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24" y="-1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240F-FE18-6747-8573-4FB413C63649}" type="datetimeFigureOut">
              <a:rPr lang="en-US" smtClean="0"/>
              <a:t>3/13/15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240F-FE18-6747-8573-4FB413C63649}" type="datetimeFigureOut">
              <a:rPr lang="en-US" smtClean="0"/>
              <a:t>3/13/15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B17B-3C05-704F-9A25-093F3CE6B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Written Midterm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2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exam in class during the lecture period</a:t>
            </a:r>
          </a:p>
          <a:p>
            <a:endParaRPr lang="en-US" dirty="0" smtClean="0"/>
          </a:p>
          <a:p>
            <a:r>
              <a:rPr lang="en-US" dirty="0" smtClean="0"/>
              <a:t>Closed book – closed laptop</a:t>
            </a:r>
          </a:p>
          <a:p>
            <a:r>
              <a:rPr lang="en-US" dirty="0" smtClean="0"/>
              <a:t>Two physical </a:t>
            </a:r>
            <a:r>
              <a:rPr lang="en-US" dirty="0" smtClean="0"/>
              <a:t>pages of 8.5 x 11 </a:t>
            </a:r>
            <a:r>
              <a:rPr lang="en-US" dirty="0" smtClean="0"/>
              <a:t>notes and it is OK to use both front bac</a:t>
            </a:r>
            <a:r>
              <a:rPr lang="en-US" dirty="0"/>
              <a:t>k</a:t>
            </a:r>
            <a:endParaRPr lang="en-US" dirty="0" smtClean="0"/>
          </a:p>
          <a:p>
            <a:r>
              <a:rPr lang="en-US" dirty="0" smtClean="0"/>
              <a:t>We will include the "legend" for crows-foot diagrams on the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7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aseline="-25000" dirty="0" smtClean="0"/>
              <a:t>SELECT</a:t>
            </a:r>
          </a:p>
          <a:p>
            <a:r>
              <a:rPr lang="en-US" sz="4000" baseline="-25000" dirty="0" smtClean="0"/>
              <a:t>INSERT</a:t>
            </a:r>
          </a:p>
          <a:p>
            <a:r>
              <a:rPr lang="en-US" sz="4000" baseline="-25000" dirty="0" smtClean="0"/>
              <a:t>DELETE</a:t>
            </a:r>
          </a:p>
          <a:p>
            <a:r>
              <a:rPr lang="en-US" sz="4000" baseline="-25000" dirty="0" smtClean="0"/>
              <a:t>UPDATE</a:t>
            </a:r>
          </a:p>
          <a:p>
            <a:r>
              <a:rPr lang="en-US" sz="4000" baseline="-25000" dirty="0" smtClean="0"/>
              <a:t>JOIN</a:t>
            </a:r>
          </a:p>
          <a:p>
            <a:r>
              <a:rPr lang="en-US" sz="4000" baseline="-25000" dirty="0" smtClean="0"/>
              <a:t>ORDER BY</a:t>
            </a:r>
          </a:p>
          <a:p>
            <a:r>
              <a:rPr lang="en-US" sz="4000" baseline="-25000" dirty="0" smtClean="0"/>
              <a:t>WHERE</a:t>
            </a:r>
          </a:p>
          <a:p>
            <a:r>
              <a:rPr lang="en-US" sz="4000" baseline="-25000" dirty="0" smtClean="0"/>
              <a:t>GROUP BY</a:t>
            </a:r>
          </a:p>
          <a:p>
            <a:r>
              <a:rPr lang="en-US" sz="4000" baseline="-25000" dirty="0" smtClean="0"/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225071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need to build a query given tables and a question</a:t>
            </a:r>
          </a:p>
          <a:p>
            <a:r>
              <a:rPr lang="en-US" dirty="0" smtClean="0"/>
              <a:t>May need to show what would be shown given a table and a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8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need to construct a data model from a UI</a:t>
            </a:r>
          </a:p>
          <a:p>
            <a:r>
              <a:rPr lang="en-US" dirty="0" smtClean="0"/>
              <a:t>May need to read  CREATE statements and develop an ER-Diagram</a:t>
            </a:r>
          </a:p>
          <a:p>
            <a:r>
              <a:rPr lang="en-US" dirty="0" smtClean="0"/>
              <a:t>May need to look at sample tables and sample data and normalize</a:t>
            </a:r>
          </a:p>
          <a:p>
            <a:r>
              <a:rPr lang="en-US" dirty="0" smtClean="0"/>
              <a:t>May need to look at sample tables and sample data and draw an ER </a:t>
            </a:r>
            <a:r>
              <a:rPr lang="en-US" dirty="0" err="1" smtClean="0"/>
              <a:t>Diagam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8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175</TotalTime>
  <Words>136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</vt:lpstr>
      <vt:lpstr>Written Midterm</vt:lpstr>
      <vt:lpstr>Rules</vt:lpstr>
      <vt:lpstr>SQL</vt:lpstr>
      <vt:lpstr>SQL</vt:lpstr>
      <vt:lpstr>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4</cp:revision>
  <dcterms:created xsi:type="dcterms:W3CDTF">2015-03-12T12:12:01Z</dcterms:created>
  <dcterms:modified xsi:type="dcterms:W3CDTF">2015-03-13T17:31:06Z</dcterms:modified>
</cp:coreProperties>
</file>