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99724-51B6-479B-9B1B-B41D964FF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557" b="1117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C397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C82C1-6ADB-40D1-8F7D-251FDCB0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Data Analytics Virtual Internship by ANZ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07EC-4D5B-4318-B693-52BA0EE4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Task 1 - </a:t>
            </a:r>
            <a:r>
              <a:rPr lang="en-US" sz="3200" dirty="0" err="1"/>
              <a:t>Explortory</a:t>
            </a:r>
            <a:r>
              <a:rPr lang="en-US" sz="3200" dirty="0"/>
              <a:t> Data Analytics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2F37-E773-4557-BA33-1EA63817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Autofit/>
          </a:bodyPr>
          <a:lstStyle/>
          <a:p>
            <a:r>
              <a:rPr lang="en-US" sz="3600" dirty="0"/>
              <a:t>Decision Tree Regression Score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Linear Regression Tree Score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41275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5EF-36F6-4744-B10D-A5AC171A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/>
              <a:t>68.30 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31.69%</a:t>
            </a:r>
          </a:p>
        </p:txBody>
      </p:sp>
    </p:spTree>
    <p:extLst>
      <p:ext uri="{BB962C8B-B14F-4D97-AF65-F5344CB8AC3E}">
        <p14:creationId xmlns:p14="http://schemas.microsoft.com/office/powerpoint/2010/main" val="57363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A609A-CCD8-4560-8C65-0D21681D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Volume Vs Data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A close up of a tool&#10;&#10;Description automatically generated">
            <a:extLst>
              <a:ext uri="{FF2B5EF4-FFF2-40B4-BE49-F238E27FC236}">
                <a16:creationId xmlns:a16="http://schemas.microsoft.com/office/drawing/2014/main" id="{A4045CA7-430B-4F10-BF98-CCF23FAF0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33100"/>
            <a:ext cx="7214616" cy="47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8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0BFB2-9BD3-4C40-97A7-C69B7557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800" dirty="0"/>
              <a:t>Transaction Amount Vs Date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tool&#10;&#10;Description automatically generated">
            <a:extLst>
              <a:ext uri="{FF2B5EF4-FFF2-40B4-BE49-F238E27FC236}">
                <a16:creationId xmlns:a16="http://schemas.microsoft.com/office/drawing/2014/main" id="{E75693C2-3449-41B2-B57F-61D9B6AA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33100"/>
            <a:ext cx="7214616" cy="47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6CA-6B45-48FC-9F81-E7679330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Balance Vs Age for August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DFC202-C905-4A1E-8845-1E7FC7EC1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33100"/>
            <a:ext cx="7214616" cy="47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3FF5D-B63B-4C4F-917A-7977CE9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Amount Vs Age for August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6C548B-5920-4041-AEB4-42D5CE6DD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04673"/>
            <a:ext cx="7214616" cy="48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7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185D0-48AD-4A7E-AFE4-44236245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800" dirty="0"/>
              <a:t>Balance Vs Age for September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31B78D-80A5-4983-B667-F0CC1F707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33100"/>
            <a:ext cx="7214616" cy="47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C6D5C-B5C4-4712-9E8C-8EC5538E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800" dirty="0"/>
              <a:t>Amount Vs Age for September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A87257-62A5-4BFF-A810-9D8574571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04673"/>
            <a:ext cx="7214616" cy="48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7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F0DB2-87E2-4455-9E0E-E6A0F5BC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Balance Vs Age for October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FE2EEC-D31E-4DED-B4B0-F436293D4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33100"/>
            <a:ext cx="7214616" cy="47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6C223-D850-433F-AA71-A4E4D0E6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800" dirty="0"/>
              <a:t>Mean Payment Vs Age for October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790"/>
          </a:solidFill>
          <a:ln w="38100" cap="rnd">
            <a:solidFill>
              <a:srgbClr val="C397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5CCBD5-0282-47B6-9815-400E84257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87288"/>
            <a:ext cx="7214616" cy="48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549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C39790"/>
      </a:accent1>
      <a:accent2>
        <a:srgbClr val="BA7F8F"/>
      </a:accent2>
      <a:accent3>
        <a:srgbClr val="C593B6"/>
      </a:accent3>
      <a:accent4>
        <a:srgbClr val="B37FBA"/>
      </a:accent4>
      <a:accent5>
        <a:srgbClr val="AD96C6"/>
      </a:accent5>
      <a:accent6>
        <a:srgbClr val="827FBA"/>
      </a:accent6>
      <a:hlink>
        <a:srgbClr val="598C94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Data Analytics Virtual Internship by ANZ</vt:lpstr>
      <vt:lpstr>Volume Vs Data</vt:lpstr>
      <vt:lpstr>Transaction Amount Vs Date</vt:lpstr>
      <vt:lpstr>Balance Vs Age for August</vt:lpstr>
      <vt:lpstr>Amount Vs Age for August</vt:lpstr>
      <vt:lpstr>Balance Vs Age for September</vt:lpstr>
      <vt:lpstr>Amount Vs Age for September</vt:lpstr>
      <vt:lpstr>Balance Vs Age for October</vt:lpstr>
      <vt:lpstr>Mean Payment Vs Age for October</vt:lpstr>
      <vt:lpstr>Decision Tree Regression Score  Linear Regression Tree Score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Virtual Internship by ANZ</dc:title>
  <dc:creator>Arpit Sharma</dc:creator>
  <cp:lastModifiedBy>Arpit Sharma</cp:lastModifiedBy>
  <cp:revision>2</cp:revision>
  <dcterms:created xsi:type="dcterms:W3CDTF">2020-06-04T10:09:09Z</dcterms:created>
  <dcterms:modified xsi:type="dcterms:W3CDTF">2020-06-04T10:15:01Z</dcterms:modified>
</cp:coreProperties>
</file>