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3214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962428" y="631971"/>
            <a:ext cx="988060" cy="191770"/>
          </a:xfrm>
          <a:custGeom>
            <a:avLst/>
            <a:gdLst/>
            <a:ahLst/>
            <a:cxnLst/>
            <a:rect l="l" t="t" r="r" b="b"/>
            <a:pathLst>
              <a:path w="988060" h="191769">
                <a:moveTo>
                  <a:pt x="43338" y="13089"/>
                </a:moveTo>
                <a:lnTo>
                  <a:pt x="0" y="13089"/>
                </a:lnTo>
                <a:lnTo>
                  <a:pt x="0" y="189025"/>
                </a:lnTo>
                <a:lnTo>
                  <a:pt x="28618" y="189025"/>
                </a:lnTo>
                <a:lnTo>
                  <a:pt x="28618" y="66174"/>
                </a:lnTo>
                <a:lnTo>
                  <a:pt x="27844" y="57468"/>
                </a:lnTo>
                <a:lnTo>
                  <a:pt x="27768" y="48766"/>
                </a:lnTo>
                <a:lnTo>
                  <a:pt x="26888" y="45314"/>
                </a:lnTo>
                <a:lnTo>
                  <a:pt x="55971" y="45314"/>
                </a:lnTo>
                <a:lnTo>
                  <a:pt x="43338" y="13089"/>
                </a:lnTo>
                <a:close/>
              </a:path>
              <a:path w="988060" h="191769">
                <a:moveTo>
                  <a:pt x="55971" y="45314"/>
                </a:moveTo>
                <a:lnTo>
                  <a:pt x="27768" y="45314"/>
                </a:lnTo>
                <a:lnTo>
                  <a:pt x="29498" y="52292"/>
                </a:lnTo>
                <a:lnTo>
                  <a:pt x="31228" y="57468"/>
                </a:lnTo>
                <a:lnTo>
                  <a:pt x="32107" y="60994"/>
                </a:lnTo>
                <a:lnTo>
                  <a:pt x="84125" y="189025"/>
                </a:lnTo>
                <a:lnTo>
                  <a:pt x="104094" y="189025"/>
                </a:lnTo>
                <a:lnTo>
                  <a:pt x="121221" y="146301"/>
                </a:lnTo>
                <a:lnTo>
                  <a:pt x="94593" y="146301"/>
                </a:lnTo>
                <a:lnTo>
                  <a:pt x="93714" y="141121"/>
                </a:lnTo>
                <a:lnTo>
                  <a:pt x="91104" y="133281"/>
                </a:lnTo>
                <a:lnTo>
                  <a:pt x="86706" y="123717"/>
                </a:lnTo>
                <a:lnTo>
                  <a:pt x="55971" y="45314"/>
                </a:lnTo>
                <a:close/>
              </a:path>
              <a:path w="988060" h="191769">
                <a:moveTo>
                  <a:pt x="189099" y="45314"/>
                </a:moveTo>
                <a:lnTo>
                  <a:pt x="160451" y="45314"/>
                </a:lnTo>
                <a:lnTo>
                  <a:pt x="159960" y="54739"/>
                </a:lnTo>
                <a:lnTo>
                  <a:pt x="159707" y="63368"/>
                </a:lnTo>
                <a:lnTo>
                  <a:pt x="159601" y="189025"/>
                </a:lnTo>
                <a:lnTo>
                  <a:pt x="189099" y="189025"/>
                </a:lnTo>
                <a:lnTo>
                  <a:pt x="189099" y="45314"/>
                </a:lnTo>
                <a:close/>
              </a:path>
              <a:path w="988060" h="191769">
                <a:moveTo>
                  <a:pt x="189099" y="13089"/>
                </a:moveTo>
                <a:lnTo>
                  <a:pt x="148341" y="13089"/>
                </a:lnTo>
                <a:lnTo>
                  <a:pt x="103243" y="123717"/>
                </a:lnTo>
                <a:lnTo>
                  <a:pt x="95444" y="146301"/>
                </a:lnTo>
                <a:lnTo>
                  <a:pt x="121221" y="146301"/>
                </a:lnTo>
                <a:lnTo>
                  <a:pt x="156112" y="59267"/>
                </a:lnTo>
                <a:lnTo>
                  <a:pt x="157842" y="56606"/>
                </a:lnTo>
                <a:lnTo>
                  <a:pt x="158721" y="50565"/>
                </a:lnTo>
                <a:lnTo>
                  <a:pt x="160451" y="45314"/>
                </a:lnTo>
                <a:lnTo>
                  <a:pt x="189099" y="45314"/>
                </a:lnTo>
                <a:lnTo>
                  <a:pt x="189099" y="13089"/>
                </a:lnTo>
                <a:close/>
              </a:path>
              <a:path w="988060" h="191769">
                <a:moveTo>
                  <a:pt x="247245" y="62721"/>
                </a:moveTo>
                <a:lnTo>
                  <a:pt x="217747" y="62721"/>
                </a:lnTo>
                <a:lnTo>
                  <a:pt x="217747" y="189025"/>
                </a:lnTo>
                <a:lnTo>
                  <a:pt x="247245" y="189025"/>
                </a:lnTo>
                <a:lnTo>
                  <a:pt x="247245" y="62721"/>
                </a:lnTo>
                <a:close/>
              </a:path>
              <a:path w="988060" h="191769">
                <a:moveTo>
                  <a:pt x="237657" y="9564"/>
                </a:moveTo>
                <a:lnTo>
                  <a:pt x="228127" y="9564"/>
                </a:lnTo>
                <a:lnTo>
                  <a:pt x="223788" y="11365"/>
                </a:lnTo>
                <a:lnTo>
                  <a:pt x="220327" y="14817"/>
                </a:lnTo>
                <a:lnTo>
                  <a:pt x="216867" y="17407"/>
                </a:lnTo>
                <a:lnTo>
                  <a:pt x="215137" y="21794"/>
                </a:lnTo>
                <a:lnTo>
                  <a:pt x="215137" y="31360"/>
                </a:lnTo>
                <a:lnTo>
                  <a:pt x="216867" y="35746"/>
                </a:lnTo>
                <a:lnTo>
                  <a:pt x="220327" y="39199"/>
                </a:lnTo>
                <a:lnTo>
                  <a:pt x="223788" y="41789"/>
                </a:lnTo>
                <a:lnTo>
                  <a:pt x="228127" y="43587"/>
                </a:lnTo>
                <a:lnTo>
                  <a:pt x="237657" y="43587"/>
                </a:lnTo>
                <a:lnTo>
                  <a:pt x="242055" y="41789"/>
                </a:lnTo>
                <a:lnTo>
                  <a:pt x="245515" y="39199"/>
                </a:lnTo>
                <a:lnTo>
                  <a:pt x="248976" y="35746"/>
                </a:lnTo>
                <a:lnTo>
                  <a:pt x="250706" y="31360"/>
                </a:lnTo>
                <a:lnTo>
                  <a:pt x="250706" y="21794"/>
                </a:lnTo>
                <a:lnTo>
                  <a:pt x="248976" y="18340"/>
                </a:lnTo>
                <a:lnTo>
                  <a:pt x="245515" y="14817"/>
                </a:lnTo>
                <a:lnTo>
                  <a:pt x="242055" y="11365"/>
                </a:lnTo>
                <a:lnTo>
                  <a:pt x="237657" y="9564"/>
                </a:lnTo>
                <a:close/>
              </a:path>
              <a:path w="988060" h="191769">
                <a:moveTo>
                  <a:pt x="346091" y="60131"/>
                </a:moveTo>
                <a:lnTo>
                  <a:pt x="334831" y="60131"/>
                </a:lnTo>
                <a:lnTo>
                  <a:pt x="325258" y="60632"/>
                </a:lnTo>
                <a:lnTo>
                  <a:pt x="285625" y="79030"/>
                </a:lnTo>
                <a:lnTo>
                  <a:pt x="268520" y="119294"/>
                </a:lnTo>
                <a:lnTo>
                  <a:pt x="268035" y="128893"/>
                </a:lnTo>
                <a:lnTo>
                  <a:pt x="268520" y="137741"/>
                </a:lnTo>
                <a:lnTo>
                  <a:pt x="285079" y="174066"/>
                </a:lnTo>
                <a:lnTo>
                  <a:pt x="320855" y="191129"/>
                </a:lnTo>
                <a:lnTo>
                  <a:pt x="329641" y="191616"/>
                </a:lnTo>
                <a:lnTo>
                  <a:pt x="339714" y="191129"/>
                </a:lnTo>
                <a:lnTo>
                  <a:pt x="349063" y="189664"/>
                </a:lnTo>
                <a:lnTo>
                  <a:pt x="357594" y="187215"/>
                </a:lnTo>
                <a:lnTo>
                  <a:pt x="365210" y="183775"/>
                </a:lnTo>
                <a:lnTo>
                  <a:pt x="366088" y="182913"/>
                </a:lnTo>
                <a:lnTo>
                  <a:pt x="366088" y="167231"/>
                </a:lnTo>
                <a:lnTo>
                  <a:pt x="335711" y="167231"/>
                </a:lnTo>
                <a:lnTo>
                  <a:pt x="327595" y="166572"/>
                </a:lnTo>
                <a:lnTo>
                  <a:pt x="299048" y="135459"/>
                </a:lnTo>
                <a:lnTo>
                  <a:pt x="298413" y="126304"/>
                </a:lnTo>
                <a:lnTo>
                  <a:pt x="299062" y="117482"/>
                </a:lnTo>
                <a:lnTo>
                  <a:pt x="328457" y="85176"/>
                </a:lnTo>
                <a:lnTo>
                  <a:pt x="336561" y="84514"/>
                </a:lnTo>
                <a:lnTo>
                  <a:pt x="366088" y="84514"/>
                </a:lnTo>
                <a:lnTo>
                  <a:pt x="366088" y="66174"/>
                </a:lnTo>
                <a:lnTo>
                  <a:pt x="365210" y="66174"/>
                </a:lnTo>
                <a:lnTo>
                  <a:pt x="361749" y="64446"/>
                </a:lnTo>
                <a:lnTo>
                  <a:pt x="357438" y="62721"/>
                </a:lnTo>
                <a:lnTo>
                  <a:pt x="351281" y="61856"/>
                </a:lnTo>
                <a:lnTo>
                  <a:pt x="346091" y="60131"/>
                </a:lnTo>
                <a:close/>
              </a:path>
              <a:path w="988060" h="191769">
                <a:moveTo>
                  <a:pt x="366088" y="155868"/>
                </a:moveTo>
                <a:lnTo>
                  <a:pt x="364359" y="156804"/>
                </a:lnTo>
                <a:lnTo>
                  <a:pt x="360019" y="160256"/>
                </a:lnTo>
                <a:lnTo>
                  <a:pt x="355709" y="162843"/>
                </a:lnTo>
                <a:lnTo>
                  <a:pt x="350431" y="164644"/>
                </a:lnTo>
                <a:lnTo>
                  <a:pt x="345240" y="166368"/>
                </a:lnTo>
                <a:lnTo>
                  <a:pt x="340051" y="167231"/>
                </a:lnTo>
                <a:lnTo>
                  <a:pt x="366088" y="167231"/>
                </a:lnTo>
                <a:lnTo>
                  <a:pt x="366088" y="155868"/>
                </a:lnTo>
                <a:close/>
              </a:path>
              <a:path w="988060" h="191769">
                <a:moveTo>
                  <a:pt x="366088" y="84514"/>
                </a:moveTo>
                <a:lnTo>
                  <a:pt x="336561" y="84514"/>
                </a:lnTo>
                <a:lnTo>
                  <a:pt x="343708" y="85149"/>
                </a:lnTo>
                <a:lnTo>
                  <a:pt x="350790" y="87005"/>
                </a:lnTo>
                <a:lnTo>
                  <a:pt x="357706" y="90006"/>
                </a:lnTo>
                <a:lnTo>
                  <a:pt x="364359" y="94081"/>
                </a:lnTo>
                <a:lnTo>
                  <a:pt x="366088" y="94943"/>
                </a:lnTo>
                <a:lnTo>
                  <a:pt x="366088" y="84514"/>
                </a:lnTo>
                <a:close/>
              </a:path>
              <a:path w="988060" h="191769">
                <a:moveTo>
                  <a:pt x="417228" y="62721"/>
                </a:moveTo>
                <a:lnTo>
                  <a:pt x="387729" y="62721"/>
                </a:lnTo>
                <a:lnTo>
                  <a:pt x="387729" y="189025"/>
                </a:lnTo>
                <a:lnTo>
                  <a:pt x="417228" y="189025"/>
                </a:lnTo>
                <a:lnTo>
                  <a:pt x="417228" y="124579"/>
                </a:lnTo>
                <a:lnTo>
                  <a:pt x="417716" y="116540"/>
                </a:lnTo>
                <a:lnTo>
                  <a:pt x="436374" y="87104"/>
                </a:lnTo>
                <a:lnTo>
                  <a:pt x="460594" y="87104"/>
                </a:lnTo>
                <a:lnTo>
                  <a:pt x="460594" y="84514"/>
                </a:lnTo>
                <a:lnTo>
                  <a:pt x="417228" y="84514"/>
                </a:lnTo>
                <a:lnTo>
                  <a:pt x="417228" y="62721"/>
                </a:lnTo>
                <a:close/>
              </a:path>
              <a:path w="988060" h="191769">
                <a:moveTo>
                  <a:pt x="460594" y="87104"/>
                </a:moveTo>
                <a:lnTo>
                  <a:pt x="446755" y="87104"/>
                </a:lnTo>
                <a:lnTo>
                  <a:pt x="449334" y="87966"/>
                </a:lnTo>
                <a:lnTo>
                  <a:pt x="456284" y="89693"/>
                </a:lnTo>
                <a:lnTo>
                  <a:pt x="458015" y="90556"/>
                </a:lnTo>
                <a:lnTo>
                  <a:pt x="459745" y="91492"/>
                </a:lnTo>
                <a:lnTo>
                  <a:pt x="460594" y="92354"/>
                </a:lnTo>
                <a:lnTo>
                  <a:pt x="460594" y="87104"/>
                </a:lnTo>
                <a:close/>
              </a:path>
              <a:path w="988060" h="191769">
                <a:moveTo>
                  <a:pt x="458015" y="60994"/>
                </a:moveTo>
                <a:lnTo>
                  <a:pt x="441565" y="60994"/>
                </a:lnTo>
                <a:lnTo>
                  <a:pt x="434615" y="62721"/>
                </a:lnTo>
                <a:lnTo>
                  <a:pt x="429366" y="67971"/>
                </a:lnTo>
                <a:lnTo>
                  <a:pt x="424177" y="72287"/>
                </a:lnTo>
                <a:lnTo>
                  <a:pt x="420716" y="77536"/>
                </a:lnTo>
                <a:lnTo>
                  <a:pt x="418106" y="84514"/>
                </a:lnTo>
                <a:lnTo>
                  <a:pt x="460594" y="84514"/>
                </a:lnTo>
                <a:lnTo>
                  <a:pt x="460594" y="62721"/>
                </a:lnTo>
                <a:lnTo>
                  <a:pt x="458015" y="60994"/>
                </a:lnTo>
                <a:close/>
              </a:path>
              <a:path w="988060" h="191769">
                <a:moveTo>
                  <a:pt x="529150" y="60131"/>
                </a:moveTo>
                <a:lnTo>
                  <a:pt x="489635" y="70023"/>
                </a:lnTo>
                <a:lnTo>
                  <a:pt x="463459" y="112292"/>
                </a:lnTo>
                <a:lnTo>
                  <a:pt x="462325" y="127168"/>
                </a:lnTo>
                <a:lnTo>
                  <a:pt x="463459" y="141355"/>
                </a:lnTo>
                <a:lnTo>
                  <a:pt x="488967" y="181692"/>
                </a:lnTo>
                <a:lnTo>
                  <a:pt x="525691" y="191616"/>
                </a:lnTo>
                <a:lnTo>
                  <a:pt x="539981" y="190470"/>
                </a:lnTo>
                <a:lnTo>
                  <a:pt x="552795" y="187038"/>
                </a:lnTo>
                <a:lnTo>
                  <a:pt x="563977" y="181328"/>
                </a:lnTo>
                <a:lnTo>
                  <a:pt x="573369" y="173346"/>
                </a:lnTo>
                <a:lnTo>
                  <a:pt x="578277" y="167231"/>
                </a:lnTo>
                <a:lnTo>
                  <a:pt x="527420" y="167231"/>
                </a:lnTo>
                <a:lnTo>
                  <a:pt x="519955" y="166572"/>
                </a:lnTo>
                <a:lnTo>
                  <a:pt x="493338" y="135580"/>
                </a:lnTo>
                <a:lnTo>
                  <a:pt x="492762" y="127168"/>
                </a:lnTo>
                <a:lnTo>
                  <a:pt x="492820" y="124579"/>
                </a:lnTo>
                <a:lnTo>
                  <a:pt x="513221" y="87112"/>
                </a:lnTo>
                <a:lnTo>
                  <a:pt x="527420" y="84514"/>
                </a:lnTo>
                <a:lnTo>
                  <a:pt x="580355" y="84514"/>
                </a:lnTo>
                <a:lnTo>
                  <a:pt x="575099" y="77536"/>
                </a:lnTo>
                <a:lnTo>
                  <a:pt x="565858" y="69658"/>
                </a:lnTo>
                <a:lnTo>
                  <a:pt x="555071" y="64248"/>
                </a:lnTo>
                <a:lnTo>
                  <a:pt x="542812" y="61131"/>
                </a:lnTo>
                <a:lnTo>
                  <a:pt x="529150" y="60131"/>
                </a:lnTo>
                <a:close/>
              </a:path>
              <a:path w="988060" h="191769">
                <a:moveTo>
                  <a:pt x="580355" y="84514"/>
                </a:moveTo>
                <a:lnTo>
                  <a:pt x="527420" y="84514"/>
                </a:lnTo>
                <a:lnTo>
                  <a:pt x="534744" y="85163"/>
                </a:lnTo>
                <a:lnTo>
                  <a:pt x="541191" y="87112"/>
                </a:lnTo>
                <a:lnTo>
                  <a:pt x="560332" y="124579"/>
                </a:lnTo>
                <a:lnTo>
                  <a:pt x="560293" y="127168"/>
                </a:lnTo>
                <a:lnTo>
                  <a:pt x="541961" y="164606"/>
                </a:lnTo>
                <a:lnTo>
                  <a:pt x="527420" y="167231"/>
                </a:lnTo>
                <a:lnTo>
                  <a:pt x="578277" y="167231"/>
                </a:lnTo>
                <a:lnTo>
                  <a:pt x="581369" y="163379"/>
                </a:lnTo>
                <a:lnTo>
                  <a:pt x="587077" y="151875"/>
                </a:lnTo>
                <a:lnTo>
                  <a:pt x="590498" y="138914"/>
                </a:lnTo>
                <a:lnTo>
                  <a:pt x="591637" y="124579"/>
                </a:lnTo>
                <a:lnTo>
                  <a:pt x="590525" y="110351"/>
                </a:lnTo>
                <a:lnTo>
                  <a:pt x="587293" y="97768"/>
                </a:lnTo>
                <a:lnTo>
                  <a:pt x="582099" y="86829"/>
                </a:lnTo>
                <a:lnTo>
                  <a:pt x="580355" y="84514"/>
                </a:lnTo>
                <a:close/>
              </a:path>
              <a:path w="988060" h="191769">
                <a:moveTo>
                  <a:pt x="605476" y="155868"/>
                </a:moveTo>
                <a:lnTo>
                  <a:pt x="605476" y="184637"/>
                </a:lnTo>
                <a:lnTo>
                  <a:pt x="606356" y="184637"/>
                </a:lnTo>
                <a:lnTo>
                  <a:pt x="609817" y="187228"/>
                </a:lnTo>
                <a:lnTo>
                  <a:pt x="615886" y="188090"/>
                </a:lnTo>
                <a:lnTo>
                  <a:pt x="622014" y="189887"/>
                </a:lnTo>
                <a:lnTo>
                  <a:pt x="634124" y="191616"/>
                </a:lnTo>
                <a:lnTo>
                  <a:pt x="638464" y="191616"/>
                </a:lnTo>
                <a:lnTo>
                  <a:pt x="649507" y="190957"/>
                </a:lnTo>
                <a:lnTo>
                  <a:pt x="685391" y="168095"/>
                </a:lnTo>
                <a:lnTo>
                  <a:pt x="635003" y="168095"/>
                </a:lnTo>
                <a:lnTo>
                  <a:pt x="629785" y="167231"/>
                </a:lnTo>
                <a:lnTo>
                  <a:pt x="623745" y="165506"/>
                </a:lnTo>
                <a:lnTo>
                  <a:pt x="611546" y="160256"/>
                </a:lnTo>
                <a:lnTo>
                  <a:pt x="607207" y="156804"/>
                </a:lnTo>
                <a:lnTo>
                  <a:pt x="605476" y="155868"/>
                </a:lnTo>
                <a:close/>
              </a:path>
              <a:path w="988060" h="191769">
                <a:moveTo>
                  <a:pt x="662772" y="60131"/>
                </a:moveTo>
                <a:lnTo>
                  <a:pt x="653183" y="60131"/>
                </a:lnTo>
                <a:lnTo>
                  <a:pt x="643271" y="60780"/>
                </a:lnTo>
                <a:lnTo>
                  <a:pt x="608845" y="82859"/>
                </a:lnTo>
                <a:lnTo>
                  <a:pt x="605476" y="98395"/>
                </a:lnTo>
                <a:lnTo>
                  <a:pt x="605476" y="104512"/>
                </a:lnTo>
                <a:lnTo>
                  <a:pt x="617616" y="125441"/>
                </a:lnTo>
                <a:lnTo>
                  <a:pt x="621135" y="128893"/>
                </a:lnTo>
                <a:lnTo>
                  <a:pt x="627204" y="132419"/>
                </a:lnTo>
                <a:lnTo>
                  <a:pt x="635854" y="135870"/>
                </a:lnTo>
                <a:lnTo>
                  <a:pt x="641924" y="138460"/>
                </a:lnTo>
                <a:lnTo>
                  <a:pt x="647114" y="141121"/>
                </a:lnTo>
                <a:lnTo>
                  <a:pt x="654034" y="144572"/>
                </a:lnTo>
                <a:lnTo>
                  <a:pt x="655852" y="146301"/>
                </a:lnTo>
                <a:lnTo>
                  <a:pt x="657583" y="148960"/>
                </a:lnTo>
                <a:lnTo>
                  <a:pt x="658432" y="150688"/>
                </a:lnTo>
                <a:lnTo>
                  <a:pt x="659312" y="152416"/>
                </a:lnTo>
                <a:lnTo>
                  <a:pt x="659312" y="163708"/>
                </a:lnTo>
                <a:lnTo>
                  <a:pt x="653183" y="168095"/>
                </a:lnTo>
                <a:lnTo>
                  <a:pt x="685391" y="168095"/>
                </a:lnTo>
                <a:lnTo>
                  <a:pt x="687925" y="160572"/>
                </a:lnTo>
                <a:lnTo>
                  <a:pt x="688752" y="152416"/>
                </a:lnTo>
                <a:lnTo>
                  <a:pt x="688752" y="143710"/>
                </a:lnTo>
                <a:lnTo>
                  <a:pt x="656703" y="114941"/>
                </a:lnTo>
                <a:lnTo>
                  <a:pt x="647114" y="111489"/>
                </a:lnTo>
                <a:lnTo>
                  <a:pt x="641045" y="108033"/>
                </a:lnTo>
                <a:lnTo>
                  <a:pt x="639315" y="105374"/>
                </a:lnTo>
                <a:lnTo>
                  <a:pt x="636734" y="103645"/>
                </a:lnTo>
                <a:lnTo>
                  <a:pt x="635005" y="100194"/>
                </a:lnTo>
                <a:lnTo>
                  <a:pt x="635005" y="92354"/>
                </a:lnTo>
                <a:lnTo>
                  <a:pt x="636734" y="89693"/>
                </a:lnTo>
                <a:lnTo>
                  <a:pt x="640194" y="87104"/>
                </a:lnTo>
                <a:lnTo>
                  <a:pt x="642774" y="84514"/>
                </a:lnTo>
                <a:lnTo>
                  <a:pt x="647114" y="83652"/>
                </a:lnTo>
                <a:lnTo>
                  <a:pt x="681832" y="83652"/>
                </a:lnTo>
                <a:lnTo>
                  <a:pt x="681832" y="65308"/>
                </a:lnTo>
                <a:lnTo>
                  <a:pt x="678342" y="63583"/>
                </a:lnTo>
                <a:lnTo>
                  <a:pt x="674032" y="62721"/>
                </a:lnTo>
                <a:lnTo>
                  <a:pt x="667962" y="60994"/>
                </a:lnTo>
                <a:lnTo>
                  <a:pt x="662772" y="60131"/>
                </a:lnTo>
                <a:close/>
              </a:path>
              <a:path w="988060" h="191769">
                <a:moveTo>
                  <a:pt x="681832" y="83652"/>
                </a:moveTo>
                <a:lnTo>
                  <a:pt x="657583" y="83652"/>
                </a:lnTo>
                <a:lnTo>
                  <a:pt x="667962" y="85377"/>
                </a:lnTo>
                <a:lnTo>
                  <a:pt x="673153" y="87104"/>
                </a:lnTo>
                <a:lnTo>
                  <a:pt x="677492" y="89693"/>
                </a:lnTo>
                <a:lnTo>
                  <a:pt x="680952" y="91492"/>
                </a:lnTo>
                <a:lnTo>
                  <a:pt x="681832" y="92354"/>
                </a:lnTo>
                <a:lnTo>
                  <a:pt x="681832" y="83652"/>
                </a:lnTo>
                <a:close/>
              </a:path>
              <a:path w="988060" h="191769">
                <a:moveTo>
                  <a:pt x="767688" y="60131"/>
                </a:moveTo>
                <a:lnTo>
                  <a:pt x="729063" y="70023"/>
                </a:lnTo>
                <a:lnTo>
                  <a:pt x="702924" y="112292"/>
                </a:lnTo>
                <a:lnTo>
                  <a:pt x="701800" y="127168"/>
                </a:lnTo>
                <a:lnTo>
                  <a:pt x="702924" y="141355"/>
                </a:lnTo>
                <a:lnTo>
                  <a:pt x="728383" y="181692"/>
                </a:lnTo>
                <a:lnTo>
                  <a:pt x="765078" y="191616"/>
                </a:lnTo>
                <a:lnTo>
                  <a:pt x="779386" y="190470"/>
                </a:lnTo>
                <a:lnTo>
                  <a:pt x="792216" y="187038"/>
                </a:lnTo>
                <a:lnTo>
                  <a:pt x="803418" y="181328"/>
                </a:lnTo>
                <a:lnTo>
                  <a:pt x="812844" y="173346"/>
                </a:lnTo>
                <a:lnTo>
                  <a:pt x="817640" y="167231"/>
                </a:lnTo>
                <a:lnTo>
                  <a:pt x="766808" y="167231"/>
                </a:lnTo>
                <a:lnTo>
                  <a:pt x="758989" y="166572"/>
                </a:lnTo>
                <a:lnTo>
                  <a:pt x="732814" y="135580"/>
                </a:lnTo>
                <a:lnTo>
                  <a:pt x="732238" y="127168"/>
                </a:lnTo>
                <a:lnTo>
                  <a:pt x="732296" y="124579"/>
                </a:lnTo>
                <a:lnTo>
                  <a:pt x="752312" y="87112"/>
                </a:lnTo>
                <a:lnTo>
                  <a:pt x="766808" y="84514"/>
                </a:lnTo>
                <a:lnTo>
                  <a:pt x="819212" y="84514"/>
                </a:lnTo>
                <a:lnTo>
                  <a:pt x="813724" y="77536"/>
                </a:lnTo>
                <a:lnTo>
                  <a:pt x="804922" y="69658"/>
                </a:lnTo>
                <a:lnTo>
                  <a:pt x="794268" y="64248"/>
                </a:lnTo>
                <a:lnTo>
                  <a:pt x="781833" y="61131"/>
                </a:lnTo>
                <a:lnTo>
                  <a:pt x="767688" y="60131"/>
                </a:lnTo>
                <a:close/>
              </a:path>
              <a:path w="988060" h="191769">
                <a:moveTo>
                  <a:pt x="819212" y="84514"/>
                </a:moveTo>
                <a:lnTo>
                  <a:pt x="766808" y="84514"/>
                </a:lnTo>
                <a:lnTo>
                  <a:pt x="774173" y="85163"/>
                </a:lnTo>
                <a:lnTo>
                  <a:pt x="780622" y="87112"/>
                </a:lnTo>
                <a:lnTo>
                  <a:pt x="799749" y="124579"/>
                </a:lnTo>
                <a:lnTo>
                  <a:pt x="799707" y="127168"/>
                </a:lnTo>
                <a:lnTo>
                  <a:pt x="780941" y="164606"/>
                </a:lnTo>
                <a:lnTo>
                  <a:pt x="766808" y="167231"/>
                </a:lnTo>
                <a:lnTo>
                  <a:pt x="817640" y="167231"/>
                </a:lnTo>
                <a:lnTo>
                  <a:pt x="820661" y="163379"/>
                </a:lnTo>
                <a:lnTo>
                  <a:pt x="826050" y="151875"/>
                </a:lnTo>
                <a:lnTo>
                  <a:pt x="829168" y="138914"/>
                </a:lnTo>
                <a:lnTo>
                  <a:pt x="830173" y="124579"/>
                </a:lnTo>
                <a:lnTo>
                  <a:pt x="829182" y="110351"/>
                </a:lnTo>
                <a:lnTo>
                  <a:pt x="826160" y="97768"/>
                </a:lnTo>
                <a:lnTo>
                  <a:pt x="821032" y="86829"/>
                </a:lnTo>
                <a:lnTo>
                  <a:pt x="819212" y="84514"/>
                </a:lnTo>
                <a:close/>
              </a:path>
              <a:path w="988060" h="191769">
                <a:moveTo>
                  <a:pt x="957726" y="87104"/>
                </a:moveTo>
                <a:lnTo>
                  <a:pt x="928227" y="87104"/>
                </a:lnTo>
                <a:lnTo>
                  <a:pt x="928227" y="151550"/>
                </a:lnTo>
                <a:lnTo>
                  <a:pt x="930513" y="169191"/>
                </a:lnTo>
                <a:lnTo>
                  <a:pt x="937431" y="181699"/>
                </a:lnTo>
                <a:lnTo>
                  <a:pt x="949072" y="189149"/>
                </a:lnTo>
                <a:lnTo>
                  <a:pt x="965526" y="191616"/>
                </a:lnTo>
                <a:lnTo>
                  <a:pt x="973325" y="191616"/>
                </a:lnTo>
                <a:lnTo>
                  <a:pt x="977635" y="190753"/>
                </a:lnTo>
                <a:lnTo>
                  <a:pt x="982826" y="189025"/>
                </a:lnTo>
                <a:lnTo>
                  <a:pt x="985436" y="188090"/>
                </a:lnTo>
                <a:lnTo>
                  <a:pt x="987165" y="187228"/>
                </a:lnTo>
                <a:lnTo>
                  <a:pt x="988015" y="187228"/>
                </a:lnTo>
                <a:lnTo>
                  <a:pt x="988015" y="167231"/>
                </a:lnTo>
                <a:lnTo>
                  <a:pt x="968985" y="167231"/>
                </a:lnTo>
                <a:lnTo>
                  <a:pt x="964646" y="165506"/>
                </a:lnTo>
                <a:lnTo>
                  <a:pt x="962065" y="162843"/>
                </a:lnTo>
                <a:lnTo>
                  <a:pt x="959455" y="159391"/>
                </a:lnTo>
                <a:lnTo>
                  <a:pt x="957726" y="154141"/>
                </a:lnTo>
                <a:lnTo>
                  <a:pt x="957726" y="87104"/>
                </a:lnTo>
                <a:close/>
              </a:path>
              <a:path w="988060" h="191769">
                <a:moveTo>
                  <a:pt x="883980" y="87104"/>
                </a:moveTo>
                <a:lnTo>
                  <a:pt x="854482" y="87104"/>
                </a:lnTo>
                <a:lnTo>
                  <a:pt x="854482" y="189025"/>
                </a:lnTo>
                <a:lnTo>
                  <a:pt x="883980" y="189025"/>
                </a:lnTo>
                <a:lnTo>
                  <a:pt x="883980" y="87104"/>
                </a:lnTo>
                <a:close/>
              </a:path>
              <a:path w="988060" h="191769">
                <a:moveTo>
                  <a:pt x="988015" y="162843"/>
                </a:moveTo>
                <a:lnTo>
                  <a:pt x="986285" y="163708"/>
                </a:lnTo>
                <a:lnTo>
                  <a:pt x="984556" y="164644"/>
                </a:lnTo>
                <a:lnTo>
                  <a:pt x="982826" y="165506"/>
                </a:lnTo>
                <a:lnTo>
                  <a:pt x="977635" y="167231"/>
                </a:lnTo>
                <a:lnTo>
                  <a:pt x="988015" y="167231"/>
                </a:lnTo>
                <a:lnTo>
                  <a:pt x="988015" y="162843"/>
                </a:lnTo>
                <a:close/>
              </a:path>
              <a:path w="988060" h="191769">
                <a:moveTo>
                  <a:pt x="988015" y="62721"/>
                </a:moveTo>
                <a:lnTo>
                  <a:pt x="833634" y="62721"/>
                </a:lnTo>
                <a:lnTo>
                  <a:pt x="833634" y="87104"/>
                </a:lnTo>
                <a:lnTo>
                  <a:pt x="988015" y="87104"/>
                </a:lnTo>
                <a:lnTo>
                  <a:pt x="988015" y="62721"/>
                </a:lnTo>
                <a:close/>
              </a:path>
              <a:path w="988060" h="191769">
                <a:moveTo>
                  <a:pt x="906500" y="0"/>
                </a:moveTo>
                <a:lnTo>
                  <a:pt x="890901" y="0"/>
                </a:lnTo>
                <a:lnTo>
                  <a:pt x="883130" y="2659"/>
                </a:lnTo>
                <a:lnTo>
                  <a:pt x="854482" y="36609"/>
                </a:lnTo>
                <a:lnTo>
                  <a:pt x="854482" y="62721"/>
                </a:lnTo>
                <a:lnTo>
                  <a:pt x="883980" y="62721"/>
                </a:lnTo>
                <a:lnTo>
                  <a:pt x="883980" y="40064"/>
                </a:lnTo>
                <a:lnTo>
                  <a:pt x="885710" y="33949"/>
                </a:lnTo>
                <a:lnTo>
                  <a:pt x="889170" y="30497"/>
                </a:lnTo>
                <a:lnTo>
                  <a:pt x="891780" y="26182"/>
                </a:lnTo>
                <a:lnTo>
                  <a:pt x="896970" y="24381"/>
                </a:lnTo>
                <a:lnTo>
                  <a:pt x="916880" y="24381"/>
                </a:lnTo>
                <a:lnTo>
                  <a:pt x="916880" y="2659"/>
                </a:lnTo>
                <a:lnTo>
                  <a:pt x="916029" y="2659"/>
                </a:lnTo>
                <a:lnTo>
                  <a:pt x="911689" y="862"/>
                </a:lnTo>
                <a:lnTo>
                  <a:pt x="906500" y="0"/>
                </a:lnTo>
                <a:close/>
              </a:path>
              <a:path w="988060" h="191769">
                <a:moveTo>
                  <a:pt x="957726" y="25247"/>
                </a:moveTo>
                <a:lnTo>
                  <a:pt x="956845" y="25247"/>
                </a:lnTo>
                <a:lnTo>
                  <a:pt x="929078" y="33949"/>
                </a:lnTo>
                <a:lnTo>
                  <a:pt x="928227" y="34884"/>
                </a:lnTo>
                <a:lnTo>
                  <a:pt x="928227" y="62721"/>
                </a:lnTo>
                <a:lnTo>
                  <a:pt x="957726" y="62721"/>
                </a:lnTo>
                <a:lnTo>
                  <a:pt x="957726" y="25247"/>
                </a:lnTo>
                <a:close/>
              </a:path>
              <a:path w="988060" h="191769">
                <a:moveTo>
                  <a:pt x="916880" y="24381"/>
                </a:moveTo>
                <a:lnTo>
                  <a:pt x="906500" y="24381"/>
                </a:lnTo>
                <a:lnTo>
                  <a:pt x="910840" y="25247"/>
                </a:lnTo>
                <a:lnTo>
                  <a:pt x="915150" y="27906"/>
                </a:lnTo>
                <a:lnTo>
                  <a:pt x="916880" y="27906"/>
                </a:lnTo>
                <a:lnTo>
                  <a:pt x="916880" y="243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583334" y="586729"/>
            <a:ext cx="291491" cy="2926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5334000" y="0"/>
            <a:ext cx="6858000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5562" y="1842516"/>
            <a:ext cx="11040874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8661C5"/>
                </a:solidFill>
                <a:latin typeface="Segoe UI Semibold"/>
                <a:cs typeface="Segoe UI Semibol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092952" y="0"/>
            <a:ext cx="6099175" cy="6858000"/>
          </a:xfrm>
          <a:custGeom>
            <a:avLst/>
            <a:gdLst/>
            <a:ahLst/>
            <a:cxnLst/>
            <a:rect l="l" t="t" r="r" b="b"/>
            <a:pathLst>
              <a:path w="6099175" h="6858000">
                <a:moveTo>
                  <a:pt x="0" y="0"/>
                </a:moveTo>
                <a:lnTo>
                  <a:pt x="6099048" y="0"/>
                </a:lnTo>
                <a:lnTo>
                  <a:pt x="6099048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3214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8661C5"/>
                </a:solidFill>
                <a:latin typeface="Segoe UI Semibold"/>
                <a:cs typeface="Segoe UI Semibol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8661C5"/>
                </a:solidFill>
                <a:latin typeface="Segoe UI Semibold"/>
                <a:cs typeface="Segoe UI Semibol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5562" y="431291"/>
            <a:ext cx="11040874" cy="1010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8661C5"/>
                </a:solidFill>
                <a:latin typeface="Segoe UI Semibold"/>
                <a:cs typeface="Segoe UI Semibol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5562" y="1743963"/>
            <a:ext cx="11040874" cy="2314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5562" y="2043684"/>
            <a:ext cx="3705860" cy="14916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dirty="0" sz="3200" spc="-50" b="1">
                <a:solidFill>
                  <a:srgbClr val="FFFFFF"/>
                </a:solidFill>
                <a:latin typeface="Segoe UI Semibold"/>
                <a:cs typeface="Segoe UI Semibold"/>
              </a:rPr>
              <a:t>Bringing your  </a:t>
            </a:r>
            <a:r>
              <a:rPr dirty="0" sz="3200" spc="-55" b="1">
                <a:solidFill>
                  <a:srgbClr val="FFFFFF"/>
                </a:solidFill>
                <a:latin typeface="Segoe UI Semibold"/>
                <a:cs typeface="Segoe UI Semibold"/>
              </a:rPr>
              <a:t>professional </a:t>
            </a:r>
            <a:r>
              <a:rPr dirty="0" sz="3200" spc="-50" b="1">
                <a:solidFill>
                  <a:srgbClr val="FFFFFF"/>
                </a:solidFill>
                <a:latin typeface="Segoe UI Semibold"/>
                <a:cs typeface="Segoe UI Semibold"/>
              </a:rPr>
              <a:t>voice</a:t>
            </a:r>
            <a:r>
              <a:rPr dirty="0" sz="3200" spc="-235" b="1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dirty="0" sz="3200" spc="-35" b="1">
                <a:solidFill>
                  <a:srgbClr val="FFFFFF"/>
                </a:solidFill>
                <a:latin typeface="Segoe UI Semibold"/>
                <a:cs typeface="Segoe UI Semibold"/>
              </a:rPr>
              <a:t>to  the </a:t>
            </a:r>
            <a:r>
              <a:rPr dirty="0" sz="3200" spc="-50" b="1">
                <a:solidFill>
                  <a:srgbClr val="FFFFFF"/>
                </a:solidFill>
                <a:latin typeface="Segoe UI Semibold"/>
                <a:cs typeface="Segoe UI Semibold"/>
              </a:rPr>
              <a:t>Microsoft</a:t>
            </a:r>
            <a:r>
              <a:rPr dirty="0" sz="3200" spc="-204" b="1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dirty="0" sz="3200" spc="-40" b="1">
                <a:solidFill>
                  <a:srgbClr val="FFFFFF"/>
                </a:solidFill>
                <a:latin typeface="Segoe UI Semibold"/>
                <a:cs typeface="Segoe UI Semibold"/>
              </a:rPr>
              <a:t>table</a:t>
            </a:r>
            <a:endParaRPr sz="3200">
              <a:latin typeface="Segoe UI Semibold"/>
              <a:cs typeface="Segoe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9341" y="3936492"/>
            <a:ext cx="27781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B4A0FF"/>
                </a:solidFill>
                <a:latin typeface="Segoe UI"/>
                <a:cs typeface="Segoe UI"/>
              </a:rPr>
              <a:t>How </a:t>
            </a:r>
            <a:r>
              <a:rPr dirty="0" sz="2000" spc="-10">
                <a:solidFill>
                  <a:srgbClr val="B4A0FF"/>
                </a:solidFill>
                <a:latin typeface="Segoe UI"/>
                <a:cs typeface="Segoe UI"/>
              </a:rPr>
              <a:t>to </a:t>
            </a:r>
            <a:r>
              <a:rPr dirty="0" sz="2000">
                <a:solidFill>
                  <a:srgbClr val="B4A0FF"/>
                </a:solidFill>
                <a:latin typeface="Segoe UI"/>
                <a:cs typeface="Segoe UI"/>
              </a:rPr>
              <a:t>build</a:t>
            </a:r>
            <a:r>
              <a:rPr dirty="0" sz="2000" spc="-85">
                <a:solidFill>
                  <a:srgbClr val="B4A0FF"/>
                </a:solidFill>
                <a:latin typeface="Segoe UI"/>
                <a:cs typeface="Segoe UI"/>
              </a:rPr>
              <a:t> </a:t>
            </a:r>
            <a:r>
              <a:rPr dirty="0" sz="2000">
                <a:solidFill>
                  <a:srgbClr val="B4A0FF"/>
                </a:solidFill>
                <a:latin typeface="Segoe UI"/>
                <a:cs typeface="Segoe UI"/>
              </a:rPr>
              <a:t>confidence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9341" y="6221476"/>
            <a:ext cx="3288029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FFFFFF"/>
                </a:solidFill>
                <a:latin typeface="Segoe UI"/>
                <a:cs typeface="Segoe UI"/>
              </a:rPr>
              <a:t>Microsoft </a:t>
            </a:r>
            <a:r>
              <a:rPr dirty="0" sz="1600">
                <a:solidFill>
                  <a:srgbClr val="FFFFFF"/>
                </a:solidFill>
                <a:latin typeface="Segoe UI"/>
                <a:cs typeface="Segoe UI"/>
              </a:rPr>
              <a:t>Virtual </a:t>
            </a:r>
            <a:r>
              <a:rPr dirty="0" sz="1600" spc="-10">
                <a:solidFill>
                  <a:srgbClr val="FFFFFF"/>
                </a:solidFill>
                <a:latin typeface="Segoe UI"/>
                <a:cs typeface="Segoe UI"/>
              </a:rPr>
              <a:t>Internship</a:t>
            </a:r>
            <a:r>
              <a:rPr dirty="0" sz="16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Segoe UI"/>
                <a:cs typeface="Segoe UI"/>
              </a:rPr>
              <a:t>Platform</a:t>
            </a:r>
            <a:endParaRPr sz="16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040" y="1320291"/>
            <a:ext cx="10544175" cy="456120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84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5">
                <a:latin typeface="Segoe UI"/>
                <a:cs typeface="Segoe UI"/>
              </a:rPr>
              <a:t>Being aware </a:t>
            </a:r>
            <a:r>
              <a:rPr dirty="0" sz="1600" spc="-15">
                <a:latin typeface="Segoe UI"/>
                <a:cs typeface="Segoe UI"/>
              </a:rPr>
              <a:t>of </a:t>
            </a:r>
            <a:r>
              <a:rPr dirty="0" sz="1600" spc="-5">
                <a:latin typeface="Segoe UI"/>
                <a:cs typeface="Segoe UI"/>
              </a:rPr>
              <a:t>how you hold yourself and the signals your body language </a:t>
            </a:r>
            <a:r>
              <a:rPr dirty="0" sz="1600">
                <a:latin typeface="Segoe UI"/>
                <a:cs typeface="Segoe UI"/>
              </a:rPr>
              <a:t>is </a:t>
            </a:r>
            <a:r>
              <a:rPr dirty="0" sz="1600" spc="-5">
                <a:latin typeface="Segoe UI"/>
                <a:cs typeface="Segoe UI"/>
              </a:rPr>
              <a:t>giving</a:t>
            </a:r>
            <a:r>
              <a:rPr dirty="0" sz="1600" spc="5">
                <a:latin typeface="Segoe UI"/>
                <a:cs typeface="Segoe UI"/>
              </a:rPr>
              <a:t> </a:t>
            </a:r>
            <a:r>
              <a:rPr dirty="0" sz="1600" spc="-5">
                <a:latin typeface="Segoe UI"/>
                <a:cs typeface="Segoe UI"/>
              </a:rPr>
              <a:t>out</a:t>
            </a:r>
            <a:endParaRPr sz="16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380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5">
                <a:latin typeface="Segoe UI"/>
                <a:cs typeface="Segoe UI"/>
              </a:rPr>
              <a:t>Being clear </a:t>
            </a:r>
            <a:r>
              <a:rPr dirty="0" sz="1600">
                <a:latin typeface="Segoe UI"/>
                <a:cs typeface="Segoe UI"/>
              </a:rPr>
              <a:t>on </a:t>
            </a:r>
            <a:r>
              <a:rPr dirty="0" sz="1600" spc="-5">
                <a:latin typeface="Segoe UI"/>
                <a:cs typeface="Segoe UI"/>
              </a:rPr>
              <a:t>your</a:t>
            </a:r>
            <a:r>
              <a:rPr dirty="0" sz="1600" spc="-1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views</a:t>
            </a:r>
            <a:endParaRPr sz="16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5">
                <a:latin typeface="Segoe UI"/>
                <a:cs typeface="Segoe UI"/>
              </a:rPr>
              <a:t>Being well</a:t>
            </a:r>
            <a:r>
              <a:rPr dirty="0" sz="1600" spc="-10">
                <a:latin typeface="Segoe UI"/>
                <a:cs typeface="Segoe UI"/>
              </a:rPr>
              <a:t> prepared</a:t>
            </a:r>
            <a:endParaRPr sz="16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5">
                <a:latin typeface="Segoe UI"/>
                <a:cs typeface="Segoe UI"/>
              </a:rPr>
              <a:t>Being genuine, open and</a:t>
            </a:r>
            <a:r>
              <a:rPr dirty="0" sz="1600" spc="-1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warm</a:t>
            </a:r>
            <a:endParaRPr sz="16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360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5">
                <a:latin typeface="Segoe UI"/>
                <a:cs typeface="Segoe UI"/>
              </a:rPr>
              <a:t>Being</a:t>
            </a:r>
            <a:r>
              <a:rPr dirty="0" sz="1600" spc="-10">
                <a:latin typeface="Segoe UI"/>
                <a:cs typeface="Segoe UI"/>
              </a:rPr>
              <a:t> </a:t>
            </a:r>
            <a:r>
              <a:rPr dirty="0" sz="1600" spc="-5">
                <a:latin typeface="Segoe UI"/>
                <a:cs typeface="Segoe UI"/>
              </a:rPr>
              <a:t>authentic</a:t>
            </a:r>
            <a:endParaRPr sz="16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5">
                <a:latin typeface="Segoe UI"/>
                <a:cs typeface="Segoe UI"/>
              </a:rPr>
              <a:t>Starting communication with </a:t>
            </a:r>
            <a:r>
              <a:rPr dirty="0" sz="1600">
                <a:latin typeface="Segoe UI"/>
                <a:cs typeface="Segoe UI"/>
              </a:rPr>
              <a:t>a </a:t>
            </a:r>
            <a:r>
              <a:rPr dirty="0" sz="1600" spc="-10">
                <a:latin typeface="Segoe UI"/>
                <a:cs typeface="Segoe UI"/>
              </a:rPr>
              <a:t>strong, </a:t>
            </a:r>
            <a:r>
              <a:rPr dirty="0" sz="1600" spc="-5">
                <a:latin typeface="Segoe UI"/>
                <a:cs typeface="Segoe UI"/>
              </a:rPr>
              <a:t>confident ‘I’</a:t>
            </a:r>
            <a:r>
              <a:rPr dirty="0" sz="1600" spc="-20">
                <a:latin typeface="Segoe UI"/>
                <a:cs typeface="Segoe UI"/>
              </a:rPr>
              <a:t> </a:t>
            </a:r>
            <a:r>
              <a:rPr dirty="0" sz="1600" spc="-10">
                <a:latin typeface="Segoe UI"/>
                <a:cs typeface="Segoe UI"/>
              </a:rPr>
              <a:t>statement</a:t>
            </a:r>
            <a:endParaRPr sz="16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384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15">
                <a:latin typeface="Segoe UI"/>
                <a:cs typeface="Segoe UI"/>
              </a:rPr>
              <a:t>Warmly </a:t>
            </a:r>
            <a:r>
              <a:rPr dirty="0" sz="1600" spc="-5">
                <a:latin typeface="Segoe UI"/>
                <a:cs typeface="Segoe UI"/>
              </a:rPr>
              <a:t>acknowledging the other’s persons point </a:t>
            </a:r>
            <a:r>
              <a:rPr dirty="0" sz="1600" spc="-15">
                <a:latin typeface="Segoe UI"/>
                <a:cs typeface="Segoe UI"/>
              </a:rPr>
              <a:t>of </a:t>
            </a:r>
            <a:r>
              <a:rPr dirty="0" sz="1600" spc="-5">
                <a:latin typeface="Segoe UI"/>
                <a:cs typeface="Segoe UI"/>
              </a:rPr>
              <a:t>view when </a:t>
            </a:r>
            <a:r>
              <a:rPr dirty="0" sz="1600" spc="-10">
                <a:latin typeface="Segoe UI"/>
                <a:cs typeface="Segoe UI"/>
              </a:rPr>
              <a:t>confronted </a:t>
            </a:r>
            <a:r>
              <a:rPr dirty="0" sz="1600">
                <a:latin typeface="Segoe UI"/>
                <a:cs typeface="Segoe UI"/>
              </a:rPr>
              <a:t>or</a:t>
            </a:r>
            <a:r>
              <a:rPr dirty="0" sz="1600" spc="30">
                <a:latin typeface="Segoe UI"/>
                <a:cs typeface="Segoe UI"/>
              </a:rPr>
              <a:t> </a:t>
            </a:r>
            <a:r>
              <a:rPr dirty="0" sz="1600" spc="-5">
                <a:latin typeface="Segoe UI"/>
                <a:cs typeface="Segoe UI"/>
              </a:rPr>
              <a:t>questioned</a:t>
            </a:r>
            <a:endParaRPr sz="16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380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5">
                <a:latin typeface="Segoe UI"/>
                <a:cs typeface="Segoe UI"/>
              </a:rPr>
              <a:t>Expecting </a:t>
            </a:r>
            <a:r>
              <a:rPr dirty="0" sz="1600" spc="-10">
                <a:latin typeface="Segoe UI"/>
                <a:cs typeface="Segoe UI"/>
              </a:rPr>
              <a:t>to </a:t>
            </a:r>
            <a:r>
              <a:rPr dirty="0" sz="1600" spc="-5">
                <a:latin typeface="Segoe UI"/>
                <a:cs typeface="Segoe UI"/>
              </a:rPr>
              <a:t>be challenged at times and showing conviction in your</a:t>
            </a:r>
            <a:r>
              <a:rPr dirty="0" sz="1600" spc="-25">
                <a:latin typeface="Segoe UI"/>
                <a:cs typeface="Segoe UI"/>
              </a:rPr>
              <a:t> </a:t>
            </a:r>
            <a:r>
              <a:rPr dirty="0" sz="1600" spc="-5">
                <a:latin typeface="Segoe UI"/>
                <a:cs typeface="Segoe UI"/>
              </a:rPr>
              <a:t>ideas</a:t>
            </a:r>
            <a:endParaRPr sz="16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5">
                <a:latin typeface="Segoe UI"/>
                <a:cs typeface="Segoe UI"/>
              </a:rPr>
              <a:t>Using evidence and </a:t>
            </a:r>
            <a:r>
              <a:rPr dirty="0" sz="1600" spc="-10">
                <a:latin typeface="Segoe UI"/>
                <a:cs typeface="Segoe UI"/>
              </a:rPr>
              <a:t>research to </a:t>
            </a:r>
            <a:r>
              <a:rPr dirty="0" sz="1600">
                <a:latin typeface="Segoe UI"/>
                <a:cs typeface="Segoe UI"/>
              </a:rPr>
              <a:t>support </a:t>
            </a:r>
            <a:r>
              <a:rPr dirty="0" sz="1600" spc="-10">
                <a:latin typeface="Segoe UI"/>
                <a:cs typeface="Segoe UI"/>
              </a:rPr>
              <a:t>your </a:t>
            </a:r>
            <a:r>
              <a:rPr dirty="0" sz="1600">
                <a:latin typeface="Segoe UI"/>
                <a:cs typeface="Segoe UI"/>
              </a:rPr>
              <a:t>views</a:t>
            </a:r>
            <a:endParaRPr sz="16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5">
                <a:latin typeface="Segoe UI"/>
                <a:cs typeface="Segoe UI"/>
              </a:rPr>
              <a:t>Encouraging </a:t>
            </a:r>
            <a:r>
              <a:rPr dirty="0" sz="1600" spc="-10">
                <a:latin typeface="Segoe UI"/>
                <a:cs typeface="Segoe UI"/>
              </a:rPr>
              <a:t>innovative </a:t>
            </a:r>
            <a:r>
              <a:rPr dirty="0" sz="1600" spc="-5">
                <a:latin typeface="Segoe UI"/>
                <a:cs typeface="Segoe UI"/>
              </a:rPr>
              <a:t>and critical thinking </a:t>
            </a:r>
            <a:r>
              <a:rPr dirty="0" sz="1600" spc="-10">
                <a:latin typeface="Segoe UI"/>
                <a:cs typeface="Segoe UI"/>
              </a:rPr>
              <a:t>to </a:t>
            </a:r>
            <a:r>
              <a:rPr dirty="0" sz="1600" spc="-5">
                <a:latin typeface="Segoe UI"/>
                <a:cs typeface="Segoe UI"/>
              </a:rPr>
              <a:t>achieve </a:t>
            </a:r>
            <a:r>
              <a:rPr dirty="0" sz="1600">
                <a:latin typeface="Segoe UI"/>
                <a:cs typeface="Segoe UI"/>
              </a:rPr>
              <a:t>a </a:t>
            </a:r>
            <a:r>
              <a:rPr dirty="0" sz="1600" spc="-5">
                <a:latin typeface="Segoe UI"/>
                <a:cs typeface="Segoe UI"/>
              </a:rPr>
              <a:t>better</a:t>
            </a:r>
            <a:r>
              <a:rPr dirty="0" sz="1600">
                <a:latin typeface="Segoe UI"/>
                <a:cs typeface="Segoe UI"/>
              </a:rPr>
              <a:t> </a:t>
            </a:r>
            <a:r>
              <a:rPr dirty="0" sz="1600" spc="-10">
                <a:latin typeface="Segoe UI"/>
                <a:cs typeface="Segoe UI"/>
              </a:rPr>
              <a:t>outcome</a:t>
            </a:r>
            <a:endParaRPr sz="16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360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5">
                <a:latin typeface="Segoe UI"/>
                <a:cs typeface="Segoe UI"/>
              </a:rPr>
              <a:t>Celebrating your successes and telling </a:t>
            </a:r>
            <a:r>
              <a:rPr dirty="0" sz="1600">
                <a:latin typeface="Segoe UI"/>
                <a:cs typeface="Segoe UI"/>
              </a:rPr>
              <a:t>others </a:t>
            </a:r>
            <a:r>
              <a:rPr dirty="0" sz="1600" spc="-5">
                <a:latin typeface="Segoe UI"/>
                <a:cs typeface="Segoe UI"/>
              </a:rPr>
              <a:t>about</a:t>
            </a:r>
            <a:r>
              <a:rPr dirty="0" sz="1600" spc="-40">
                <a:latin typeface="Segoe UI"/>
                <a:cs typeface="Segoe UI"/>
              </a:rPr>
              <a:t> </a:t>
            </a:r>
            <a:r>
              <a:rPr dirty="0" sz="1600" spc="-5">
                <a:latin typeface="Segoe UI"/>
                <a:cs typeface="Segoe UI"/>
              </a:rPr>
              <a:t>them</a:t>
            </a:r>
            <a:endParaRPr sz="1600">
              <a:latin typeface="Segoe UI"/>
              <a:cs typeface="Segoe UI"/>
            </a:endParaRPr>
          </a:p>
          <a:p>
            <a:pPr marL="241300" marR="32384" indent="-228600">
              <a:lnSpc>
                <a:spcPts val="1900"/>
              </a:lnSpc>
              <a:spcBef>
                <a:spcPts val="465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5">
                <a:latin typeface="Segoe UI"/>
                <a:cs typeface="Segoe UI"/>
              </a:rPr>
              <a:t>Practising </a:t>
            </a:r>
            <a:r>
              <a:rPr dirty="0" sz="1600" spc="-10">
                <a:latin typeface="Segoe UI"/>
                <a:cs typeface="Segoe UI"/>
              </a:rPr>
              <a:t>your </a:t>
            </a:r>
            <a:r>
              <a:rPr dirty="0" sz="1600" spc="-5">
                <a:latin typeface="Segoe UI"/>
                <a:cs typeface="Segoe UI"/>
              </a:rPr>
              <a:t>skills. Speaking up </a:t>
            </a:r>
            <a:r>
              <a:rPr dirty="0" sz="1600">
                <a:latin typeface="Segoe UI"/>
                <a:cs typeface="Segoe UI"/>
              </a:rPr>
              <a:t>is a skill </a:t>
            </a:r>
            <a:r>
              <a:rPr dirty="0" sz="1600" spc="-5">
                <a:latin typeface="Segoe UI"/>
                <a:cs typeface="Segoe UI"/>
              </a:rPr>
              <a:t>and practicing ahead </a:t>
            </a:r>
            <a:r>
              <a:rPr dirty="0" sz="1600" spc="-15">
                <a:latin typeface="Segoe UI"/>
                <a:cs typeface="Segoe UI"/>
              </a:rPr>
              <a:t>of </a:t>
            </a:r>
            <a:r>
              <a:rPr dirty="0" sz="1600" spc="-5">
                <a:latin typeface="Segoe UI"/>
                <a:cs typeface="Segoe UI"/>
              </a:rPr>
              <a:t>time with </a:t>
            </a:r>
            <a:r>
              <a:rPr dirty="0" sz="1600" spc="-10">
                <a:latin typeface="Segoe UI"/>
                <a:cs typeface="Segoe UI"/>
              </a:rPr>
              <a:t>trusted </a:t>
            </a:r>
            <a:r>
              <a:rPr dirty="0" sz="1600" spc="-5">
                <a:latin typeface="Segoe UI"/>
                <a:cs typeface="Segoe UI"/>
              </a:rPr>
              <a:t>friends or colleagues </a:t>
            </a:r>
            <a:r>
              <a:rPr dirty="0" sz="1600">
                <a:latin typeface="Segoe UI"/>
                <a:cs typeface="Segoe UI"/>
              </a:rPr>
              <a:t>will </a:t>
            </a:r>
            <a:r>
              <a:rPr dirty="0" sz="1600" spc="-5">
                <a:latin typeface="Segoe UI"/>
                <a:cs typeface="Segoe UI"/>
              </a:rPr>
              <a:t>build  your competence and confidence.</a:t>
            </a:r>
            <a:endParaRPr sz="1600">
              <a:latin typeface="Segoe UI"/>
              <a:cs typeface="Segoe UI"/>
            </a:endParaRPr>
          </a:p>
          <a:p>
            <a:pPr marL="241300" marR="5080" indent="-228600">
              <a:lnSpc>
                <a:spcPct val="101899"/>
              </a:lnSpc>
              <a:spcBef>
                <a:spcPts val="280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5">
                <a:latin typeface="Segoe UI"/>
                <a:cs typeface="Segoe UI"/>
              </a:rPr>
              <a:t>Sharing your ideas </a:t>
            </a:r>
            <a:r>
              <a:rPr dirty="0" sz="1600">
                <a:latin typeface="Segoe UI"/>
                <a:cs typeface="Segoe UI"/>
              </a:rPr>
              <a:t>with a </a:t>
            </a:r>
            <a:r>
              <a:rPr dirty="0" sz="1600" spc="-5">
                <a:latin typeface="Segoe UI"/>
                <a:cs typeface="Segoe UI"/>
              </a:rPr>
              <a:t>trusted colleague </a:t>
            </a:r>
            <a:r>
              <a:rPr dirty="0" sz="1600">
                <a:latin typeface="Segoe UI"/>
                <a:cs typeface="Segoe UI"/>
              </a:rPr>
              <a:t>or </a:t>
            </a:r>
            <a:r>
              <a:rPr dirty="0" sz="1600" spc="-5">
                <a:latin typeface="Segoe UI"/>
                <a:cs typeface="Segoe UI"/>
              </a:rPr>
              <a:t>two and asking them </a:t>
            </a:r>
            <a:r>
              <a:rPr dirty="0" sz="1600">
                <a:latin typeface="Segoe UI"/>
                <a:cs typeface="Segoe UI"/>
              </a:rPr>
              <a:t>if </a:t>
            </a:r>
            <a:r>
              <a:rPr dirty="0" sz="1600" spc="-5">
                <a:latin typeface="Segoe UI"/>
                <a:cs typeface="Segoe UI"/>
              </a:rPr>
              <a:t>you should </a:t>
            </a:r>
            <a:r>
              <a:rPr dirty="0" sz="1600" spc="-10">
                <a:latin typeface="Segoe UI"/>
                <a:cs typeface="Segoe UI"/>
              </a:rPr>
              <a:t>share </a:t>
            </a:r>
            <a:r>
              <a:rPr dirty="0" sz="1600" spc="-5">
                <a:latin typeface="Segoe UI"/>
                <a:cs typeface="Segoe UI"/>
              </a:rPr>
              <a:t>your idea </a:t>
            </a:r>
            <a:r>
              <a:rPr dirty="0" sz="1600">
                <a:latin typeface="Segoe UI"/>
                <a:cs typeface="Segoe UI"/>
              </a:rPr>
              <a:t>with </a:t>
            </a:r>
            <a:r>
              <a:rPr dirty="0" sz="1600" spc="-5">
                <a:latin typeface="Segoe UI"/>
                <a:cs typeface="Segoe UI"/>
              </a:rPr>
              <a:t>the larger  </a:t>
            </a:r>
            <a:r>
              <a:rPr dirty="0" sz="1600" spc="-10">
                <a:latin typeface="Segoe UI"/>
                <a:cs typeface="Segoe UI"/>
              </a:rPr>
              <a:t>group. </a:t>
            </a:r>
            <a:r>
              <a:rPr dirty="0" sz="1600" spc="-5">
                <a:latin typeface="Segoe UI"/>
                <a:cs typeface="Segoe UI"/>
              </a:rPr>
              <a:t>This allows you </a:t>
            </a:r>
            <a:r>
              <a:rPr dirty="0" sz="1600" spc="-10">
                <a:latin typeface="Segoe UI"/>
                <a:cs typeface="Segoe UI"/>
              </a:rPr>
              <a:t>to </a:t>
            </a:r>
            <a:r>
              <a:rPr dirty="0" sz="1600" spc="-5">
                <a:latin typeface="Segoe UI"/>
                <a:cs typeface="Segoe UI"/>
              </a:rPr>
              <a:t>find an </a:t>
            </a:r>
            <a:r>
              <a:rPr dirty="0" sz="1600" spc="-10">
                <a:latin typeface="Segoe UI"/>
                <a:cs typeface="Segoe UI"/>
              </a:rPr>
              <a:t>advocate </a:t>
            </a:r>
            <a:r>
              <a:rPr dirty="0" sz="1600" spc="-5">
                <a:latin typeface="Segoe UI"/>
                <a:cs typeface="Segoe UI"/>
              </a:rPr>
              <a:t>for the idea </a:t>
            </a:r>
            <a:r>
              <a:rPr dirty="0" sz="1600" spc="-10">
                <a:latin typeface="Segoe UI"/>
                <a:cs typeface="Segoe UI"/>
              </a:rPr>
              <a:t>before </a:t>
            </a:r>
            <a:r>
              <a:rPr dirty="0" sz="1600" spc="-5">
                <a:latin typeface="Segoe UI"/>
                <a:cs typeface="Segoe UI"/>
              </a:rPr>
              <a:t>you even bring it up with </a:t>
            </a:r>
            <a:r>
              <a:rPr dirty="0" sz="1600">
                <a:latin typeface="Segoe UI"/>
                <a:cs typeface="Segoe UI"/>
              </a:rPr>
              <a:t>others </a:t>
            </a:r>
            <a:r>
              <a:rPr dirty="0" sz="1600" spc="-5">
                <a:latin typeface="Segoe UI"/>
                <a:cs typeface="Segoe UI"/>
              </a:rPr>
              <a:t>which will help build  your</a:t>
            </a:r>
            <a:r>
              <a:rPr dirty="0" sz="1600">
                <a:latin typeface="Segoe UI"/>
                <a:cs typeface="Segoe UI"/>
              </a:rPr>
              <a:t> </a:t>
            </a:r>
            <a:r>
              <a:rPr dirty="0" sz="1600" spc="-5">
                <a:latin typeface="Segoe UI"/>
                <a:cs typeface="Segoe UI"/>
              </a:rPr>
              <a:t>confidence.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419100"/>
            <a:ext cx="891667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Then </a:t>
            </a:r>
            <a:r>
              <a:rPr dirty="0" spc="-45"/>
              <a:t>practice </a:t>
            </a:r>
            <a:r>
              <a:rPr dirty="0" spc="-50"/>
              <a:t>demonstrating </a:t>
            </a:r>
            <a:r>
              <a:rPr dirty="0" spc="-45"/>
              <a:t>more </a:t>
            </a:r>
            <a:r>
              <a:rPr dirty="0" spc="-50"/>
              <a:t>confidence</a:t>
            </a:r>
            <a:r>
              <a:rPr dirty="0" spc="-434"/>
              <a:t> </a:t>
            </a:r>
            <a:r>
              <a:rPr dirty="0" spc="-35"/>
              <a:t>by: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2" y="431291"/>
            <a:ext cx="6021070" cy="1010285"/>
          </a:xfrm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25"/>
              </a:spcBef>
            </a:pPr>
            <a:r>
              <a:rPr dirty="0" spc="-40"/>
              <a:t>Then </a:t>
            </a:r>
            <a:r>
              <a:rPr dirty="0" spc="-50"/>
              <a:t>confidently </a:t>
            </a:r>
            <a:r>
              <a:rPr dirty="0" spc="-45"/>
              <a:t>bring </a:t>
            </a:r>
            <a:r>
              <a:rPr dirty="0" spc="-50"/>
              <a:t>your</a:t>
            </a:r>
            <a:r>
              <a:rPr dirty="0" spc="-350"/>
              <a:t> </a:t>
            </a:r>
            <a:r>
              <a:rPr dirty="0" spc="-60"/>
              <a:t>voice  </a:t>
            </a:r>
            <a:r>
              <a:rPr dirty="0" spc="-35"/>
              <a:t>to the </a:t>
            </a:r>
            <a:r>
              <a:rPr dirty="0" spc="-50"/>
              <a:t>Microsoft </a:t>
            </a:r>
            <a:r>
              <a:rPr dirty="0" spc="-40"/>
              <a:t>table</a:t>
            </a:r>
            <a:r>
              <a:rPr dirty="0" spc="-320"/>
              <a:t> </a:t>
            </a:r>
            <a:r>
              <a:rPr dirty="0" spc="-35"/>
              <a:t>by: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562" y="1743963"/>
            <a:ext cx="10881995" cy="231457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84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5">
                <a:latin typeface="Segoe UI"/>
                <a:cs typeface="Segoe UI"/>
              </a:rPr>
              <a:t>Expressing what you </a:t>
            </a:r>
            <a:r>
              <a:rPr dirty="0" sz="1600" spc="-10">
                <a:latin typeface="Segoe UI"/>
                <a:cs typeface="Segoe UI"/>
              </a:rPr>
              <a:t>are passionate </a:t>
            </a:r>
            <a:r>
              <a:rPr dirty="0" sz="1600" spc="-5">
                <a:latin typeface="Segoe UI"/>
                <a:cs typeface="Segoe UI"/>
              </a:rPr>
              <a:t>about so it inspires and </a:t>
            </a:r>
            <a:r>
              <a:rPr dirty="0" sz="1600" spc="-10">
                <a:latin typeface="Segoe UI"/>
                <a:cs typeface="Segoe UI"/>
              </a:rPr>
              <a:t>motivates</a:t>
            </a:r>
            <a:r>
              <a:rPr dirty="0" sz="1600" spc="-2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others</a:t>
            </a:r>
            <a:endParaRPr sz="1600">
              <a:latin typeface="Segoe UI"/>
              <a:cs typeface="Segoe UI"/>
            </a:endParaRPr>
          </a:p>
          <a:p>
            <a:pPr marL="240665" marR="5080" indent="-228600">
              <a:lnSpc>
                <a:spcPts val="1900"/>
              </a:lnSpc>
              <a:spcBef>
                <a:spcPts val="459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5">
                <a:latin typeface="Segoe UI"/>
                <a:cs typeface="Segoe UI"/>
              </a:rPr>
              <a:t>Using confident and </a:t>
            </a:r>
            <a:r>
              <a:rPr dirty="0" sz="1600">
                <a:latin typeface="Segoe UI"/>
                <a:cs typeface="Segoe UI"/>
              </a:rPr>
              <a:t>assertive </a:t>
            </a:r>
            <a:r>
              <a:rPr dirty="0" sz="1600" spc="-10">
                <a:latin typeface="Segoe UI"/>
                <a:cs typeface="Segoe UI"/>
              </a:rPr>
              <a:t>language. Avoid </a:t>
            </a:r>
            <a:r>
              <a:rPr dirty="0" sz="1600" spc="-5">
                <a:latin typeface="Segoe UI"/>
                <a:cs typeface="Segoe UI"/>
              </a:rPr>
              <a:t>phrases such as </a:t>
            </a:r>
            <a:r>
              <a:rPr dirty="0" sz="1600">
                <a:latin typeface="Segoe UI"/>
                <a:cs typeface="Segoe UI"/>
              </a:rPr>
              <a:t>‘sorry </a:t>
            </a:r>
            <a:r>
              <a:rPr dirty="0" sz="1600" spc="-5">
                <a:latin typeface="Segoe UI"/>
                <a:cs typeface="Segoe UI"/>
              </a:rPr>
              <a:t>for raising </a:t>
            </a:r>
            <a:r>
              <a:rPr dirty="0" sz="1600" spc="-20">
                <a:latin typeface="Segoe UI"/>
                <a:cs typeface="Segoe UI"/>
              </a:rPr>
              <a:t>this’, </a:t>
            </a:r>
            <a:r>
              <a:rPr dirty="0" sz="1600" spc="-5">
                <a:latin typeface="Segoe UI"/>
                <a:cs typeface="Segoe UI"/>
              </a:rPr>
              <a:t>‘I’m not </a:t>
            </a:r>
            <a:r>
              <a:rPr dirty="0" sz="1600" spc="-10">
                <a:latin typeface="Segoe UI"/>
                <a:cs typeface="Segoe UI"/>
              </a:rPr>
              <a:t>sure’ </a:t>
            </a:r>
            <a:r>
              <a:rPr dirty="0" sz="1600" spc="-5">
                <a:latin typeface="Segoe UI"/>
                <a:cs typeface="Segoe UI"/>
              </a:rPr>
              <a:t>and ‘this may not be  </a:t>
            </a:r>
            <a:r>
              <a:rPr dirty="0" sz="1600" spc="-10">
                <a:latin typeface="Segoe UI"/>
                <a:cs typeface="Segoe UI"/>
              </a:rPr>
              <a:t>important’.</a:t>
            </a:r>
            <a:endParaRPr sz="16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320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5">
                <a:latin typeface="Segoe UI"/>
                <a:cs typeface="Segoe UI"/>
              </a:rPr>
              <a:t>Being </a:t>
            </a:r>
            <a:r>
              <a:rPr dirty="0" sz="1600" spc="-25">
                <a:latin typeface="Segoe UI"/>
                <a:cs typeface="Segoe UI"/>
              </a:rPr>
              <a:t>clear, </a:t>
            </a:r>
            <a:r>
              <a:rPr dirty="0" sz="1600" spc="-5">
                <a:latin typeface="Segoe UI"/>
                <a:cs typeface="Segoe UI"/>
              </a:rPr>
              <a:t>concise and</a:t>
            </a:r>
            <a:r>
              <a:rPr dirty="0" sz="1600" spc="15">
                <a:latin typeface="Segoe UI"/>
                <a:cs typeface="Segoe UI"/>
              </a:rPr>
              <a:t> </a:t>
            </a:r>
            <a:r>
              <a:rPr dirty="0" sz="1600" spc="-10">
                <a:latin typeface="Segoe UI"/>
                <a:cs typeface="Segoe UI"/>
              </a:rPr>
              <a:t>impactful</a:t>
            </a:r>
            <a:endParaRPr sz="16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5">
                <a:latin typeface="Segoe UI"/>
                <a:cs typeface="Segoe UI"/>
              </a:rPr>
              <a:t>Displaying positive body </a:t>
            </a:r>
            <a:r>
              <a:rPr dirty="0" sz="1600" spc="-10">
                <a:latin typeface="Segoe UI"/>
                <a:cs typeface="Segoe UI"/>
              </a:rPr>
              <a:t>language </a:t>
            </a:r>
            <a:r>
              <a:rPr dirty="0" sz="1600" spc="-5">
                <a:latin typeface="Segoe UI"/>
                <a:cs typeface="Segoe UI"/>
              </a:rPr>
              <a:t>at all</a:t>
            </a:r>
            <a:r>
              <a:rPr dirty="0" sz="1600" spc="-15">
                <a:latin typeface="Segoe UI"/>
                <a:cs typeface="Segoe UI"/>
              </a:rPr>
              <a:t> </a:t>
            </a:r>
            <a:r>
              <a:rPr dirty="0" sz="1600" spc="-5">
                <a:latin typeface="Segoe UI"/>
                <a:cs typeface="Segoe UI"/>
              </a:rPr>
              <a:t>times</a:t>
            </a:r>
            <a:endParaRPr sz="16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5">
                <a:latin typeface="Segoe UI"/>
                <a:cs typeface="Segoe UI"/>
              </a:rPr>
              <a:t>Being adequately </a:t>
            </a:r>
            <a:r>
              <a:rPr dirty="0" sz="1600" spc="-10">
                <a:latin typeface="Segoe UI"/>
                <a:cs typeface="Segoe UI"/>
              </a:rPr>
              <a:t>prepared to enhance </a:t>
            </a:r>
            <a:r>
              <a:rPr dirty="0" sz="1600" spc="-5">
                <a:latin typeface="Segoe UI"/>
                <a:cs typeface="Segoe UI"/>
              </a:rPr>
              <a:t>your credibility and demonstrate </a:t>
            </a:r>
            <a:r>
              <a:rPr dirty="0" sz="1600">
                <a:latin typeface="Segoe UI"/>
                <a:cs typeface="Segoe UI"/>
              </a:rPr>
              <a:t>importance </a:t>
            </a:r>
            <a:r>
              <a:rPr dirty="0" sz="1600" spc="-15">
                <a:latin typeface="Segoe UI"/>
                <a:cs typeface="Segoe UI"/>
              </a:rPr>
              <a:t>of </a:t>
            </a:r>
            <a:r>
              <a:rPr dirty="0" sz="1600" spc="-5">
                <a:latin typeface="Segoe UI"/>
                <a:cs typeface="Segoe UI"/>
              </a:rPr>
              <a:t>the topic </a:t>
            </a:r>
            <a:r>
              <a:rPr dirty="0" sz="1600" spc="-10">
                <a:latin typeface="Segoe UI"/>
                <a:cs typeface="Segoe UI"/>
              </a:rPr>
              <a:t>to</a:t>
            </a:r>
            <a:r>
              <a:rPr dirty="0" sz="1600" spc="20">
                <a:latin typeface="Segoe UI"/>
                <a:cs typeface="Segoe UI"/>
              </a:rPr>
              <a:t> </a:t>
            </a:r>
            <a:r>
              <a:rPr dirty="0" sz="1600" spc="-5">
                <a:latin typeface="Segoe UI"/>
                <a:cs typeface="Segoe UI"/>
              </a:rPr>
              <a:t>you</a:t>
            </a:r>
            <a:endParaRPr sz="16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5">
                <a:latin typeface="Segoe UI"/>
                <a:cs typeface="Segoe UI"/>
              </a:rPr>
              <a:t>Identifying as many opportunities as possible </a:t>
            </a:r>
            <a:r>
              <a:rPr dirty="0" sz="1600" spc="-10">
                <a:latin typeface="Segoe UI"/>
                <a:cs typeface="Segoe UI"/>
              </a:rPr>
              <a:t>to share your </a:t>
            </a:r>
            <a:r>
              <a:rPr dirty="0" sz="1600" spc="-5">
                <a:latin typeface="Segoe UI"/>
                <a:cs typeface="Segoe UI"/>
              </a:rPr>
              <a:t>ideas, </a:t>
            </a:r>
            <a:r>
              <a:rPr dirty="0" sz="1600">
                <a:latin typeface="Segoe UI"/>
                <a:cs typeface="Segoe UI"/>
              </a:rPr>
              <a:t>views </a:t>
            </a:r>
            <a:r>
              <a:rPr dirty="0" sz="1600" spc="-5">
                <a:latin typeface="Segoe UI"/>
                <a:cs typeface="Segoe UI"/>
              </a:rPr>
              <a:t>and</a:t>
            </a:r>
            <a:r>
              <a:rPr dirty="0" sz="1600" spc="40">
                <a:latin typeface="Segoe UI"/>
                <a:cs typeface="Segoe UI"/>
              </a:rPr>
              <a:t> </a:t>
            </a:r>
            <a:r>
              <a:rPr dirty="0" sz="1600" spc="-10">
                <a:latin typeface="Segoe UI"/>
                <a:cs typeface="Segoe UI"/>
              </a:rPr>
              <a:t>questions</a:t>
            </a:r>
            <a:endParaRPr sz="16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384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5">
                <a:latin typeface="Segoe UI"/>
                <a:cs typeface="Segoe UI"/>
              </a:rPr>
              <a:t>Believing that your voice </a:t>
            </a:r>
            <a:r>
              <a:rPr dirty="0" sz="1600">
                <a:latin typeface="Segoe UI"/>
                <a:cs typeface="Segoe UI"/>
              </a:rPr>
              <a:t>is </a:t>
            </a:r>
            <a:r>
              <a:rPr dirty="0" sz="1600" spc="-10">
                <a:latin typeface="Segoe UI"/>
                <a:cs typeface="Segoe UI"/>
              </a:rPr>
              <a:t>valuable </a:t>
            </a:r>
            <a:r>
              <a:rPr dirty="0" sz="1600" spc="-5">
                <a:latin typeface="Segoe UI"/>
                <a:cs typeface="Segoe UI"/>
              </a:rPr>
              <a:t>and the organisation wants </a:t>
            </a:r>
            <a:r>
              <a:rPr dirty="0" sz="1600" spc="-10">
                <a:latin typeface="Segoe UI"/>
                <a:cs typeface="Segoe UI"/>
              </a:rPr>
              <a:t>to </a:t>
            </a:r>
            <a:r>
              <a:rPr dirty="0" sz="1600" spc="-5">
                <a:latin typeface="Segoe UI"/>
                <a:cs typeface="Segoe UI"/>
              </a:rPr>
              <a:t>hear</a:t>
            </a:r>
            <a:r>
              <a:rPr dirty="0" sz="1600">
                <a:latin typeface="Segoe UI"/>
                <a:cs typeface="Segoe UI"/>
              </a:rPr>
              <a:t> </a:t>
            </a:r>
            <a:r>
              <a:rPr dirty="0" sz="1600" spc="-5">
                <a:latin typeface="Segoe UI"/>
                <a:cs typeface="Segoe UI"/>
              </a:rPr>
              <a:t>it.</a:t>
            </a:r>
            <a:endParaRPr sz="16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3214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71500" y="6149847"/>
            <a:ext cx="217932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solidFill>
                  <a:srgbClr val="FFFFFF"/>
                </a:solidFill>
                <a:latin typeface="Segoe UI"/>
                <a:cs typeface="Segoe UI"/>
              </a:rPr>
              <a:t>© </a:t>
            </a:r>
            <a:r>
              <a:rPr dirty="0" sz="700" spc="-5">
                <a:solidFill>
                  <a:srgbClr val="FFFFFF"/>
                </a:solidFill>
                <a:latin typeface="Segoe UI"/>
                <a:cs typeface="Segoe UI"/>
              </a:rPr>
              <a:t>Copyright Microsoft Corporation. </a:t>
            </a:r>
            <a:r>
              <a:rPr dirty="0" sz="700">
                <a:solidFill>
                  <a:srgbClr val="FFFFFF"/>
                </a:solidFill>
                <a:latin typeface="Segoe UI"/>
                <a:cs typeface="Segoe UI"/>
              </a:rPr>
              <a:t>All </a:t>
            </a:r>
            <a:r>
              <a:rPr dirty="0" sz="700" spc="-5">
                <a:solidFill>
                  <a:srgbClr val="FFFFFF"/>
                </a:solidFill>
                <a:latin typeface="Segoe UI"/>
                <a:cs typeface="Segoe UI"/>
              </a:rPr>
              <a:t>rights</a:t>
            </a:r>
            <a:r>
              <a:rPr dirty="0" sz="700" spc="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700" spc="-5">
                <a:solidFill>
                  <a:srgbClr val="FFFFFF"/>
                </a:solidFill>
                <a:latin typeface="Segoe UI"/>
                <a:cs typeface="Segoe UI"/>
              </a:rPr>
              <a:t>reserved.</a:t>
            </a:r>
            <a:endParaRPr sz="70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2428" y="631971"/>
            <a:ext cx="988060" cy="191770"/>
          </a:xfrm>
          <a:custGeom>
            <a:avLst/>
            <a:gdLst/>
            <a:ahLst/>
            <a:cxnLst/>
            <a:rect l="l" t="t" r="r" b="b"/>
            <a:pathLst>
              <a:path w="988060" h="191769">
                <a:moveTo>
                  <a:pt x="43338" y="13089"/>
                </a:moveTo>
                <a:lnTo>
                  <a:pt x="0" y="13089"/>
                </a:lnTo>
                <a:lnTo>
                  <a:pt x="0" y="189025"/>
                </a:lnTo>
                <a:lnTo>
                  <a:pt x="28618" y="189025"/>
                </a:lnTo>
                <a:lnTo>
                  <a:pt x="28618" y="66174"/>
                </a:lnTo>
                <a:lnTo>
                  <a:pt x="27844" y="57468"/>
                </a:lnTo>
                <a:lnTo>
                  <a:pt x="27768" y="48766"/>
                </a:lnTo>
                <a:lnTo>
                  <a:pt x="26888" y="45314"/>
                </a:lnTo>
                <a:lnTo>
                  <a:pt x="55971" y="45314"/>
                </a:lnTo>
                <a:lnTo>
                  <a:pt x="43338" y="13089"/>
                </a:lnTo>
                <a:close/>
              </a:path>
              <a:path w="988060" h="191769">
                <a:moveTo>
                  <a:pt x="55971" y="45314"/>
                </a:moveTo>
                <a:lnTo>
                  <a:pt x="27768" y="45314"/>
                </a:lnTo>
                <a:lnTo>
                  <a:pt x="29498" y="52292"/>
                </a:lnTo>
                <a:lnTo>
                  <a:pt x="31228" y="57468"/>
                </a:lnTo>
                <a:lnTo>
                  <a:pt x="32107" y="60994"/>
                </a:lnTo>
                <a:lnTo>
                  <a:pt x="84125" y="189025"/>
                </a:lnTo>
                <a:lnTo>
                  <a:pt x="104094" y="189025"/>
                </a:lnTo>
                <a:lnTo>
                  <a:pt x="121221" y="146301"/>
                </a:lnTo>
                <a:lnTo>
                  <a:pt x="94593" y="146301"/>
                </a:lnTo>
                <a:lnTo>
                  <a:pt x="93714" y="141121"/>
                </a:lnTo>
                <a:lnTo>
                  <a:pt x="91104" y="133281"/>
                </a:lnTo>
                <a:lnTo>
                  <a:pt x="86706" y="123717"/>
                </a:lnTo>
                <a:lnTo>
                  <a:pt x="55971" y="45314"/>
                </a:lnTo>
                <a:close/>
              </a:path>
              <a:path w="988060" h="191769">
                <a:moveTo>
                  <a:pt x="189099" y="45314"/>
                </a:moveTo>
                <a:lnTo>
                  <a:pt x="160451" y="45314"/>
                </a:lnTo>
                <a:lnTo>
                  <a:pt x="159960" y="54739"/>
                </a:lnTo>
                <a:lnTo>
                  <a:pt x="159707" y="63368"/>
                </a:lnTo>
                <a:lnTo>
                  <a:pt x="159601" y="189025"/>
                </a:lnTo>
                <a:lnTo>
                  <a:pt x="189099" y="189025"/>
                </a:lnTo>
                <a:lnTo>
                  <a:pt x="189099" y="45314"/>
                </a:lnTo>
                <a:close/>
              </a:path>
              <a:path w="988060" h="191769">
                <a:moveTo>
                  <a:pt x="189099" y="13089"/>
                </a:moveTo>
                <a:lnTo>
                  <a:pt x="148341" y="13089"/>
                </a:lnTo>
                <a:lnTo>
                  <a:pt x="103243" y="123717"/>
                </a:lnTo>
                <a:lnTo>
                  <a:pt x="95444" y="146301"/>
                </a:lnTo>
                <a:lnTo>
                  <a:pt x="121221" y="146301"/>
                </a:lnTo>
                <a:lnTo>
                  <a:pt x="156112" y="59267"/>
                </a:lnTo>
                <a:lnTo>
                  <a:pt x="157842" y="56606"/>
                </a:lnTo>
                <a:lnTo>
                  <a:pt x="158721" y="50565"/>
                </a:lnTo>
                <a:lnTo>
                  <a:pt x="160451" y="45314"/>
                </a:lnTo>
                <a:lnTo>
                  <a:pt x="189099" y="45314"/>
                </a:lnTo>
                <a:lnTo>
                  <a:pt x="189099" y="13089"/>
                </a:lnTo>
                <a:close/>
              </a:path>
              <a:path w="988060" h="191769">
                <a:moveTo>
                  <a:pt x="247245" y="62721"/>
                </a:moveTo>
                <a:lnTo>
                  <a:pt x="217747" y="62721"/>
                </a:lnTo>
                <a:lnTo>
                  <a:pt x="217747" y="189025"/>
                </a:lnTo>
                <a:lnTo>
                  <a:pt x="247245" y="189025"/>
                </a:lnTo>
                <a:lnTo>
                  <a:pt x="247245" y="62721"/>
                </a:lnTo>
                <a:close/>
              </a:path>
              <a:path w="988060" h="191769">
                <a:moveTo>
                  <a:pt x="237657" y="9564"/>
                </a:moveTo>
                <a:lnTo>
                  <a:pt x="228127" y="9564"/>
                </a:lnTo>
                <a:lnTo>
                  <a:pt x="223788" y="11365"/>
                </a:lnTo>
                <a:lnTo>
                  <a:pt x="220327" y="14817"/>
                </a:lnTo>
                <a:lnTo>
                  <a:pt x="216867" y="17407"/>
                </a:lnTo>
                <a:lnTo>
                  <a:pt x="215137" y="21794"/>
                </a:lnTo>
                <a:lnTo>
                  <a:pt x="215137" y="31360"/>
                </a:lnTo>
                <a:lnTo>
                  <a:pt x="216867" y="35746"/>
                </a:lnTo>
                <a:lnTo>
                  <a:pt x="220327" y="39199"/>
                </a:lnTo>
                <a:lnTo>
                  <a:pt x="223788" y="41789"/>
                </a:lnTo>
                <a:lnTo>
                  <a:pt x="228127" y="43587"/>
                </a:lnTo>
                <a:lnTo>
                  <a:pt x="237657" y="43587"/>
                </a:lnTo>
                <a:lnTo>
                  <a:pt x="242055" y="41789"/>
                </a:lnTo>
                <a:lnTo>
                  <a:pt x="245515" y="39199"/>
                </a:lnTo>
                <a:lnTo>
                  <a:pt x="248976" y="35746"/>
                </a:lnTo>
                <a:lnTo>
                  <a:pt x="250706" y="31360"/>
                </a:lnTo>
                <a:lnTo>
                  <a:pt x="250706" y="21794"/>
                </a:lnTo>
                <a:lnTo>
                  <a:pt x="248976" y="18340"/>
                </a:lnTo>
                <a:lnTo>
                  <a:pt x="245515" y="14817"/>
                </a:lnTo>
                <a:lnTo>
                  <a:pt x="242055" y="11365"/>
                </a:lnTo>
                <a:lnTo>
                  <a:pt x="237657" y="9564"/>
                </a:lnTo>
                <a:close/>
              </a:path>
              <a:path w="988060" h="191769">
                <a:moveTo>
                  <a:pt x="346091" y="60131"/>
                </a:moveTo>
                <a:lnTo>
                  <a:pt x="334831" y="60131"/>
                </a:lnTo>
                <a:lnTo>
                  <a:pt x="325258" y="60632"/>
                </a:lnTo>
                <a:lnTo>
                  <a:pt x="285625" y="79030"/>
                </a:lnTo>
                <a:lnTo>
                  <a:pt x="268520" y="119294"/>
                </a:lnTo>
                <a:lnTo>
                  <a:pt x="268035" y="128893"/>
                </a:lnTo>
                <a:lnTo>
                  <a:pt x="268520" y="137741"/>
                </a:lnTo>
                <a:lnTo>
                  <a:pt x="285079" y="174066"/>
                </a:lnTo>
                <a:lnTo>
                  <a:pt x="320855" y="191129"/>
                </a:lnTo>
                <a:lnTo>
                  <a:pt x="329641" y="191616"/>
                </a:lnTo>
                <a:lnTo>
                  <a:pt x="339714" y="191129"/>
                </a:lnTo>
                <a:lnTo>
                  <a:pt x="349063" y="189664"/>
                </a:lnTo>
                <a:lnTo>
                  <a:pt x="357594" y="187215"/>
                </a:lnTo>
                <a:lnTo>
                  <a:pt x="365210" y="183775"/>
                </a:lnTo>
                <a:lnTo>
                  <a:pt x="366088" y="182913"/>
                </a:lnTo>
                <a:lnTo>
                  <a:pt x="366088" y="167231"/>
                </a:lnTo>
                <a:lnTo>
                  <a:pt x="335711" y="167231"/>
                </a:lnTo>
                <a:lnTo>
                  <a:pt x="327595" y="166572"/>
                </a:lnTo>
                <a:lnTo>
                  <a:pt x="299048" y="135459"/>
                </a:lnTo>
                <a:lnTo>
                  <a:pt x="298413" y="126304"/>
                </a:lnTo>
                <a:lnTo>
                  <a:pt x="299062" y="117482"/>
                </a:lnTo>
                <a:lnTo>
                  <a:pt x="328457" y="85176"/>
                </a:lnTo>
                <a:lnTo>
                  <a:pt x="336561" y="84514"/>
                </a:lnTo>
                <a:lnTo>
                  <a:pt x="366088" y="84514"/>
                </a:lnTo>
                <a:lnTo>
                  <a:pt x="366088" y="66174"/>
                </a:lnTo>
                <a:lnTo>
                  <a:pt x="365210" y="66174"/>
                </a:lnTo>
                <a:lnTo>
                  <a:pt x="361749" y="64446"/>
                </a:lnTo>
                <a:lnTo>
                  <a:pt x="357438" y="62721"/>
                </a:lnTo>
                <a:lnTo>
                  <a:pt x="351281" y="61856"/>
                </a:lnTo>
                <a:lnTo>
                  <a:pt x="346091" y="60131"/>
                </a:lnTo>
                <a:close/>
              </a:path>
              <a:path w="988060" h="191769">
                <a:moveTo>
                  <a:pt x="366088" y="155868"/>
                </a:moveTo>
                <a:lnTo>
                  <a:pt x="364359" y="156804"/>
                </a:lnTo>
                <a:lnTo>
                  <a:pt x="360019" y="160256"/>
                </a:lnTo>
                <a:lnTo>
                  <a:pt x="355709" y="162843"/>
                </a:lnTo>
                <a:lnTo>
                  <a:pt x="350431" y="164644"/>
                </a:lnTo>
                <a:lnTo>
                  <a:pt x="345240" y="166368"/>
                </a:lnTo>
                <a:lnTo>
                  <a:pt x="340051" y="167231"/>
                </a:lnTo>
                <a:lnTo>
                  <a:pt x="366088" y="167231"/>
                </a:lnTo>
                <a:lnTo>
                  <a:pt x="366088" y="155868"/>
                </a:lnTo>
                <a:close/>
              </a:path>
              <a:path w="988060" h="191769">
                <a:moveTo>
                  <a:pt x="366088" y="84514"/>
                </a:moveTo>
                <a:lnTo>
                  <a:pt x="336561" y="84514"/>
                </a:lnTo>
                <a:lnTo>
                  <a:pt x="343708" y="85149"/>
                </a:lnTo>
                <a:lnTo>
                  <a:pt x="350790" y="87005"/>
                </a:lnTo>
                <a:lnTo>
                  <a:pt x="357706" y="90006"/>
                </a:lnTo>
                <a:lnTo>
                  <a:pt x="364359" y="94081"/>
                </a:lnTo>
                <a:lnTo>
                  <a:pt x="366088" y="94943"/>
                </a:lnTo>
                <a:lnTo>
                  <a:pt x="366088" y="84514"/>
                </a:lnTo>
                <a:close/>
              </a:path>
              <a:path w="988060" h="191769">
                <a:moveTo>
                  <a:pt x="417228" y="62721"/>
                </a:moveTo>
                <a:lnTo>
                  <a:pt x="387729" y="62721"/>
                </a:lnTo>
                <a:lnTo>
                  <a:pt x="387729" y="189025"/>
                </a:lnTo>
                <a:lnTo>
                  <a:pt x="417228" y="189025"/>
                </a:lnTo>
                <a:lnTo>
                  <a:pt x="417228" y="124579"/>
                </a:lnTo>
                <a:lnTo>
                  <a:pt x="417716" y="116540"/>
                </a:lnTo>
                <a:lnTo>
                  <a:pt x="436374" y="87104"/>
                </a:lnTo>
                <a:lnTo>
                  <a:pt x="460594" y="87104"/>
                </a:lnTo>
                <a:lnTo>
                  <a:pt x="460594" y="84514"/>
                </a:lnTo>
                <a:lnTo>
                  <a:pt x="417228" y="84514"/>
                </a:lnTo>
                <a:lnTo>
                  <a:pt x="417228" y="62721"/>
                </a:lnTo>
                <a:close/>
              </a:path>
              <a:path w="988060" h="191769">
                <a:moveTo>
                  <a:pt x="460594" y="87104"/>
                </a:moveTo>
                <a:lnTo>
                  <a:pt x="446755" y="87104"/>
                </a:lnTo>
                <a:lnTo>
                  <a:pt x="449334" y="87966"/>
                </a:lnTo>
                <a:lnTo>
                  <a:pt x="456284" y="89693"/>
                </a:lnTo>
                <a:lnTo>
                  <a:pt x="458015" y="90556"/>
                </a:lnTo>
                <a:lnTo>
                  <a:pt x="459745" y="91492"/>
                </a:lnTo>
                <a:lnTo>
                  <a:pt x="460594" y="92354"/>
                </a:lnTo>
                <a:lnTo>
                  <a:pt x="460594" y="87104"/>
                </a:lnTo>
                <a:close/>
              </a:path>
              <a:path w="988060" h="191769">
                <a:moveTo>
                  <a:pt x="458015" y="60994"/>
                </a:moveTo>
                <a:lnTo>
                  <a:pt x="441565" y="60994"/>
                </a:lnTo>
                <a:lnTo>
                  <a:pt x="434615" y="62721"/>
                </a:lnTo>
                <a:lnTo>
                  <a:pt x="429366" y="67971"/>
                </a:lnTo>
                <a:lnTo>
                  <a:pt x="424177" y="72287"/>
                </a:lnTo>
                <a:lnTo>
                  <a:pt x="420716" y="77536"/>
                </a:lnTo>
                <a:lnTo>
                  <a:pt x="418106" y="84514"/>
                </a:lnTo>
                <a:lnTo>
                  <a:pt x="460594" y="84514"/>
                </a:lnTo>
                <a:lnTo>
                  <a:pt x="460594" y="62721"/>
                </a:lnTo>
                <a:lnTo>
                  <a:pt x="458015" y="60994"/>
                </a:lnTo>
                <a:close/>
              </a:path>
              <a:path w="988060" h="191769">
                <a:moveTo>
                  <a:pt x="529150" y="60131"/>
                </a:moveTo>
                <a:lnTo>
                  <a:pt x="489635" y="70023"/>
                </a:lnTo>
                <a:lnTo>
                  <a:pt x="463459" y="112292"/>
                </a:lnTo>
                <a:lnTo>
                  <a:pt x="462325" y="127168"/>
                </a:lnTo>
                <a:lnTo>
                  <a:pt x="463459" y="141355"/>
                </a:lnTo>
                <a:lnTo>
                  <a:pt x="488967" y="181692"/>
                </a:lnTo>
                <a:lnTo>
                  <a:pt x="525691" y="191616"/>
                </a:lnTo>
                <a:lnTo>
                  <a:pt x="539981" y="190470"/>
                </a:lnTo>
                <a:lnTo>
                  <a:pt x="552795" y="187038"/>
                </a:lnTo>
                <a:lnTo>
                  <a:pt x="563977" y="181328"/>
                </a:lnTo>
                <a:lnTo>
                  <a:pt x="573369" y="173346"/>
                </a:lnTo>
                <a:lnTo>
                  <a:pt x="578277" y="167231"/>
                </a:lnTo>
                <a:lnTo>
                  <a:pt x="527420" y="167231"/>
                </a:lnTo>
                <a:lnTo>
                  <a:pt x="519955" y="166572"/>
                </a:lnTo>
                <a:lnTo>
                  <a:pt x="493338" y="135580"/>
                </a:lnTo>
                <a:lnTo>
                  <a:pt x="492762" y="127168"/>
                </a:lnTo>
                <a:lnTo>
                  <a:pt x="492820" y="124579"/>
                </a:lnTo>
                <a:lnTo>
                  <a:pt x="513221" y="87112"/>
                </a:lnTo>
                <a:lnTo>
                  <a:pt x="527420" y="84514"/>
                </a:lnTo>
                <a:lnTo>
                  <a:pt x="580355" y="84514"/>
                </a:lnTo>
                <a:lnTo>
                  <a:pt x="575099" y="77536"/>
                </a:lnTo>
                <a:lnTo>
                  <a:pt x="565858" y="69658"/>
                </a:lnTo>
                <a:lnTo>
                  <a:pt x="555071" y="64248"/>
                </a:lnTo>
                <a:lnTo>
                  <a:pt x="542812" y="61131"/>
                </a:lnTo>
                <a:lnTo>
                  <a:pt x="529150" y="60131"/>
                </a:lnTo>
                <a:close/>
              </a:path>
              <a:path w="988060" h="191769">
                <a:moveTo>
                  <a:pt x="580355" y="84514"/>
                </a:moveTo>
                <a:lnTo>
                  <a:pt x="527420" y="84514"/>
                </a:lnTo>
                <a:lnTo>
                  <a:pt x="534744" y="85163"/>
                </a:lnTo>
                <a:lnTo>
                  <a:pt x="541191" y="87112"/>
                </a:lnTo>
                <a:lnTo>
                  <a:pt x="560332" y="124579"/>
                </a:lnTo>
                <a:lnTo>
                  <a:pt x="560293" y="127168"/>
                </a:lnTo>
                <a:lnTo>
                  <a:pt x="541961" y="164606"/>
                </a:lnTo>
                <a:lnTo>
                  <a:pt x="527420" y="167231"/>
                </a:lnTo>
                <a:lnTo>
                  <a:pt x="578277" y="167231"/>
                </a:lnTo>
                <a:lnTo>
                  <a:pt x="581369" y="163379"/>
                </a:lnTo>
                <a:lnTo>
                  <a:pt x="587077" y="151875"/>
                </a:lnTo>
                <a:lnTo>
                  <a:pt x="590498" y="138914"/>
                </a:lnTo>
                <a:lnTo>
                  <a:pt x="591637" y="124579"/>
                </a:lnTo>
                <a:lnTo>
                  <a:pt x="590525" y="110351"/>
                </a:lnTo>
                <a:lnTo>
                  <a:pt x="587293" y="97768"/>
                </a:lnTo>
                <a:lnTo>
                  <a:pt x="582099" y="86829"/>
                </a:lnTo>
                <a:lnTo>
                  <a:pt x="580355" y="84514"/>
                </a:lnTo>
                <a:close/>
              </a:path>
              <a:path w="988060" h="191769">
                <a:moveTo>
                  <a:pt x="605476" y="155868"/>
                </a:moveTo>
                <a:lnTo>
                  <a:pt x="605476" y="184637"/>
                </a:lnTo>
                <a:lnTo>
                  <a:pt x="606356" y="184637"/>
                </a:lnTo>
                <a:lnTo>
                  <a:pt x="609817" y="187228"/>
                </a:lnTo>
                <a:lnTo>
                  <a:pt x="615886" y="188090"/>
                </a:lnTo>
                <a:lnTo>
                  <a:pt x="622014" y="189887"/>
                </a:lnTo>
                <a:lnTo>
                  <a:pt x="634124" y="191616"/>
                </a:lnTo>
                <a:lnTo>
                  <a:pt x="638464" y="191616"/>
                </a:lnTo>
                <a:lnTo>
                  <a:pt x="649507" y="190957"/>
                </a:lnTo>
                <a:lnTo>
                  <a:pt x="685391" y="168095"/>
                </a:lnTo>
                <a:lnTo>
                  <a:pt x="635003" y="168095"/>
                </a:lnTo>
                <a:lnTo>
                  <a:pt x="629785" y="167231"/>
                </a:lnTo>
                <a:lnTo>
                  <a:pt x="623745" y="165506"/>
                </a:lnTo>
                <a:lnTo>
                  <a:pt x="611546" y="160256"/>
                </a:lnTo>
                <a:lnTo>
                  <a:pt x="607207" y="156804"/>
                </a:lnTo>
                <a:lnTo>
                  <a:pt x="605476" y="155868"/>
                </a:lnTo>
                <a:close/>
              </a:path>
              <a:path w="988060" h="191769">
                <a:moveTo>
                  <a:pt x="662772" y="60131"/>
                </a:moveTo>
                <a:lnTo>
                  <a:pt x="653183" y="60131"/>
                </a:lnTo>
                <a:lnTo>
                  <a:pt x="643271" y="60780"/>
                </a:lnTo>
                <a:lnTo>
                  <a:pt x="608845" y="82859"/>
                </a:lnTo>
                <a:lnTo>
                  <a:pt x="605476" y="98395"/>
                </a:lnTo>
                <a:lnTo>
                  <a:pt x="605476" y="104512"/>
                </a:lnTo>
                <a:lnTo>
                  <a:pt x="617616" y="125441"/>
                </a:lnTo>
                <a:lnTo>
                  <a:pt x="621135" y="128893"/>
                </a:lnTo>
                <a:lnTo>
                  <a:pt x="627204" y="132419"/>
                </a:lnTo>
                <a:lnTo>
                  <a:pt x="635854" y="135870"/>
                </a:lnTo>
                <a:lnTo>
                  <a:pt x="641924" y="138460"/>
                </a:lnTo>
                <a:lnTo>
                  <a:pt x="647114" y="141121"/>
                </a:lnTo>
                <a:lnTo>
                  <a:pt x="654034" y="144572"/>
                </a:lnTo>
                <a:lnTo>
                  <a:pt x="655852" y="146301"/>
                </a:lnTo>
                <a:lnTo>
                  <a:pt x="657583" y="148960"/>
                </a:lnTo>
                <a:lnTo>
                  <a:pt x="658432" y="150688"/>
                </a:lnTo>
                <a:lnTo>
                  <a:pt x="659312" y="152416"/>
                </a:lnTo>
                <a:lnTo>
                  <a:pt x="659312" y="163708"/>
                </a:lnTo>
                <a:lnTo>
                  <a:pt x="653183" y="168095"/>
                </a:lnTo>
                <a:lnTo>
                  <a:pt x="685391" y="168095"/>
                </a:lnTo>
                <a:lnTo>
                  <a:pt x="687925" y="160572"/>
                </a:lnTo>
                <a:lnTo>
                  <a:pt x="688752" y="152416"/>
                </a:lnTo>
                <a:lnTo>
                  <a:pt x="688752" y="143710"/>
                </a:lnTo>
                <a:lnTo>
                  <a:pt x="656703" y="114941"/>
                </a:lnTo>
                <a:lnTo>
                  <a:pt x="647114" y="111489"/>
                </a:lnTo>
                <a:lnTo>
                  <a:pt x="641045" y="108033"/>
                </a:lnTo>
                <a:lnTo>
                  <a:pt x="639315" y="105374"/>
                </a:lnTo>
                <a:lnTo>
                  <a:pt x="636734" y="103645"/>
                </a:lnTo>
                <a:lnTo>
                  <a:pt x="635005" y="100194"/>
                </a:lnTo>
                <a:lnTo>
                  <a:pt x="635005" y="92354"/>
                </a:lnTo>
                <a:lnTo>
                  <a:pt x="636734" y="89693"/>
                </a:lnTo>
                <a:lnTo>
                  <a:pt x="640194" y="87104"/>
                </a:lnTo>
                <a:lnTo>
                  <a:pt x="642774" y="84514"/>
                </a:lnTo>
                <a:lnTo>
                  <a:pt x="647114" y="83652"/>
                </a:lnTo>
                <a:lnTo>
                  <a:pt x="681832" y="83652"/>
                </a:lnTo>
                <a:lnTo>
                  <a:pt x="681832" y="65308"/>
                </a:lnTo>
                <a:lnTo>
                  <a:pt x="678342" y="63583"/>
                </a:lnTo>
                <a:lnTo>
                  <a:pt x="674032" y="62721"/>
                </a:lnTo>
                <a:lnTo>
                  <a:pt x="667962" y="60994"/>
                </a:lnTo>
                <a:lnTo>
                  <a:pt x="662772" y="60131"/>
                </a:lnTo>
                <a:close/>
              </a:path>
              <a:path w="988060" h="191769">
                <a:moveTo>
                  <a:pt x="681832" y="83652"/>
                </a:moveTo>
                <a:lnTo>
                  <a:pt x="657583" y="83652"/>
                </a:lnTo>
                <a:lnTo>
                  <a:pt x="667962" y="85377"/>
                </a:lnTo>
                <a:lnTo>
                  <a:pt x="673153" y="87104"/>
                </a:lnTo>
                <a:lnTo>
                  <a:pt x="677492" y="89693"/>
                </a:lnTo>
                <a:lnTo>
                  <a:pt x="680952" y="91492"/>
                </a:lnTo>
                <a:lnTo>
                  <a:pt x="681832" y="92354"/>
                </a:lnTo>
                <a:lnTo>
                  <a:pt x="681832" y="83652"/>
                </a:lnTo>
                <a:close/>
              </a:path>
              <a:path w="988060" h="191769">
                <a:moveTo>
                  <a:pt x="767688" y="60131"/>
                </a:moveTo>
                <a:lnTo>
                  <a:pt x="729063" y="70023"/>
                </a:lnTo>
                <a:lnTo>
                  <a:pt x="702924" y="112292"/>
                </a:lnTo>
                <a:lnTo>
                  <a:pt x="701800" y="127168"/>
                </a:lnTo>
                <a:lnTo>
                  <a:pt x="702924" y="141355"/>
                </a:lnTo>
                <a:lnTo>
                  <a:pt x="728383" y="181692"/>
                </a:lnTo>
                <a:lnTo>
                  <a:pt x="765078" y="191616"/>
                </a:lnTo>
                <a:lnTo>
                  <a:pt x="779386" y="190470"/>
                </a:lnTo>
                <a:lnTo>
                  <a:pt x="792216" y="187038"/>
                </a:lnTo>
                <a:lnTo>
                  <a:pt x="803418" y="181328"/>
                </a:lnTo>
                <a:lnTo>
                  <a:pt x="812844" y="173346"/>
                </a:lnTo>
                <a:lnTo>
                  <a:pt x="817640" y="167231"/>
                </a:lnTo>
                <a:lnTo>
                  <a:pt x="766808" y="167231"/>
                </a:lnTo>
                <a:lnTo>
                  <a:pt x="758989" y="166572"/>
                </a:lnTo>
                <a:lnTo>
                  <a:pt x="732814" y="135580"/>
                </a:lnTo>
                <a:lnTo>
                  <a:pt x="732238" y="127168"/>
                </a:lnTo>
                <a:lnTo>
                  <a:pt x="732296" y="124579"/>
                </a:lnTo>
                <a:lnTo>
                  <a:pt x="752312" y="87112"/>
                </a:lnTo>
                <a:lnTo>
                  <a:pt x="766808" y="84514"/>
                </a:lnTo>
                <a:lnTo>
                  <a:pt x="819212" y="84514"/>
                </a:lnTo>
                <a:lnTo>
                  <a:pt x="813724" y="77536"/>
                </a:lnTo>
                <a:lnTo>
                  <a:pt x="804922" y="69658"/>
                </a:lnTo>
                <a:lnTo>
                  <a:pt x="794268" y="64248"/>
                </a:lnTo>
                <a:lnTo>
                  <a:pt x="781833" y="61131"/>
                </a:lnTo>
                <a:lnTo>
                  <a:pt x="767688" y="60131"/>
                </a:lnTo>
                <a:close/>
              </a:path>
              <a:path w="988060" h="191769">
                <a:moveTo>
                  <a:pt x="819212" y="84514"/>
                </a:moveTo>
                <a:lnTo>
                  <a:pt x="766808" y="84514"/>
                </a:lnTo>
                <a:lnTo>
                  <a:pt x="774173" y="85163"/>
                </a:lnTo>
                <a:lnTo>
                  <a:pt x="780622" y="87112"/>
                </a:lnTo>
                <a:lnTo>
                  <a:pt x="799749" y="124579"/>
                </a:lnTo>
                <a:lnTo>
                  <a:pt x="799707" y="127168"/>
                </a:lnTo>
                <a:lnTo>
                  <a:pt x="780941" y="164606"/>
                </a:lnTo>
                <a:lnTo>
                  <a:pt x="766808" y="167231"/>
                </a:lnTo>
                <a:lnTo>
                  <a:pt x="817640" y="167231"/>
                </a:lnTo>
                <a:lnTo>
                  <a:pt x="820661" y="163379"/>
                </a:lnTo>
                <a:lnTo>
                  <a:pt x="826050" y="151875"/>
                </a:lnTo>
                <a:lnTo>
                  <a:pt x="829168" y="138914"/>
                </a:lnTo>
                <a:lnTo>
                  <a:pt x="830173" y="124579"/>
                </a:lnTo>
                <a:lnTo>
                  <a:pt x="829182" y="110351"/>
                </a:lnTo>
                <a:lnTo>
                  <a:pt x="826160" y="97768"/>
                </a:lnTo>
                <a:lnTo>
                  <a:pt x="821032" y="86829"/>
                </a:lnTo>
                <a:lnTo>
                  <a:pt x="819212" y="84514"/>
                </a:lnTo>
                <a:close/>
              </a:path>
              <a:path w="988060" h="191769">
                <a:moveTo>
                  <a:pt x="957726" y="87104"/>
                </a:moveTo>
                <a:lnTo>
                  <a:pt x="928227" y="87104"/>
                </a:lnTo>
                <a:lnTo>
                  <a:pt x="928227" y="151550"/>
                </a:lnTo>
                <a:lnTo>
                  <a:pt x="930513" y="169191"/>
                </a:lnTo>
                <a:lnTo>
                  <a:pt x="937431" y="181699"/>
                </a:lnTo>
                <a:lnTo>
                  <a:pt x="949072" y="189149"/>
                </a:lnTo>
                <a:lnTo>
                  <a:pt x="965526" y="191616"/>
                </a:lnTo>
                <a:lnTo>
                  <a:pt x="973325" y="191616"/>
                </a:lnTo>
                <a:lnTo>
                  <a:pt x="977635" y="190753"/>
                </a:lnTo>
                <a:lnTo>
                  <a:pt x="982826" y="189025"/>
                </a:lnTo>
                <a:lnTo>
                  <a:pt x="985436" y="188090"/>
                </a:lnTo>
                <a:lnTo>
                  <a:pt x="987165" y="187228"/>
                </a:lnTo>
                <a:lnTo>
                  <a:pt x="988015" y="187228"/>
                </a:lnTo>
                <a:lnTo>
                  <a:pt x="988015" y="167231"/>
                </a:lnTo>
                <a:lnTo>
                  <a:pt x="968985" y="167231"/>
                </a:lnTo>
                <a:lnTo>
                  <a:pt x="964646" y="165506"/>
                </a:lnTo>
                <a:lnTo>
                  <a:pt x="962065" y="162843"/>
                </a:lnTo>
                <a:lnTo>
                  <a:pt x="959455" y="159391"/>
                </a:lnTo>
                <a:lnTo>
                  <a:pt x="957726" y="154141"/>
                </a:lnTo>
                <a:lnTo>
                  <a:pt x="957726" y="87104"/>
                </a:lnTo>
                <a:close/>
              </a:path>
              <a:path w="988060" h="191769">
                <a:moveTo>
                  <a:pt x="883980" y="87104"/>
                </a:moveTo>
                <a:lnTo>
                  <a:pt x="854482" y="87104"/>
                </a:lnTo>
                <a:lnTo>
                  <a:pt x="854482" y="189025"/>
                </a:lnTo>
                <a:lnTo>
                  <a:pt x="883980" y="189025"/>
                </a:lnTo>
                <a:lnTo>
                  <a:pt x="883980" y="87104"/>
                </a:lnTo>
                <a:close/>
              </a:path>
              <a:path w="988060" h="191769">
                <a:moveTo>
                  <a:pt x="988015" y="162843"/>
                </a:moveTo>
                <a:lnTo>
                  <a:pt x="986285" y="163708"/>
                </a:lnTo>
                <a:lnTo>
                  <a:pt x="984556" y="164644"/>
                </a:lnTo>
                <a:lnTo>
                  <a:pt x="982826" y="165506"/>
                </a:lnTo>
                <a:lnTo>
                  <a:pt x="977635" y="167231"/>
                </a:lnTo>
                <a:lnTo>
                  <a:pt x="988015" y="167231"/>
                </a:lnTo>
                <a:lnTo>
                  <a:pt x="988015" y="162843"/>
                </a:lnTo>
                <a:close/>
              </a:path>
              <a:path w="988060" h="191769">
                <a:moveTo>
                  <a:pt x="988015" y="62721"/>
                </a:moveTo>
                <a:lnTo>
                  <a:pt x="833634" y="62721"/>
                </a:lnTo>
                <a:lnTo>
                  <a:pt x="833634" y="87104"/>
                </a:lnTo>
                <a:lnTo>
                  <a:pt x="988015" y="87104"/>
                </a:lnTo>
                <a:lnTo>
                  <a:pt x="988015" y="62721"/>
                </a:lnTo>
                <a:close/>
              </a:path>
              <a:path w="988060" h="191769">
                <a:moveTo>
                  <a:pt x="906500" y="0"/>
                </a:moveTo>
                <a:lnTo>
                  <a:pt x="890901" y="0"/>
                </a:lnTo>
                <a:lnTo>
                  <a:pt x="883130" y="2659"/>
                </a:lnTo>
                <a:lnTo>
                  <a:pt x="854482" y="36609"/>
                </a:lnTo>
                <a:lnTo>
                  <a:pt x="854482" y="62721"/>
                </a:lnTo>
                <a:lnTo>
                  <a:pt x="883980" y="62721"/>
                </a:lnTo>
                <a:lnTo>
                  <a:pt x="883980" y="40064"/>
                </a:lnTo>
                <a:lnTo>
                  <a:pt x="885710" y="33949"/>
                </a:lnTo>
                <a:lnTo>
                  <a:pt x="889170" y="30497"/>
                </a:lnTo>
                <a:lnTo>
                  <a:pt x="891780" y="26182"/>
                </a:lnTo>
                <a:lnTo>
                  <a:pt x="896970" y="24381"/>
                </a:lnTo>
                <a:lnTo>
                  <a:pt x="916880" y="24381"/>
                </a:lnTo>
                <a:lnTo>
                  <a:pt x="916880" y="2659"/>
                </a:lnTo>
                <a:lnTo>
                  <a:pt x="916029" y="2659"/>
                </a:lnTo>
                <a:lnTo>
                  <a:pt x="911689" y="862"/>
                </a:lnTo>
                <a:lnTo>
                  <a:pt x="906500" y="0"/>
                </a:lnTo>
                <a:close/>
              </a:path>
              <a:path w="988060" h="191769">
                <a:moveTo>
                  <a:pt x="957726" y="25247"/>
                </a:moveTo>
                <a:lnTo>
                  <a:pt x="956845" y="25247"/>
                </a:lnTo>
                <a:lnTo>
                  <a:pt x="929078" y="33949"/>
                </a:lnTo>
                <a:lnTo>
                  <a:pt x="928227" y="34884"/>
                </a:lnTo>
                <a:lnTo>
                  <a:pt x="928227" y="62721"/>
                </a:lnTo>
                <a:lnTo>
                  <a:pt x="957726" y="62721"/>
                </a:lnTo>
                <a:lnTo>
                  <a:pt x="957726" y="25247"/>
                </a:lnTo>
                <a:close/>
              </a:path>
              <a:path w="988060" h="191769">
                <a:moveTo>
                  <a:pt x="916880" y="24381"/>
                </a:moveTo>
                <a:lnTo>
                  <a:pt x="906500" y="24381"/>
                </a:lnTo>
                <a:lnTo>
                  <a:pt x="910840" y="25247"/>
                </a:lnTo>
                <a:lnTo>
                  <a:pt x="915150" y="27906"/>
                </a:lnTo>
                <a:lnTo>
                  <a:pt x="916880" y="27906"/>
                </a:lnTo>
                <a:lnTo>
                  <a:pt x="916880" y="243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83334" y="586729"/>
            <a:ext cx="291491" cy="2926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383" y="2830068"/>
            <a:ext cx="3826510" cy="1007110"/>
          </a:xfrm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50"/>
              </a:spcBef>
            </a:pPr>
            <a:r>
              <a:rPr dirty="0" spc="-25" b="0">
                <a:solidFill>
                  <a:srgbClr val="FFFFFF"/>
                </a:solidFill>
                <a:latin typeface="Segoe UI"/>
                <a:cs typeface="Segoe UI"/>
              </a:rPr>
              <a:t>At </a:t>
            </a:r>
            <a:r>
              <a:rPr dirty="0" spc="-10" b="0">
                <a:solidFill>
                  <a:srgbClr val="FFFFFF"/>
                </a:solidFill>
                <a:latin typeface="Segoe UI"/>
                <a:cs typeface="Segoe UI"/>
              </a:rPr>
              <a:t>Microsoft we </a:t>
            </a:r>
            <a:r>
              <a:rPr dirty="0" spc="-5" b="0">
                <a:solidFill>
                  <a:srgbClr val="FFFFFF"/>
                </a:solidFill>
                <a:latin typeface="Segoe UI"/>
                <a:cs typeface="Segoe UI"/>
              </a:rPr>
              <a:t>want  </a:t>
            </a:r>
            <a:r>
              <a:rPr dirty="0" spc="-15" b="0">
                <a:solidFill>
                  <a:srgbClr val="FFFFFF"/>
                </a:solidFill>
                <a:latin typeface="Segoe UI"/>
                <a:cs typeface="Segoe UI"/>
              </a:rPr>
              <a:t>to </a:t>
            </a:r>
            <a:r>
              <a:rPr dirty="0" spc="-5" b="0">
                <a:solidFill>
                  <a:srgbClr val="FFFFFF"/>
                </a:solidFill>
                <a:latin typeface="Segoe UI"/>
                <a:cs typeface="Segoe UI"/>
              </a:rPr>
              <a:t>hear your</a:t>
            </a:r>
            <a:r>
              <a:rPr dirty="0" spc="-25" b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pc="-5" b="0">
                <a:solidFill>
                  <a:srgbClr val="FFFFFF"/>
                </a:solidFill>
                <a:latin typeface="Segoe UI"/>
                <a:cs typeface="Segoe UI"/>
              </a:rPr>
              <a:t>voice.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2" y="480059"/>
            <a:ext cx="616013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Introduction </a:t>
            </a:r>
            <a:r>
              <a:rPr dirty="0" spc="-35"/>
              <a:t>to </a:t>
            </a:r>
            <a:r>
              <a:rPr dirty="0" spc="-40"/>
              <a:t>this </a:t>
            </a:r>
            <a:r>
              <a:rPr dirty="0" spc="-45"/>
              <a:t>Model</a:t>
            </a:r>
            <a:r>
              <a:rPr dirty="0" spc="-350"/>
              <a:t> </a:t>
            </a:r>
            <a:r>
              <a:rPr dirty="0" spc="-50"/>
              <a:t>Answer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562" y="1504188"/>
            <a:ext cx="10776585" cy="2415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Segoe UI"/>
                <a:cs typeface="Segoe UI"/>
              </a:rPr>
              <a:t>This </a:t>
            </a:r>
            <a:r>
              <a:rPr dirty="0" sz="2000" spc="-5">
                <a:latin typeface="Segoe UI"/>
                <a:cs typeface="Segoe UI"/>
              </a:rPr>
              <a:t>Model Answer </a:t>
            </a:r>
            <a:r>
              <a:rPr dirty="0" sz="2000">
                <a:latin typeface="Segoe UI"/>
                <a:cs typeface="Segoe UI"/>
              </a:rPr>
              <a:t>is </a:t>
            </a:r>
            <a:r>
              <a:rPr dirty="0" sz="2000" spc="-5">
                <a:latin typeface="Segoe UI"/>
                <a:cs typeface="Segoe UI"/>
              </a:rPr>
              <a:t>designed </a:t>
            </a:r>
            <a:r>
              <a:rPr dirty="0" sz="2000" spc="-10">
                <a:latin typeface="Segoe UI"/>
                <a:cs typeface="Segoe UI"/>
              </a:rPr>
              <a:t>to </a:t>
            </a:r>
            <a:r>
              <a:rPr dirty="0" sz="2000" spc="-5">
                <a:latin typeface="Segoe UI"/>
                <a:cs typeface="Segoe UI"/>
              </a:rPr>
              <a:t>illustrate </a:t>
            </a:r>
            <a:r>
              <a:rPr dirty="0" sz="2000">
                <a:latin typeface="Segoe UI"/>
                <a:cs typeface="Segoe UI"/>
              </a:rPr>
              <a:t>a </a:t>
            </a:r>
            <a:r>
              <a:rPr dirty="0" sz="2000" spc="-5">
                <a:latin typeface="Segoe UI"/>
                <a:cs typeface="Segoe UI"/>
              </a:rPr>
              <a:t>complete </a:t>
            </a:r>
            <a:r>
              <a:rPr dirty="0" sz="2000" spc="-10">
                <a:latin typeface="Segoe UI"/>
                <a:cs typeface="Segoe UI"/>
              </a:rPr>
              <a:t>professional </a:t>
            </a:r>
            <a:r>
              <a:rPr dirty="0" sz="2000" spc="-5">
                <a:latin typeface="Segoe UI"/>
                <a:cs typeface="Segoe UI"/>
              </a:rPr>
              <a:t>presentation </a:t>
            </a:r>
            <a:r>
              <a:rPr dirty="0" sz="2000">
                <a:latin typeface="Segoe UI"/>
                <a:cs typeface="Segoe UI"/>
              </a:rPr>
              <a:t>on this</a:t>
            </a:r>
            <a:r>
              <a:rPr dirty="0" sz="2000" spc="140">
                <a:latin typeface="Segoe UI"/>
                <a:cs typeface="Segoe UI"/>
              </a:rPr>
              <a:t> </a:t>
            </a:r>
            <a:r>
              <a:rPr dirty="0" sz="2000" spc="-5">
                <a:latin typeface="Segoe UI"/>
                <a:cs typeface="Segoe UI"/>
              </a:rPr>
              <a:t>topic.</a:t>
            </a:r>
            <a:endParaRPr sz="2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 marR="167640">
              <a:lnSpc>
                <a:spcPct val="100000"/>
              </a:lnSpc>
            </a:pPr>
            <a:r>
              <a:rPr dirty="0" sz="2000" spc="-65">
                <a:latin typeface="Segoe UI"/>
                <a:cs typeface="Segoe UI"/>
              </a:rPr>
              <a:t>You </a:t>
            </a:r>
            <a:r>
              <a:rPr dirty="0" sz="2000" spc="-10">
                <a:latin typeface="Segoe UI"/>
                <a:cs typeface="Segoe UI"/>
              </a:rPr>
              <a:t>were </a:t>
            </a:r>
            <a:r>
              <a:rPr dirty="0" sz="2000">
                <a:latin typeface="Segoe UI"/>
                <a:cs typeface="Segoe UI"/>
              </a:rPr>
              <a:t>not </a:t>
            </a:r>
            <a:r>
              <a:rPr dirty="0" sz="2000" spc="-10">
                <a:latin typeface="Segoe UI"/>
                <a:cs typeface="Segoe UI"/>
              </a:rPr>
              <a:t>asked to </a:t>
            </a:r>
            <a:r>
              <a:rPr dirty="0" sz="2000" spc="-5">
                <a:latin typeface="Segoe UI"/>
                <a:cs typeface="Segoe UI"/>
              </a:rPr>
              <a:t>provide </a:t>
            </a:r>
            <a:r>
              <a:rPr dirty="0" sz="2000">
                <a:latin typeface="Segoe UI"/>
                <a:cs typeface="Segoe UI"/>
              </a:rPr>
              <a:t>this </a:t>
            </a:r>
            <a:r>
              <a:rPr dirty="0" sz="2000" spc="-5">
                <a:latin typeface="Segoe UI"/>
                <a:cs typeface="Segoe UI"/>
              </a:rPr>
              <a:t>level </a:t>
            </a:r>
            <a:r>
              <a:rPr dirty="0" sz="2000" spc="-20">
                <a:latin typeface="Segoe UI"/>
                <a:cs typeface="Segoe UI"/>
              </a:rPr>
              <a:t>of </a:t>
            </a:r>
            <a:r>
              <a:rPr dirty="0" sz="2000" spc="-5">
                <a:latin typeface="Segoe UI"/>
                <a:cs typeface="Segoe UI"/>
              </a:rPr>
              <a:t>detail. </a:t>
            </a:r>
            <a:r>
              <a:rPr dirty="0" sz="2000" spc="-30">
                <a:latin typeface="Segoe UI"/>
                <a:cs typeface="Segoe UI"/>
              </a:rPr>
              <a:t>We </a:t>
            </a:r>
            <a:r>
              <a:rPr dirty="0" sz="2000">
                <a:latin typeface="Segoe UI"/>
                <a:cs typeface="Segoe UI"/>
              </a:rPr>
              <a:t>hope </a:t>
            </a:r>
            <a:r>
              <a:rPr dirty="0" sz="2000" spc="-10">
                <a:latin typeface="Segoe UI"/>
                <a:cs typeface="Segoe UI"/>
              </a:rPr>
              <a:t>you </a:t>
            </a:r>
            <a:r>
              <a:rPr dirty="0" sz="2000">
                <a:latin typeface="Segoe UI"/>
                <a:cs typeface="Segoe UI"/>
              </a:rPr>
              <a:t>see the </a:t>
            </a:r>
            <a:r>
              <a:rPr dirty="0" sz="2000" spc="-5">
                <a:latin typeface="Segoe UI"/>
                <a:cs typeface="Segoe UI"/>
              </a:rPr>
              <a:t>content </a:t>
            </a:r>
            <a:r>
              <a:rPr dirty="0" sz="2000" spc="-20">
                <a:latin typeface="Segoe UI"/>
                <a:cs typeface="Segoe UI"/>
              </a:rPr>
              <a:t>of </a:t>
            </a:r>
            <a:r>
              <a:rPr dirty="0" sz="2000" spc="-5">
                <a:latin typeface="Segoe UI"/>
                <a:cs typeface="Segoe UI"/>
              </a:rPr>
              <a:t>your answer  </a:t>
            </a:r>
            <a:r>
              <a:rPr dirty="0" sz="2000" spc="-10">
                <a:latin typeface="Segoe UI"/>
                <a:cs typeface="Segoe UI"/>
              </a:rPr>
              <a:t>represented </a:t>
            </a:r>
            <a:r>
              <a:rPr dirty="0" sz="2000" spc="-5">
                <a:latin typeface="Segoe UI"/>
                <a:cs typeface="Segoe UI"/>
              </a:rPr>
              <a:t>throughout </a:t>
            </a:r>
            <a:r>
              <a:rPr dirty="0" sz="2000">
                <a:latin typeface="Segoe UI"/>
                <a:cs typeface="Segoe UI"/>
              </a:rPr>
              <a:t>the</a:t>
            </a:r>
            <a:r>
              <a:rPr dirty="0" sz="2000" spc="10">
                <a:latin typeface="Segoe UI"/>
                <a:cs typeface="Segoe UI"/>
              </a:rPr>
              <a:t> </a:t>
            </a:r>
            <a:r>
              <a:rPr dirty="0" sz="2000" spc="-5">
                <a:latin typeface="Segoe UI"/>
                <a:cs typeface="Segoe UI"/>
              </a:rPr>
              <a:t>presentation.</a:t>
            </a:r>
            <a:endParaRPr sz="2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latin typeface="Segoe UI"/>
                <a:cs typeface="Segoe UI"/>
              </a:rPr>
              <a:t>It has </a:t>
            </a:r>
            <a:r>
              <a:rPr dirty="0" sz="2000" spc="-5">
                <a:latin typeface="Segoe UI"/>
                <a:cs typeface="Segoe UI"/>
              </a:rPr>
              <a:t>been designed </a:t>
            </a:r>
            <a:r>
              <a:rPr dirty="0" sz="2000" spc="-10">
                <a:latin typeface="Segoe UI"/>
                <a:cs typeface="Segoe UI"/>
              </a:rPr>
              <a:t>to </a:t>
            </a:r>
            <a:r>
              <a:rPr dirty="0" sz="2000" spc="-5">
                <a:latin typeface="Segoe UI"/>
                <a:cs typeface="Segoe UI"/>
              </a:rPr>
              <a:t>provide </a:t>
            </a:r>
            <a:r>
              <a:rPr dirty="0" sz="2000" spc="-10">
                <a:latin typeface="Segoe UI"/>
                <a:cs typeface="Segoe UI"/>
              </a:rPr>
              <a:t>you </a:t>
            </a:r>
            <a:r>
              <a:rPr dirty="0" sz="2000" spc="-5">
                <a:latin typeface="Segoe UI"/>
                <a:cs typeface="Segoe UI"/>
              </a:rPr>
              <a:t>with </a:t>
            </a:r>
            <a:r>
              <a:rPr dirty="0" sz="2000" spc="-10">
                <a:latin typeface="Segoe UI"/>
                <a:cs typeface="Segoe UI"/>
              </a:rPr>
              <a:t>more </a:t>
            </a:r>
            <a:r>
              <a:rPr dirty="0" sz="2000" spc="-5">
                <a:latin typeface="Segoe UI"/>
                <a:cs typeface="Segoe UI"/>
              </a:rPr>
              <a:t>guidance </a:t>
            </a:r>
            <a:r>
              <a:rPr dirty="0" sz="2000">
                <a:latin typeface="Segoe UI"/>
                <a:cs typeface="Segoe UI"/>
              </a:rPr>
              <a:t>and </a:t>
            </a:r>
            <a:r>
              <a:rPr dirty="0" sz="2000" spc="-5">
                <a:latin typeface="Segoe UI"/>
                <a:cs typeface="Segoe UI"/>
              </a:rPr>
              <a:t>helpful information </a:t>
            </a:r>
            <a:r>
              <a:rPr dirty="0" sz="2000" spc="-10">
                <a:latin typeface="Segoe UI"/>
                <a:cs typeface="Segoe UI"/>
              </a:rPr>
              <a:t>to </a:t>
            </a:r>
            <a:r>
              <a:rPr dirty="0" sz="2000" spc="-5">
                <a:latin typeface="Segoe UI"/>
                <a:cs typeface="Segoe UI"/>
              </a:rPr>
              <a:t>apply </a:t>
            </a:r>
            <a:r>
              <a:rPr dirty="0" sz="2000">
                <a:latin typeface="Segoe UI"/>
                <a:cs typeface="Segoe UI"/>
              </a:rPr>
              <a:t>in the  </a:t>
            </a:r>
            <a:r>
              <a:rPr dirty="0" sz="2000" spc="-5">
                <a:latin typeface="Segoe UI"/>
                <a:cs typeface="Segoe UI"/>
              </a:rPr>
              <a:t>workplace.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5562" y="1842516"/>
            <a:ext cx="360362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40" b="1">
                <a:solidFill>
                  <a:srgbClr val="8661C5"/>
                </a:solidFill>
                <a:latin typeface="Segoe UI Semibold"/>
                <a:cs typeface="Segoe UI Semibold"/>
              </a:rPr>
              <a:t>What </a:t>
            </a:r>
            <a:r>
              <a:rPr dirty="0" sz="3200" spc="-25" b="1">
                <a:solidFill>
                  <a:srgbClr val="8661C5"/>
                </a:solidFill>
                <a:latin typeface="Segoe UI Semibold"/>
                <a:cs typeface="Segoe UI Semibold"/>
              </a:rPr>
              <a:t>is</a:t>
            </a:r>
            <a:r>
              <a:rPr dirty="0" sz="3200" spc="-210" b="1">
                <a:solidFill>
                  <a:srgbClr val="8661C5"/>
                </a:solidFill>
                <a:latin typeface="Segoe UI Semibold"/>
                <a:cs typeface="Segoe UI Semibold"/>
              </a:rPr>
              <a:t> </a:t>
            </a:r>
            <a:r>
              <a:rPr dirty="0" sz="3200" spc="-55" b="1">
                <a:solidFill>
                  <a:srgbClr val="8661C5"/>
                </a:solidFill>
                <a:latin typeface="Segoe UI Semibold"/>
                <a:cs typeface="Segoe UI Semibold"/>
              </a:rPr>
              <a:t>confidence?</a:t>
            </a:r>
            <a:endParaRPr sz="3200">
              <a:latin typeface="Segoe UI Semibold"/>
              <a:cs typeface="Segoe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5562" y="2820924"/>
            <a:ext cx="4268470" cy="998219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 marR="5080">
              <a:lnSpc>
                <a:spcPts val="3820"/>
              </a:lnSpc>
              <a:spcBef>
                <a:spcPts val="240"/>
              </a:spcBef>
            </a:pPr>
            <a:r>
              <a:rPr dirty="0" sz="3200" spc="-35" b="1">
                <a:solidFill>
                  <a:srgbClr val="8661C5"/>
                </a:solidFill>
                <a:latin typeface="Segoe UI Semibold"/>
                <a:cs typeface="Segoe UI Semibold"/>
              </a:rPr>
              <a:t>Why </a:t>
            </a:r>
            <a:r>
              <a:rPr dirty="0" sz="3200" spc="-25" b="1">
                <a:solidFill>
                  <a:srgbClr val="8661C5"/>
                </a:solidFill>
                <a:latin typeface="Segoe UI Semibold"/>
                <a:cs typeface="Segoe UI Semibold"/>
              </a:rPr>
              <a:t>is it </a:t>
            </a:r>
            <a:r>
              <a:rPr dirty="0" sz="3200" spc="-35" b="1">
                <a:solidFill>
                  <a:srgbClr val="8661C5"/>
                </a:solidFill>
                <a:latin typeface="Segoe UI Semibold"/>
                <a:cs typeface="Segoe UI Semibold"/>
              </a:rPr>
              <a:t>important to  </a:t>
            </a:r>
            <a:r>
              <a:rPr dirty="0" sz="3200" spc="-50" b="1">
                <a:solidFill>
                  <a:srgbClr val="8661C5"/>
                </a:solidFill>
                <a:latin typeface="Segoe UI Semibold"/>
                <a:cs typeface="Segoe UI Semibold"/>
              </a:rPr>
              <a:t>demonstrate </a:t>
            </a:r>
            <a:r>
              <a:rPr dirty="0" sz="3200" spc="-25" b="1">
                <a:solidFill>
                  <a:srgbClr val="8661C5"/>
                </a:solidFill>
                <a:latin typeface="Segoe UI Semibold"/>
                <a:cs typeface="Segoe UI Semibold"/>
              </a:rPr>
              <a:t>it at</a:t>
            </a:r>
            <a:r>
              <a:rPr dirty="0" sz="3200" spc="-295" b="1">
                <a:solidFill>
                  <a:srgbClr val="8661C5"/>
                </a:solidFill>
                <a:latin typeface="Segoe UI Semibold"/>
                <a:cs typeface="Segoe UI Semibold"/>
              </a:rPr>
              <a:t> </a:t>
            </a:r>
            <a:r>
              <a:rPr dirty="0" sz="3200" spc="-55" b="1">
                <a:solidFill>
                  <a:srgbClr val="8661C5"/>
                </a:solidFill>
                <a:latin typeface="Segoe UI Semibold"/>
                <a:cs typeface="Segoe UI Semibold"/>
              </a:rPr>
              <a:t>work?</a:t>
            </a:r>
            <a:endParaRPr sz="3200">
              <a:latin typeface="Segoe UI Semibold"/>
              <a:cs typeface="Segoe UI Semi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2755" y="0"/>
            <a:ext cx="6099244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881" y="431291"/>
            <a:ext cx="360362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What </a:t>
            </a:r>
            <a:r>
              <a:rPr dirty="0" spc="-25"/>
              <a:t>is</a:t>
            </a:r>
            <a:r>
              <a:rPr dirty="0" spc="-210"/>
              <a:t> </a:t>
            </a:r>
            <a:r>
              <a:rPr dirty="0" spc="-55"/>
              <a:t>confidence?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3881" y="1607820"/>
            <a:ext cx="4262120" cy="3198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marR="343535" indent="-228600">
              <a:lnSpc>
                <a:spcPct val="100000"/>
              </a:lnSpc>
              <a:spcBef>
                <a:spcPts val="100"/>
              </a:spcBef>
              <a:buSzPct val="900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2000" spc="-5">
                <a:latin typeface="Segoe UI"/>
                <a:cs typeface="Segoe UI"/>
              </a:rPr>
              <a:t>Comes </a:t>
            </a:r>
            <a:r>
              <a:rPr dirty="0" sz="2000" spc="-10">
                <a:latin typeface="Segoe UI"/>
                <a:cs typeface="Segoe UI"/>
              </a:rPr>
              <a:t>from </a:t>
            </a:r>
            <a:r>
              <a:rPr dirty="0" sz="2000">
                <a:latin typeface="Segoe UI"/>
                <a:cs typeface="Segoe UI"/>
              </a:rPr>
              <a:t>a </a:t>
            </a:r>
            <a:r>
              <a:rPr dirty="0" sz="2000" spc="-5">
                <a:latin typeface="Segoe UI"/>
                <a:cs typeface="Segoe UI"/>
              </a:rPr>
              <a:t>latin </a:t>
            </a:r>
            <a:r>
              <a:rPr dirty="0" sz="2000" spc="-10">
                <a:latin typeface="Segoe UI"/>
                <a:cs typeface="Segoe UI"/>
              </a:rPr>
              <a:t>word </a:t>
            </a:r>
            <a:r>
              <a:rPr dirty="0" sz="2000" spc="-20" i="1">
                <a:latin typeface="Segoe UI"/>
                <a:cs typeface="Segoe UI"/>
              </a:rPr>
              <a:t>‘fidere'  </a:t>
            </a:r>
            <a:r>
              <a:rPr dirty="0" sz="2000">
                <a:latin typeface="Segoe UI"/>
                <a:cs typeface="Segoe UI"/>
              </a:rPr>
              <a:t>which </a:t>
            </a:r>
            <a:r>
              <a:rPr dirty="0" sz="2000" spc="-5">
                <a:latin typeface="Segoe UI"/>
                <a:cs typeface="Segoe UI"/>
              </a:rPr>
              <a:t>means </a:t>
            </a:r>
            <a:r>
              <a:rPr dirty="0" sz="2000" spc="-10">
                <a:latin typeface="Segoe UI"/>
                <a:cs typeface="Segoe UI"/>
              </a:rPr>
              <a:t>‘to </a:t>
            </a:r>
            <a:r>
              <a:rPr dirty="0" sz="2000" spc="-5">
                <a:latin typeface="Segoe UI"/>
                <a:cs typeface="Segoe UI"/>
              </a:rPr>
              <a:t>trust’; </a:t>
            </a:r>
            <a:r>
              <a:rPr dirty="0" sz="2000" spc="-10">
                <a:latin typeface="Segoe UI"/>
                <a:cs typeface="Segoe UI"/>
              </a:rPr>
              <a:t>therefore,  </a:t>
            </a:r>
            <a:r>
              <a:rPr dirty="0" sz="2000">
                <a:latin typeface="Segoe UI"/>
                <a:cs typeface="Segoe UI"/>
              </a:rPr>
              <a:t>having </a:t>
            </a:r>
            <a:r>
              <a:rPr dirty="0" sz="2000" spc="-10">
                <a:latin typeface="Segoe UI"/>
                <a:cs typeface="Segoe UI"/>
              </a:rPr>
              <a:t>self-confidence </a:t>
            </a:r>
            <a:r>
              <a:rPr dirty="0" sz="2000">
                <a:latin typeface="Segoe UI"/>
                <a:cs typeface="Segoe UI"/>
              </a:rPr>
              <a:t>is having  trust in </a:t>
            </a:r>
            <a:r>
              <a:rPr dirty="0" sz="2000" spc="-35">
                <a:latin typeface="Segoe UI"/>
                <a:cs typeface="Segoe UI"/>
              </a:rPr>
              <a:t>one's</a:t>
            </a:r>
            <a:r>
              <a:rPr dirty="0" sz="2000">
                <a:latin typeface="Segoe UI"/>
                <a:cs typeface="Segoe UI"/>
              </a:rPr>
              <a:t> </a:t>
            </a:r>
            <a:r>
              <a:rPr dirty="0" sz="2000" spc="-25">
                <a:latin typeface="Segoe UI"/>
                <a:cs typeface="Segoe UI"/>
              </a:rPr>
              <a:t>self.</a:t>
            </a:r>
            <a:endParaRPr sz="2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"/>
            </a:pPr>
            <a:endParaRPr sz="2900">
              <a:latin typeface="Times New Roman"/>
              <a:cs typeface="Times New Roman"/>
            </a:endParaRPr>
          </a:p>
          <a:p>
            <a:pPr marL="240665" marR="5080" indent="-228600">
              <a:lnSpc>
                <a:spcPct val="100000"/>
              </a:lnSpc>
              <a:spcBef>
                <a:spcPts val="5"/>
              </a:spcBef>
              <a:buSzPct val="900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2000">
                <a:latin typeface="Segoe UI"/>
                <a:cs typeface="Segoe UI"/>
              </a:rPr>
              <a:t>It is a </a:t>
            </a:r>
            <a:r>
              <a:rPr dirty="0" sz="2000" spc="-5">
                <a:latin typeface="Segoe UI"/>
                <a:cs typeface="Segoe UI"/>
              </a:rPr>
              <a:t>belief </a:t>
            </a:r>
            <a:r>
              <a:rPr dirty="0" sz="2000">
                <a:latin typeface="Segoe UI"/>
                <a:cs typeface="Segoe UI"/>
              </a:rPr>
              <a:t>in </a:t>
            </a:r>
            <a:r>
              <a:rPr dirty="0" sz="2000" spc="-20">
                <a:latin typeface="Segoe UI"/>
                <a:cs typeface="Segoe UI"/>
              </a:rPr>
              <a:t>oneself, </a:t>
            </a:r>
            <a:r>
              <a:rPr dirty="0" sz="2000">
                <a:latin typeface="Segoe UI"/>
                <a:cs typeface="Segoe UI"/>
              </a:rPr>
              <a:t>the  conviction </a:t>
            </a:r>
            <a:r>
              <a:rPr dirty="0" sz="2000" spc="-5">
                <a:latin typeface="Segoe UI"/>
                <a:cs typeface="Segoe UI"/>
              </a:rPr>
              <a:t>that </a:t>
            </a:r>
            <a:r>
              <a:rPr dirty="0" sz="2000">
                <a:latin typeface="Segoe UI"/>
                <a:cs typeface="Segoe UI"/>
              </a:rPr>
              <a:t>one has the </a:t>
            </a:r>
            <a:r>
              <a:rPr dirty="0" sz="2000" spc="-5">
                <a:latin typeface="Segoe UI"/>
                <a:cs typeface="Segoe UI"/>
              </a:rPr>
              <a:t>ability  </a:t>
            </a:r>
            <a:r>
              <a:rPr dirty="0" sz="2000" spc="-10">
                <a:latin typeface="Segoe UI"/>
                <a:cs typeface="Segoe UI"/>
              </a:rPr>
              <a:t>to </a:t>
            </a:r>
            <a:r>
              <a:rPr dirty="0" sz="2000">
                <a:latin typeface="Segoe UI"/>
                <a:cs typeface="Segoe UI"/>
              </a:rPr>
              <a:t>meet </a:t>
            </a:r>
            <a:r>
              <a:rPr dirty="0" sz="2000" spc="-30">
                <a:latin typeface="Segoe UI"/>
                <a:cs typeface="Segoe UI"/>
              </a:rPr>
              <a:t>life's </a:t>
            </a:r>
            <a:r>
              <a:rPr dirty="0" sz="2000">
                <a:latin typeface="Segoe UI"/>
                <a:cs typeface="Segoe UI"/>
              </a:rPr>
              <a:t>challenges and </a:t>
            </a:r>
            <a:r>
              <a:rPr dirty="0" sz="2000" spc="-20">
                <a:latin typeface="Segoe UI"/>
                <a:cs typeface="Segoe UI"/>
              </a:rPr>
              <a:t>to  </a:t>
            </a:r>
            <a:r>
              <a:rPr dirty="0" sz="2000">
                <a:latin typeface="Segoe UI"/>
                <a:cs typeface="Segoe UI"/>
              </a:rPr>
              <a:t>succeed—and </a:t>
            </a:r>
            <a:r>
              <a:rPr dirty="0" sz="2000" spc="-5">
                <a:latin typeface="Segoe UI"/>
                <a:cs typeface="Segoe UI"/>
              </a:rPr>
              <a:t>the </a:t>
            </a:r>
            <a:r>
              <a:rPr dirty="0" sz="2000">
                <a:latin typeface="Segoe UI"/>
                <a:cs typeface="Segoe UI"/>
              </a:rPr>
              <a:t>willingness </a:t>
            </a:r>
            <a:r>
              <a:rPr dirty="0" sz="2000" spc="-10">
                <a:latin typeface="Segoe UI"/>
                <a:cs typeface="Segoe UI"/>
              </a:rPr>
              <a:t>to </a:t>
            </a:r>
            <a:r>
              <a:rPr dirty="0" sz="2000" spc="-5">
                <a:latin typeface="Segoe UI"/>
                <a:cs typeface="Segoe UI"/>
              </a:rPr>
              <a:t>act  </a:t>
            </a:r>
            <a:r>
              <a:rPr dirty="0" sz="2000" spc="-15">
                <a:latin typeface="Segoe UI"/>
                <a:cs typeface="Segoe UI"/>
              </a:rPr>
              <a:t>accordingly.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13113" y="1556003"/>
            <a:ext cx="3623310" cy="24028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0"/>
              </a:spcBef>
            </a:pPr>
            <a:r>
              <a:rPr dirty="0" sz="2600" spc="-15" b="1">
                <a:solidFill>
                  <a:srgbClr val="FFFFFF"/>
                </a:solidFill>
                <a:latin typeface="Segoe UI Semibold"/>
                <a:cs typeface="Segoe UI Semibold"/>
              </a:rPr>
              <a:t>Essentially, </a:t>
            </a:r>
            <a:r>
              <a:rPr dirty="0" sz="2600" spc="-5" b="1">
                <a:solidFill>
                  <a:srgbClr val="FFFFFF"/>
                </a:solidFill>
                <a:latin typeface="Segoe UI Semibold"/>
                <a:cs typeface="Segoe UI Semibold"/>
              </a:rPr>
              <a:t>it is </a:t>
            </a:r>
            <a:r>
              <a:rPr dirty="0" sz="2600" spc="-10" b="1">
                <a:solidFill>
                  <a:srgbClr val="FFFFFF"/>
                </a:solidFill>
                <a:latin typeface="Segoe UI Semibold"/>
                <a:cs typeface="Segoe UI Semibold"/>
              </a:rPr>
              <a:t>knowing  </a:t>
            </a:r>
            <a:r>
              <a:rPr dirty="0" sz="2600" spc="-5" b="1">
                <a:solidFill>
                  <a:srgbClr val="FFFFFF"/>
                </a:solidFill>
                <a:latin typeface="Segoe UI Semibold"/>
                <a:cs typeface="Segoe UI Semibold"/>
              </a:rPr>
              <a:t>what </a:t>
            </a:r>
            <a:r>
              <a:rPr dirty="0" sz="2600" spc="-10" b="1">
                <a:solidFill>
                  <a:srgbClr val="FFFFFF"/>
                </a:solidFill>
                <a:latin typeface="Segoe UI Semibold"/>
                <a:cs typeface="Segoe UI Semibold"/>
              </a:rPr>
              <a:t>you’re </a:t>
            </a:r>
            <a:r>
              <a:rPr dirty="0" sz="2600" spc="-5" b="1">
                <a:solidFill>
                  <a:srgbClr val="FFFFFF"/>
                </a:solidFill>
                <a:latin typeface="Segoe UI Semibold"/>
                <a:cs typeface="Segoe UI Semibold"/>
              </a:rPr>
              <a:t>good at,  the </a:t>
            </a:r>
            <a:r>
              <a:rPr dirty="0" sz="2600" spc="-10" b="1">
                <a:solidFill>
                  <a:srgbClr val="FFFFFF"/>
                </a:solidFill>
                <a:latin typeface="Segoe UI Semibold"/>
                <a:cs typeface="Segoe UI Semibold"/>
              </a:rPr>
              <a:t>value you </a:t>
            </a:r>
            <a:r>
              <a:rPr dirty="0" sz="2600" spc="-5" b="1">
                <a:solidFill>
                  <a:srgbClr val="FFFFFF"/>
                </a:solidFill>
                <a:latin typeface="Segoe UI Semibold"/>
                <a:cs typeface="Segoe UI Semibold"/>
              </a:rPr>
              <a:t>provide,  </a:t>
            </a:r>
            <a:r>
              <a:rPr dirty="0" sz="2600" b="1">
                <a:solidFill>
                  <a:srgbClr val="FFFFFF"/>
                </a:solidFill>
                <a:latin typeface="Segoe UI Semibold"/>
                <a:cs typeface="Segoe UI Semibold"/>
              </a:rPr>
              <a:t>and </a:t>
            </a:r>
            <a:r>
              <a:rPr dirty="0" sz="2600" spc="-5" b="1">
                <a:solidFill>
                  <a:srgbClr val="FFFFFF"/>
                </a:solidFill>
                <a:latin typeface="Segoe UI Semibold"/>
                <a:cs typeface="Segoe UI Semibold"/>
              </a:rPr>
              <a:t>acting in </a:t>
            </a:r>
            <a:r>
              <a:rPr dirty="0" sz="2600" b="1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dirty="0" sz="2600" spc="-45" b="1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dirty="0" sz="2600" b="1">
                <a:solidFill>
                  <a:srgbClr val="FFFFFF"/>
                </a:solidFill>
                <a:latin typeface="Segoe UI Semibold"/>
                <a:cs typeface="Segoe UI Semibold"/>
              </a:rPr>
              <a:t>way</a:t>
            </a:r>
            <a:endParaRPr sz="2600">
              <a:latin typeface="Segoe UI Semibold"/>
              <a:cs typeface="Segoe UI Semibold"/>
            </a:endParaRPr>
          </a:p>
          <a:p>
            <a:pPr marL="12700">
              <a:lnSpc>
                <a:spcPts val="3110"/>
              </a:lnSpc>
            </a:pPr>
            <a:r>
              <a:rPr dirty="0" sz="2600" spc="-5" b="1">
                <a:solidFill>
                  <a:srgbClr val="FFFFFF"/>
                </a:solidFill>
                <a:latin typeface="Segoe UI Semibold"/>
                <a:cs typeface="Segoe UI Semibold"/>
              </a:rPr>
              <a:t>that conveys</a:t>
            </a:r>
            <a:r>
              <a:rPr dirty="0" sz="2600" spc="-15" b="1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dirty="0" sz="2600" spc="-5" b="1">
                <a:solidFill>
                  <a:srgbClr val="FFFFFF"/>
                </a:solidFill>
                <a:latin typeface="Segoe UI Semibold"/>
                <a:cs typeface="Segoe UI Semibold"/>
              </a:rPr>
              <a:t>that</a:t>
            </a:r>
            <a:endParaRPr sz="2600">
              <a:latin typeface="Segoe UI Semibold"/>
              <a:cs typeface="Segoe UI Semibold"/>
            </a:endParaRPr>
          </a:p>
          <a:p>
            <a:pPr marL="12700">
              <a:lnSpc>
                <a:spcPts val="3110"/>
              </a:lnSpc>
            </a:pPr>
            <a:r>
              <a:rPr dirty="0" sz="2600" spc="-10" b="1">
                <a:solidFill>
                  <a:srgbClr val="FFFFFF"/>
                </a:solidFill>
                <a:latin typeface="Segoe UI Semibold"/>
                <a:cs typeface="Segoe UI Semibold"/>
              </a:rPr>
              <a:t>to </a:t>
            </a:r>
            <a:r>
              <a:rPr dirty="0" sz="2600" spc="-5" b="1">
                <a:solidFill>
                  <a:srgbClr val="FFFFFF"/>
                </a:solidFill>
                <a:latin typeface="Segoe UI Semibold"/>
                <a:cs typeface="Segoe UI Semibold"/>
              </a:rPr>
              <a:t>those </a:t>
            </a:r>
            <a:r>
              <a:rPr dirty="0" sz="2600" spc="-10" b="1">
                <a:solidFill>
                  <a:srgbClr val="FFFFFF"/>
                </a:solidFill>
                <a:latin typeface="Segoe UI Semibold"/>
                <a:cs typeface="Segoe UI Semibold"/>
              </a:rPr>
              <a:t>around</a:t>
            </a:r>
            <a:r>
              <a:rPr dirty="0" sz="2600" spc="-25" b="1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dirty="0" sz="2600" spc="-10" b="1">
                <a:solidFill>
                  <a:srgbClr val="FFFFFF"/>
                </a:solidFill>
                <a:latin typeface="Segoe UI Semibold"/>
                <a:cs typeface="Segoe UI Semibold"/>
              </a:rPr>
              <a:t>you.</a:t>
            </a:r>
            <a:endParaRPr sz="2600">
              <a:latin typeface="Segoe UI Semibold"/>
              <a:cs typeface="Segoe UI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2" y="480059"/>
            <a:ext cx="976122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Projecting confidence </a:t>
            </a:r>
            <a:r>
              <a:rPr dirty="0" spc="-25"/>
              <a:t>in </a:t>
            </a:r>
            <a:r>
              <a:rPr dirty="0" spc="-35"/>
              <a:t>the </a:t>
            </a:r>
            <a:r>
              <a:rPr dirty="0" spc="-50"/>
              <a:t>workplace enables </a:t>
            </a:r>
            <a:r>
              <a:rPr dirty="0" spc="-45"/>
              <a:t>you</a:t>
            </a:r>
            <a:r>
              <a:rPr dirty="0" spc="-535"/>
              <a:t> </a:t>
            </a:r>
            <a:r>
              <a:rPr dirty="0" spc="-40"/>
              <a:t>to: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562" y="1440179"/>
            <a:ext cx="10485120" cy="449707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05"/>
              </a:spcBef>
              <a:buSzPct val="900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2000" spc="-5">
                <a:latin typeface="Segoe UI"/>
                <a:cs typeface="Segoe UI"/>
              </a:rPr>
              <a:t>Gain</a:t>
            </a:r>
            <a:r>
              <a:rPr dirty="0" sz="2000">
                <a:latin typeface="Segoe UI"/>
                <a:cs typeface="Segoe UI"/>
              </a:rPr>
              <a:t> </a:t>
            </a:r>
            <a:r>
              <a:rPr dirty="0" sz="2000" spc="-5">
                <a:latin typeface="Segoe UI"/>
                <a:cs typeface="Segoe UI"/>
              </a:rPr>
              <a:t>credibility</a:t>
            </a:r>
            <a:endParaRPr sz="20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500"/>
              </a:spcBef>
              <a:buSzPct val="900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2000" spc="-15">
                <a:latin typeface="Segoe UI"/>
                <a:cs typeface="Segoe UI"/>
              </a:rPr>
              <a:t>Make </a:t>
            </a:r>
            <a:r>
              <a:rPr dirty="0" sz="2000">
                <a:latin typeface="Segoe UI"/>
                <a:cs typeface="Segoe UI"/>
              </a:rPr>
              <a:t>a </a:t>
            </a:r>
            <a:r>
              <a:rPr dirty="0" sz="2000" spc="-5">
                <a:latin typeface="Segoe UI"/>
                <a:cs typeface="Segoe UI"/>
              </a:rPr>
              <a:t>strong </a:t>
            </a:r>
            <a:r>
              <a:rPr dirty="0" sz="2000">
                <a:latin typeface="Segoe UI"/>
                <a:cs typeface="Segoe UI"/>
              </a:rPr>
              <a:t>first</a:t>
            </a:r>
            <a:r>
              <a:rPr dirty="0" sz="2000" spc="15">
                <a:latin typeface="Segoe UI"/>
                <a:cs typeface="Segoe UI"/>
              </a:rPr>
              <a:t> </a:t>
            </a:r>
            <a:r>
              <a:rPr dirty="0" sz="2000" spc="-5">
                <a:latin typeface="Segoe UI"/>
                <a:cs typeface="Segoe UI"/>
              </a:rPr>
              <a:t>impression</a:t>
            </a:r>
            <a:endParaRPr sz="20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SzPct val="900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2000" spc="-5">
                <a:latin typeface="Segoe UI"/>
                <a:cs typeface="Segoe UI"/>
              </a:rPr>
              <a:t>Deal with</a:t>
            </a:r>
            <a:r>
              <a:rPr dirty="0" sz="2000" spc="10">
                <a:latin typeface="Segoe UI"/>
                <a:cs typeface="Segoe UI"/>
              </a:rPr>
              <a:t> </a:t>
            </a:r>
            <a:r>
              <a:rPr dirty="0" sz="2000" spc="-10">
                <a:latin typeface="Segoe UI"/>
                <a:cs typeface="Segoe UI"/>
              </a:rPr>
              <a:t>pressure</a:t>
            </a:r>
            <a:endParaRPr sz="20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SzPct val="900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2000" spc="-40">
                <a:latin typeface="Segoe UI"/>
                <a:cs typeface="Segoe UI"/>
              </a:rPr>
              <a:t>Tackle </a:t>
            </a:r>
            <a:r>
              <a:rPr dirty="0" sz="2000">
                <a:latin typeface="Segoe UI"/>
                <a:cs typeface="Segoe UI"/>
              </a:rPr>
              <a:t>personal </a:t>
            </a:r>
            <a:r>
              <a:rPr dirty="0" sz="2000" spc="-5">
                <a:latin typeface="Segoe UI"/>
                <a:cs typeface="Segoe UI"/>
              </a:rPr>
              <a:t>and </a:t>
            </a:r>
            <a:r>
              <a:rPr dirty="0" sz="2000" spc="-10">
                <a:latin typeface="Segoe UI"/>
                <a:cs typeface="Segoe UI"/>
              </a:rPr>
              <a:t>professional</a:t>
            </a:r>
            <a:r>
              <a:rPr dirty="0" sz="2000" spc="60">
                <a:latin typeface="Segoe UI"/>
                <a:cs typeface="Segoe UI"/>
              </a:rPr>
              <a:t> </a:t>
            </a:r>
            <a:r>
              <a:rPr dirty="0" sz="2000" spc="-5">
                <a:latin typeface="Segoe UI"/>
                <a:cs typeface="Segoe UI"/>
              </a:rPr>
              <a:t>challenges</a:t>
            </a:r>
            <a:endParaRPr sz="20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SzPct val="900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2000">
                <a:latin typeface="Segoe UI"/>
                <a:cs typeface="Segoe UI"/>
              </a:rPr>
              <a:t>Put others </a:t>
            </a:r>
            <a:r>
              <a:rPr dirty="0" sz="2000" spc="-5">
                <a:latin typeface="Segoe UI"/>
                <a:cs typeface="Segoe UI"/>
              </a:rPr>
              <a:t>at</a:t>
            </a:r>
            <a:r>
              <a:rPr dirty="0" sz="2000" spc="-15">
                <a:latin typeface="Segoe UI"/>
                <a:cs typeface="Segoe UI"/>
              </a:rPr>
              <a:t> </a:t>
            </a:r>
            <a:r>
              <a:rPr dirty="0" sz="2000" spc="-5">
                <a:latin typeface="Segoe UI"/>
                <a:cs typeface="Segoe UI"/>
              </a:rPr>
              <a:t>ease</a:t>
            </a:r>
            <a:endParaRPr sz="20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384"/>
              </a:spcBef>
              <a:buSzPct val="900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2000">
                <a:latin typeface="Segoe UI"/>
                <a:cs typeface="Segoe UI"/>
              </a:rPr>
              <a:t>Be </a:t>
            </a:r>
            <a:r>
              <a:rPr dirty="0" sz="2000" spc="-10">
                <a:latin typeface="Segoe UI"/>
                <a:cs typeface="Segoe UI"/>
              </a:rPr>
              <a:t>taken more </a:t>
            </a:r>
            <a:r>
              <a:rPr dirty="0" sz="2000">
                <a:latin typeface="Segoe UI"/>
                <a:cs typeface="Segoe UI"/>
              </a:rPr>
              <a:t>seriously if </a:t>
            </a:r>
            <a:r>
              <a:rPr dirty="0" sz="2000" spc="-5">
                <a:latin typeface="Segoe UI"/>
                <a:cs typeface="Segoe UI"/>
              </a:rPr>
              <a:t>your </a:t>
            </a:r>
            <a:r>
              <a:rPr dirty="0" sz="2000" spc="-10">
                <a:latin typeface="Segoe UI"/>
                <a:cs typeface="Segoe UI"/>
              </a:rPr>
              <a:t>words </a:t>
            </a:r>
            <a:r>
              <a:rPr dirty="0" sz="2000" spc="-5">
                <a:latin typeface="Segoe UI"/>
                <a:cs typeface="Segoe UI"/>
              </a:rPr>
              <a:t>and action have</a:t>
            </a:r>
            <a:r>
              <a:rPr dirty="0" sz="2000" spc="50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conviction</a:t>
            </a:r>
            <a:endParaRPr sz="20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500"/>
              </a:spcBef>
              <a:buSzPct val="900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2000" spc="-5">
                <a:latin typeface="Segoe UI"/>
                <a:cs typeface="Segoe UI"/>
              </a:rPr>
              <a:t>Experience </a:t>
            </a:r>
            <a:r>
              <a:rPr dirty="0" sz="2000" spc="-10">
                <a:latin typeface="Segoe UI"/>
                <a:cs typeface="Segoe UI"/>
              </a:rPr>
              <a:t>more </a:t>
            </a:r>
            <a:r>
              <a:rPr dirty="0" sz="2000" spc="-5">
                <a:latin typeface="Segoe UI"/>
                <a:cs typeface="Segoe UI"/>
              </a:rPr>
              <a:t>as </a:t>
            </a:r>
            <a:r>
              <a:rPr dirty="0" sz="2000" spc="-10">
                <a:latin typeface="Segoe UI"/>
                <a:cs typeface="Segoe UI"/>
              </a:rPr>
              <a:t>you’re more likely to </a:t>
            </a:r>
            <a:r>
              <a:rPr dirty="0" sz="2000" spc="-5">
                <a:latin typeface="Segoe UI"/>
                <a:cs typeface="Segoe UI"/>
              </a:rPr>
              <a:t>engage </a:t>
            </a:r>
            <a:r>
              <a:rPr dirty="0" sz="2000">
                <a:latin typeface="Segoe UI"/>
                <a:cs typeface="Segoe UI"/>
              </a:rPr>
              <a:t>in </a:t>
            </a:r>
            <a:r>
              <a:rPr dirty="0" sz="2000" spc="-5">
                <a:latin typeface="Segoe UI"/>
                <a:cs typeface="Segoe UI"/>
              </a:rPr>
              <a:t>challenging, but manageable</a:t>
            </a:r>
            <a:r>
              <a:rPr dirty="0" sz="2000" spc="204">
                <a:latin typeface="Segoe UI"/>
                <a:cs typeface="Segoe UI"/>
              </a:rPr>
              <a:t> </a:t>
            </a:r>
            <a:r>
              <a:rPr dirty="0" sz="2000" spc="-5">
                <a:latin typeface="Segoe UI"/>
                <a:cs typeface="Segoe UI"/>
              </a:rPr>
              <a:t>projects</a:t>
            </a:r>
            <a:endParaRPr sz="20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SzPct val="900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2000">
                <a:latin typeface="Segoe UI"/>
                <a:cs typeface="Segoe UI"/>
              </a:rPr>
              <a:t>Push the </a:t>
            </a:r>
            <a:r>
              <a:rPr dirty="0" sz="2000" spc="5">
                <a:latin typeface="Segoe UI"/>
                <a:cs typeface="Segoe UI"/>
              </a:rPr>
              <a:t>boundary </a:t>
            </a:r>
            <a:r>
              <a:rPr dirty="0" sz="2000" spc="-20">
                <a:latin typeface="Segoe UI"/>
                <a:cs typeface="Segoe UI"/>
              </a:rPr>
              <a:t>of </a:t>
            </a:r>
            <a:r>
              <a:rPr dirty="0" sz="2000" spc="-5">
                <a:latin typeface="Segoe UI"/>
                <a:cs typeface="Segoe UI"/>
              </a:rPr>
              <a:t>your </a:t>
            </a:r>
            <a:r>
              <a:rPr dirty="0" sz="2000" spc="5">
                <a:latin typeface="Segoe UI"/>
                <a:cs typeface="Segoe UI"/>
              </a:rPr>
              <a:t>comfort </a:t>
            </a:r>
            <a:r>
              <a:rPr dirty="0" sz="2000">
                <a:latin typeface="Segoe UI"/>
                <a:cs typeface="Segoe UI"/>
              </a:rPr>
              <a:t>zone and </a:t>
            </a:r>
            <a:r>
              <a:rPr dirty="0" sz="2000" spc="-5">
                <a:latin typeface="Segoe UI"/>
                <a:cs typeface="Segoe UI"/>
              </a:rPr>
              <a:t>increase your</a:t>
            </a:r>
            <a:r>
              <a:rPr dirty="0" sz="2000" spc="35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performance</a:t>
            </a:r>
            <a:endParaRPr sz="20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SzPct val="900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2000" spc="-5">
                <a:latin typeface="Segoe UI"/>
                <a:cs typeface="Segoe UI"/>
              </a:rPr>
              <a:t>Communicate </a:t>
            </a:r>
            <a:r>
              <a:rPr dirty="0" sz="2000" spc="-10">
                <a:latin typeface="Segoe UI"/>
                <a:cs typeface="Segoe UI"/>
              </a:rPr>
              <a:t>more </a:t>
            </a:r>
            <a:r>
              <a:rPr dirty="0" sz="2000" spc="-15">
                <a:latin typeface="Segoe UI"/>
                <a:cs typeface="Segoe UI"/>
              </a:rPr>
              <a:t>effectively, </a:t>
            </a:r>
            <a:r>
              <a:rPr dirty="0" sz="2000" spc="-5">
                <a:latin typeface="Segoe UI"/>
                <a:cs typeface="Segoe UI"/>
              </a:rPr>
              <a:t>as </a:t>
            </a:r>
            <a:r>
              <a:rPr dirty="0" sz="2000">
                <a:latin typeface="Segoe UI"/>
                <a:cs typeface="Segoe UI"/>
              </a:rPr>
              <a:t>confidence </a:t>
            </a:r>
            <a:r>
              <a:rPr dirty="0" sz="2000" spc="-5">
                <a:latin typeface="Segoe UI"/>
                <a:cs typeface="Segoe UI"/>
              </a:rPr>
              <a:t>allows you </a:t>
            </a:r>
            <a:r>
              <a:rPr dirty="0" sz="2000" spc="-10">
                <a:latin typeface="Segoe UI"/>
                <a:cs typeface="Segoe UI"/>
              </a:rPr>
              <a:t>to </a:t>
            </a:r>
            <a:r>
              <a:rPr dirty="0" sz="2000" spc="-5">
                <a:latin typeface="Segoe UI"/>
                <a:cs typeface="Segoe UI"/>
              </a:rPr>
              <a:t>speak </a:t>
            </a:r>
            <a:r>
              <a:rPr dirty="0" sz="2000">
                <a:latin typeface="Segoe UI"/>
                <a:cs typeface="Segoe UI"/>
              </a:rPr>
              <a:t>concisely and </a:t>
            </a:r>
            <a:r>
              <a:rPr dirty="0" sz="2000" spc="-5">
                <a:latin typeface="Segoe UI"/>
                <a:cs typeface="Segoe UI"/>
              </a:rPr>
              <a:t>with</a:t>
            </a:r>
            <a:r>
              <a:rPr dirty="0" sz="2000" spc="170">
                <a:latin typeface="Segoe UI"/>
                <a:cs typeface="Segoe UI"/>
              </a:rPr>
              <a:t> </a:t>
            </a:r>
            <a:r>
              <a:rPr dirty="0" sz="2000" spc="-20">
                <a:latin typeface="Segoe UI"/>
                <a:cs typeface="Segoe UI"/>
              </a:rPr>
              <a:t>clarity.</a:t>
            </a:r>
            <a:endParaRPr sz="2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 marR="4398645">
              <a:lnSpc>
                <a:spcPct val="100000"/>
              </a:lnSpc>
            </a:pPr>
            <a:r>
              <a:rPr dirty="0" sz="2000" spc="-5" b="1">
                <a:solidFill>
                  <a:srgbClr val="8661C5"/>
                </a:solidFill>
                <a:latin typeface="Segoe UI Semibold"/>
                <a:cs typeface="Segoe UI Semibold"/>
              </a:rPr>
              <a:t>Projecting confidence contributes to professionalism  which </a:t>
            </a:r>
            <a:r>
              <a:rPr dirty="0" sz="2000" b="1">
                <a:solidFill>
                  <a:srgbClr val="8661C5"/>
                </a:solidFill>
                <a:latin typeface="Segoe UI Semibold"/>
                <a:cs typeface="Segoe UI Semibold"/>
              </a:rPr>
              <a:t>is </a:t>
            </a:r>
            <a:r>
              <a:rPr dirty="0" sz="2000" spc="-10" b="1">
                <a:solidFill>
                  <a:srgbClr val="8661C5"/>
                </a:solidFill>
                <a:latin typeface="Segoe UI Semibold"/>
                <a:cs typeface="Segoe UI Semibold"/>
              </a:rPr>
              <a:t>helpful </a:t>
            </a:r>
            <a:r>
              <a:rPr dirty="0" sz="2000" b="1">
                <a:solidFill>
                  <a:srgbClr val="8661C5"/>
                </a:solidFill>
                <a:latin typeface="Segoe UI Semibold"/>
                <a:cs typeface="Segoe UI Semibold"/>
              </a:rPr>
              <a:t>for </a:t>
            </a:r>
            <a:r>
              <a:rPr dirty="0" sz="2000" spc="-5" b="1">
                <a:solidFill>
                  <a:srgbClr val="8661C5"/>
                </a:solidFill>
                <a:latin typeface="Segoe UI Semibold"/>
                <a:cs typeface="Segoe UI Semibold"/>
              </a:rPr>
              <a:t>your </a:t>
            </a:r>
            <a:r>
              <a:rPr dirty="0" sz="2000" spc="-10" b="1">
                <a:solidFill>
                  <a:srgbClr val="8661C5"/>
                </a:solidFill>
                <a:latin typeface="Segoe UI Semibold"/>
                <a:cs typeface="Segoe UI Semibold"/>
              </a:rPr>
              <a:t>advancing </a:t>
            </a:r>
            <a:r>
              <a:rPr dirty="0" sz="2000" b="1">
                <a:solidFill>
                  <a:srgbClr val="8661C5"/>
                </a:solidFill>
                <a:latin typeface="Segoe UI Semibold"/>
                <a:cs typeface="Segoe UI Semibold"/>
              </a:rPr>
              <a:t>job and</a:t>
            </a:r>
            <a:r>
              <a:rPr dirty="0" sz="2000" spc="-10" b="1">
                <a:solidFill>
                  <a:srgbClr val="8661C5"/>
                </a:solidFill>
                <a:latin typeface="Segoe UI Semibold"/>
                <a:cs typeface="Segoe UI Semibold"/>
              </a:rPr>
              <a:t> </a:t>
            </a:r>
            <a:r>
              <a:rPr dirty="0" sz="2000" spc="-30" b="1">
                <a:solidFill>
                  <a:srgbClr val="8661C5"/>
                </a:solidFill>
                <a:latin typeface="Segoe UI Semibold"/>
                <a:cs typeface="Segoe UI Semibold"/>
              </a:rPr>
              <a:t>career.</a:t>
            </a:r>
            <a:endParaRPr sz="2000">
              <a:latin typeface="Segoe UI Semibold"/>
              <a:cs typeface="Segoe UI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2" y="2183892"/>
            <a:ext cx="3057525" cy="2470150"/>
          </a:xfrm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dirty="0" spc="-40"/>
              <a:t>What </a:t>
            </a:r>
            <a:r>
              <a:rPr dirty="0" spc="-45"/>
              <a:t>are </a:t>
            </a:r>
            <a:r>
              <a:rPr dirty="0" spc="-35"/>
              <a:t>the</a:t>
            </a:r>
            <a:r>
              <a:rPr dirty="0" spc="-290"/>
              <a:t> </a:t>
            </a:r>
            <a:r>
              <a:rPr dirty="0" spc="-60"/>
              <a:t>key  </a:t>
            </a:r>
            <a:r>
              <a:rPr dirty="0" spc="-50"/>
              <a:t>characteristics </a:t>
            </a:r>
            <a:r>
              <a:rPr dirty="0" spc="-55"/>
              <a:t>of  </a:t>
            </a:r>
            <a:r>
              <a:rPr dirty="0" spc="-50"/>
              <a:t>someone </a:t>
            </a:r>
            <a:r>
              <a:rPr dirty="0" spc="-35"/>
              <a:t>who  </a:t>
            </a:r>
            <a:r>
              <a:rPr dirty="0" spc="-50"/>
              <a:t>demonstrates  </a:t>
            </a:r>
            <a:r>
              <a:rPr dirty="0" spc="-55"/>
              <a:t>confidence?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0" y="0"/>
            <a:ext cx="6096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25"/>
              </a:spcBef>
            </a:pPr>
            <a:r>
              <a:rPr dirty="0"/>
              <a:t>I</a:t>
            </a:r>
            <a:r>
              <a:rPr dirty="0" spc="-114"/>
              <a:t> </a:t>
            </a:r>
            <a:r>
              <a:rPr dirty="0" spc="-45"/>
              <a:t>chose</a:t>
            </a:r>
            <a:r>
              <a:rPr dirty="0" spc="-114"/>
              <a:t> </a:t>
            </a:r>
            <a:r>
              <a:rPr dirty="0" spc="-40"/>
              <a:t>Satya</a:t>
            </a:r>
            <a:r>
              <a:rPr dirty="0" spc="-110"/>
              <a:t> </a:t>
            </a:r>
            <a:r>
              <a:rPr dirty="0" spc="-45"/>
              <a:t>Nadella</a:t>
            </a:r>
            <a:r>
              <a:rPr dirty="0" spc="-110"/>
              <a:t> </a:t>
            </a:r>
            <a:r>
              <a:rPr dirty="0" spc="-25"/>
              <a:t>as</a:t>
            </a:r>
            <a:r>
              <a:rPr dirty="0" spc="-125"/>
              <a:t> </a:t>
            </a:r>
            <a:r>
              <a:rPr dirty="0" spc="-35"/>
              <a:t>the</a:t>
            </a:r>
            <a:r>
              <a:rPr dirty="0" spc="-114"/>
              <a:t> </a:t>
            </a:r>
            <a:r>
              <a:rPr dirty="0" spc="-40"/>
              <a:t>person</a:t>
            </a:r>
            <a:r>
              <a:rPr dirty="0" spc="-120"/>
              <a:t> </a:t>
            </a:r>
            <a:r>
              <a:rPr dirty="0" spc="-35"/>
              <a:t>who</a:t>
            </a:r>
            <a:r>
              <a:rPr dirty="0" spc="-110"/>
              <a:t> </a:t>
            </a:r>
            <a:r>
              <a:rPr dirty="0" spc="-50"/>
              <a:t>demonstrates  confidence because</a:t>
            </a:r>
            <a:r>
              <a:rPr dirty="0" spc="-175"/>
              <a:t> </a:t>
            </a:r>
            <a:r>
              <a:rPr dirty="0" spc="-40"/>
              <a:t>he…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562" y="2086356"/>
            <a:ext cx="5250815" cy="259207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00"/>
              </a:spcBef>
              <a:buSzPct val="900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2000" spc="-5">
                <a:latin typeface="Segoe UI"/>
                <a:cs typeface="Segoe UI"/>
              </a:rPr>
              <a:t>Believes </a:t>
            </a:r>
            <a:r>
              <a:rPr dirty="0" sz="2000">
                <a:latin typeface="Segoe UI"/>
                <a:cs typeface="Segoe UI"/>
              </a:rPr>
              <a:t>in himself </a:t>
            </a:r>
            <a:r>
              <a:rPr dirty="0" sz="2000" spc="-5">
                <a:latin typeface="Segoe UI"/>
                <a:cs typeface="Segoe UI"/>
              </a:rPr>
              <a:t>and </a:t>
            </a:r>
            <a:r>
              <a:rPr dirty="0" sz="2000">
                <a:latin typeface="Segoe UI"/>
                <a:cs typeface="Segoe UI"/>
              </a:rPr>
              <a:t>his </a:t>
            </a:r>
            <a:r>
              <a:rPr dirty="0" sz="2000" spc="-5">
                <a:latin typeface="Segoe UI"/>
                <a:cs typeface="Segoe UI"/>
              </a:rPr>
              <a:t>ideas</a:t>
            </a:r>
            <a:endParaRPr sz="20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SzPct val="900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2000" spc="-5">
                <a:latin typeface="Segoe UI"/>
                <a:cs typeface="Segoe UI"/>
              </a:rPr>
              <a:t>Obtains </a:t>
            </a:r>
            <a:r>
              <a:rPr dirty="0" sz="2000">
                <a:latin typeface="Segoe UI"/>
                <a:cs typeface="Segoe UI"/>
              </a:rPr>
              <a:t>his </a:t>
            </a:r>
            <a:r>
              <a:rPr dirty="0" sz="2000" spc="-5">
                <a:latin typeface="Segoe UI"/>
                <a:cs typeface="Segoe UI"/>
              </a:rPr>
              <a:t>happiness </a:t>
            </a:r>
            <a:r>
              <a:rPr dirty="0" sz="2000" spc="-10">
                <a:latin typeface="Segoe UI"/>
                <a:cs typeface="Segoe UI"/>
              </a:rPr>
              <a:t>from</a:t>
            </a:r>
            <a:r>
              <a:rPr dirty="0" sz="2000" spc="15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within</a:t>
            </a:r>
            <a:endParaRPr sz="20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SzPct val="900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2000">
                <a:latin typeface="Segoe UI"/>
                <a:cs typeface="Segoe UI"/>
              </a:rPr>
              <a:t>Is</a:t>
            </a:r>
            <a:r>
              <a:rPr dirty="0" sz="2000" spc="-5">
                <a:latin typeface="Segoe UI"/>
                <a:cs typeface="Segoe UI"/>
              </a:rPr>
              <a:t> grateful</a:t>
            </a:r>
            <a:endParaRPr sz="20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SzPct val="900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2000" spc="-10">
                <a:latin typeface="Segoe UI"/>
                <a:cs typeface="Segoe UI"/>
              </a:rPr>
              <a:t>Exercises to </a:t>
            </a:r>
            <a:r>
              <a:rPr dirty="0" sz="2000">
                <a:latin typeface="Segoe UI"/>
                <a:cs typeface="Segoe UI"/>
              </a:rPr>
              <a:t>help </a:t>
            </a:r>
            <a:r>
              <a:rPr dirty="0" sz="2000" spc="-5">
                <a:latin typeface="Segoe UI"/>
                <a:cs typeface="Segoe UI"/>
              </a:rPr>
              <a:t>focus the </a:t>
            </a:r>
            <a:r>
              <a:rPr dirty="0" sz="2000">
                <a:latin typeface="Segoe UI"/>
                <a:cs typeface="Segoe UI"/>
              </a:rPr>
              <a:t>mind and </a:t>
            </a:r>
            <a:r>
              <a:rPr dirty="0" sz="2000" spc="-10">
                <a:latin typeface="Segoe UI"/>
                <a:cs typeface="Segoe UI"/>
              </a:rPr>
              <a:t>keep</a:t>
            </a:r>
            <a:r>
              <a:rPr dirty="0" sz="2000" spc="25">
                <a:latin typeface="Segoe UI"/>
                <a:cs typeface="Segoe UI"/>
              </a:rPr>
              <a:t> </a:t>
            </a:r>
            <a:r>
              <a:rPr dirty="0" sz="2000" spc="-5">
                <a:latin typeface="Segoe UI"/>
                <a:cs typeface="Segoe UI"/>
              </a:rPr>
              <a:t>fit</a:t>
            </a:r>
            <a:endParaRPr sz="20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SzPct val="900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2000">
                <a:latin typeface="Segoe UI"/>
                <a:cs typeface="Segoe UI"/>
              </a:rPr>
              <a:t>Is </a:t>
            </a:r>
            <a:r>
              <a:rPr dirty="0" sz="2000" spc="-5">
                <a:latin typeface="Segoe UI"/>
                <a:cs typeface="Segoe UI"/>
              </a:rPr>
              <a:t>always positive</a:t>
            </a:r>
            <a:endParaRPr sz="20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380"/>
              </a:spcBef>
              <a:buSzPct val="900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2000">
                <a:latin typeface="Segoe UI"/>
                <a:cs typeface="Segoe UI"/>
              </a:rPr>
              <a:t>Is </a:t>
            </a:r>
            <a:r>
              <a:rPr dirty="0" sz="2000" spc="15">
                <a:latin typeface="Segoe UI"/>
                <a:cs typeface="Segoe UI"/>
              </a:rPr>
              <a:t>very </a:t>
            </a:r>
            <a:r>
              <a:rPr dirty="0" sz="2000" spc="-15">
                <a:latin typeface="Segoe UI"/>
                <a:cs typeface="Segoe UI"/>
              </a:rPr>
              <a:t>prepared </a:t>
            </a:r>
            <a:r>
              <a:rPr dirty="0" sz="2000" spc="-5">
                <a:latin typeface="Segoe UI"/>
                <a:cs typeface="Segoe UI"/>
              </a:rPr>
              <a:t>for</a:t>
            </a:r>
            <a:r>
              <a:rPr dirty="0" sz="2000" spc="-10">
                <a:latin typeface="Segoe UI"/>
                <a:cs typeface="Segoe UI"/>
              </a:rPr>
              <a:t> </a:t>
            </a:r>
            <a:r>
              <a:rPr dirty="0" sz="2000" spc="5">
                <a:latin typeface="Segoe UI"/>
                <a:cs typeface="Segoe UI"/>
              </a:rPr>
              <a:t>everything</a:t>
            </a:r>
            <a:endParaRPr sz="20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SzPct val="900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2000" spc="-5">
                <a:latin typeface="Segoe UI"/>
                <a:cs typeface="Segoe UI"/>
              </a:rPr>
              <a:t>Never gives</a:t>
            </a:r>
            <a:r>
              <a:rPr dirty="0" sz="2000" spc="5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up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44340" y="2025395"/>
            <a:ext cx="4643120" cy="332994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05"/>
              </a:spcBef>
              <a:buSzPct val="900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2000" spc="-5">
                <a:latin typeface="Segoe UI"/>
                <a:cs typeface="Segoe UI"/>
              </a:rPr>
              <a:t>Speaks </a:t>
            </a:r>
            <a:r>
              <a:rPr dirty="0" sz="2000">
                <a:latin typeface="Segoe UI"/>
                <a:cs typeface="Segoe UI"/>
              </a:rPr>
              <a:t>with</a:t>
            </a:r>
            <a:r>
              <a:rPr dirty="0" sz="2000" spc="5">
                <a:latin typeface="Segoe UI"/>
                <a:cs typeface="Segoe UI"/>
              </a:rPr>
              <a:t> certainty</a:t>
            </a:r>
            <a:endParaRPr sz="20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500"/>
              </a:spcBef>
              <a:buSzPct val="900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2000" spc="-55">
                <a:latin typeface="Segoe UI"/>
                <a:cs typeface="Segoe UI"/>
              </a:rPr>
              <a:t>Takes</a:t>
            </a:r>
            <a:r>
              <a:rPr dirty="0" sz="2000" spc="-5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risks</a:t>
            </a:r>
            <a:endParaRPr sz="20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SzPct val="900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2000">
                <a:latin typeface="Segoe UI"/>
                <a:cs typeface="Segoe UI"/>
              </a:rPr>
              <a:t>Isn’t </a:t>
            </a:r>
            <a:r>
              <a:rPr dirty="0" sz="2000" spc="-5">
                <a:latin typeface="Segoe UI"/>
                <a:cs typeface="Segoe UI"/>
              </a:rPr>
              <a:t>afraid </a:t>
            </a:r>
            <a:r>
              <a:rPr dirty="0" sz="2000" spc="-10">
                <a:latin typeface="Segoe UI"/>
                <a:cs typeface="Segoe UI"/>
              </a:rPr>
              <a:t>to </a:t>
            </a:r>
            <a:r>
              <a:rPr dirty="0" sz="2000" spc="-5">
                <a:latin typeface="Segoe UI"/>
                <a:cs typeface="Segoe UI"/>
              </a:rPr>
              <a:t>be</a:t>
            </a:r>
            <a:r>
              <a:rPr dirty="0" sz="2000" spc="5">
                <a:latin typeface="Segoe UI"/>
                <a:cs typeface="Segoe UI"/>
              </a:rPr>
              <a:t> </a:t>
            </a:r>
            <a:r>
              <a:rPr dirty="0" sz="2000" spc="-5">
                <a:latin typeface="Segoe UI"/>
                <a:cs typeface="Segoe UI"/>
              </a:rPr>
              <a:t>wrong</a:t>
            </a:r>
            <a:endParaRPr sz="20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SzPct val="900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2000" spc="-5">
                <a:latin typeface="Segoe UI"/>
                <a:cs typeface="Segoe UI"/>
              </a:rPr>
              <a:t>Applauds </a:t>
            </a:r>
            <a:r>
              <a:rPr dirty="0" sz="2000">
                <a:latin typeface="Segoe UI"/>
                <a:cs typeface="Segoe UI"/>
              </a:rPr>
              <a:t>other</a:t>
            </a:r>
            <a:r>
              <a:rPr dirty="0" sz="2000" spc="5">
                <a:latin typeface="Segoe UI"/>
                <a:cs typeface="Segoe UI"/>
              </a:rPr>
              <a:t> </a:t>
            </a:r>
            <a:r>
              <a:rPr dirty="0" sz="2000" spc="-5">
                <a:latin typeface="Segoe UI"/>
                <a:cs typeface="Segoe UI"/>
              </a:rPr>
              <a:t>people</a:t>
            </a:r>
            <a:endParaRPr sz="20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SzPct val="900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2000" spc="-5">
                <a:latin typeface="Segoe UI"/>
                <a:cs typeface="Segoe UI"/>
              </a:rPr>
              <a:t>Listens </a:t>
            </a:r>
            <a:r>
              <a:rPr dirty="0" sz="2000" spc="-10">
                <a:latin typeface="Segoe UI"/>
                <a:cs typeface="Segoe UI"/>
              </a:rPr>
              <a:t>more </a:t>
            </a:r>
            <a:r>
              <a:rPr dirty="0" sz="2000" spc="-5">
                <a:latin typeface="Segoe UI"/>
                <a:cs typeface="Segoe UI"/>
              </a:rPr>
              <a:t>than </a:t>
            </a:r>
            <a:r>
              <a:rPr dirty="0" sz="2000">
                <a:latin typeface="Segoe UI"/>
                <a:cs typeface="Segoe UI"/>
              </a:rPr>
              <a:t>he</a:t>
            </a:r>
            <a:r>
              <a:rPr dirty="0" sz="2000" spc="25">
                <a:latin typeface="Segoe UI"/>
                <a:cs typeface="Segoe UI"/>
              </a:rPr>
              <a:t> </a:t>
            </a:r>
            <a:r>
              <a:rPr dirty="0" sz="2000" spc="-5">
                <a:latin typeface="Segoe UI"/>
                <a:cs typeface="Segoe UI"/>
              </a:rPr>
              <a:t>speaks</a:t>
            </a:r>
            <a:endParaRPr sz="20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384"/>
              </a:spcBef>
              <a:buSzPct val="900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2000">
                <a:latin typeface="Segoe UI"/>
                <a:cs typeface="Segoe UI"/>
              </a:rPr>
              <a:t>Is</a:t>
            </a:r>
            <a:r>
              <a:rPr dirty="0" sz="2000" spc="-5">
                <a:latin typeface="Segoe UI"/>
                <a:cs typeface="Segoe UI"/>
              </a:rPr>
              <a:t> modest</a:t>
            </a:r>
            <a:endParaRPr sz="20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500"/>
              </a:spcBef>
              <a:buSzPct val="900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2000">
                <a:latin typeface="Segoe UI"/>
                <a:cs typeface="Segoe UI"/>
              </a:rPr>
              <a:t>Isn’t </a:t>
            </a:r>
            <a:r>
              <a:rPr dirty="0" sz="2000" spc="-5">
                <a:latin typeface="Segoe UI"/>
                <a:cs typeface="Segoe UI"/>
              </a:rPr>
              <a:t>afraid </a:t>
            </a:r>
            <a:r>
              <a:rPr dirty="0" sz="2000" spc="-10">
                <a:latin typeface="Segoe UI"/>
                <a:cs typeface="Segoe UI"/>
              </a:rPr>
              <a:t>to </a:t>
            </a:r>
            <a:r>
              <a:rPr dirty="0" sz="2000" spc="-5">
                <a:latin typeface="Segoe UI"/>
                <a:cs typeface="Segoe UI"/>
              </a:rPr>
              <a:t>ask for</a:t>
            </a:r>
            <a:r>
              <a:rPr dirty="0" sz="2000" spc="10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help</a:t>
            </a:r>
            <a:endParaRPr sz="20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SzPct val="900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2000" spc="-5">
                <a:latin typeface="Segoe UI"/>
                <a:cs typeface="Segoe UI"/>
              </a:rPr>
              <a:t>Dedicates time </a:t>
            </a:r>
            <a:r>
              <a:rPr dirty="0" sz="2000" spc="-10">
                <a:latin typeface="Segoe UI"/>
                <a:cs typeface="Segoe UI"/>
              </a:rPr>
              <a:t>to </a:t>
            </a:r>
            <a:r>
              <a:rPr dirty="0" sz="2000" spc="-5">
                <a:latin typeface="Segoe UI"/>
                <a:cs typeface="Segoe UI"/>
              </a:rPr>
              <a:t>what</a:t>
            </a:r>
            <a:r>
              <a:rPr dirty="0" sz="2000" spc="10">
                <a:latin typeface="Segoe UI"/>
                <a:cs typeface="Segoe UI"/>
              </a:rPr>
              <a:t> </a:t>
            </a:r>
            <a:r>
              <a:rPr dirty="0" sz="2000" spc="-5">
                <a:latin typeface="Segoe UI"/>
                <a:cs typeface="Segoe UI"/>
              </a:rPr>
              <a:t>matters</a:t>
            </a:r>
            <a:endParaRPr sz="20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SzPct val="900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2000" spc="-5">
                <a:latin typeface="Segoe UI"/>
                <a:cs typeface="Segoe UI"/>
              </a:rPr>
              <a:t>Communicates clearly </a:t>
            </a:r>
            <a:r>
              <a:rPr dirty="0" sz="2000">
                <a:latin typeface="Segoe UI"/>
                <a:cs typeface="Segoe UI"/>
              </a:rPr>
              <a:t>and</a:t>
            </a:r>
            <a:r>
              <a:rPr dirty="0" sz="2000" spc="-25">
                <a:latin typeface="Segoe UI"/>
                <a:cs typeface="Segoe UI"/>
              </a:rPr>
              <a:t> </a:t>
            </a:r>
            <a:r>
              <a:rPr dirty="0" sz="2000" spc="-5">
                <a:latin typeface="Segoe UI"/>
                <a:cs typeface="Segoe UI"/>
              </a:rPr>
              <a:t>passionately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2" y="2671572"/>
            <a:ext cx="4130040" cy="1491615"/>
          </a:xfrm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dirty="0" spc="-40"/>
              <a:t>How </a:t>
            </a:r>
            <a:r>
              <a:rPr dirty="0" spc="-35"/>
              <a:t>to </a:t>
            </a:r>
            <a:r>
              <a:rPr dirty="0" spc="-50"/>
              <a:t>demonstrate  confidence </a:t>
            </a:r>
            <a:r>
              <a:rPr dirty="0" spc="-35"/>
              <a:t>and </a:t>
            </a:r>
            <a:r>
              <a:rPr dirty="0" spc="-55"/>
              <a:t>bring  </a:t>
            </a:r>
            <a:r>
              <a:rPr dirty="0" spc="-50"/>
              <a:t>your voice </a:t>
            </a:r>
            <a:r>
              <a:rPr dirty="0" spc="-35"/>
              <a:t>to the</a:t>
            </a:r>
            <a:r>
              <a:rPr dirty="0" spc="-320"/>
              <a:t> </a:t>
            </a:r>
            <a:r>
              <a:rPr dirty="0" spc="-45"/>
              <a:t>table.</a:t>
            </a:r>
          </a:p>
        </p:txBody>
      </p:sp>
      <p:sp>
        <p:nvSpPr>
          <p:cNvPr id="3" name="object 3"/>
          <p:cNvSpPr/>
          <p:nvPr/>
        </p:nvSpPr>
        <p:spPr>
          <a:xfrm>
            <a:off x="6089513" y="0"/>
            <a:ext cx="6102483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2" y="431291"/>
            <a:ext cx="670750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Start </a:t>
            </a:r>
            <a:r>
              <a:rPr dirty="0" spc="-30"/>
              <a:t>by </a:t>
            </a:r>
            <a:r>
              <a:rPr dirty="0" spc="-50"/>
              <a:t>building confidence</a:t>
            </a:r>
            <a:r>
              <a:rPr dirty="0" spc="-345"/>
              <a:t> </a:t>
            </a:r>
            <a:r>
              <a:rPr dirty="0" spc="-50"/>
              <a:t>through: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562" y="1408684"/>
            <a:ext cx="7629525" cy="411607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80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5">
                <a:latin typeface="Segoe UI"/>
                <a:cs typeface="Segoe UI"/>
              </a:rPr>
              <a:t>Identifying </a:t>
            </a:r>
            <a:r>
              <a:rPr dirty="0" sz="1600" spc="-10">
                <a:latin typeface="Segoe UI"/>
                <a:cs typeface="Segoe UI"/>
              </a:rPr>
              <a:t>strengths </a:t>
            </a:r>
            <a:r>
              <a:rPr dirty="0" sz="1600" spc="-5">
                <a:latin typeface="Segoe UI"/>
                <a:cs typeface="Segoe UI"/>
              </a:rPr>
              <a:t>and capitalizing on</a:t>
            </a:r>
            <a:r>
              <a:rPr dirty="0" sz="1600" spc="-25">
                <a:latin typeface="Segoe UI"/>
                <a:cs typeface="Segoe UI"/>
              </a:rPr>
              <a:t> </a:t>
            </a:r>
            <a:r>
              <a:rPr dirty="0" sz="1600" spc="-5">
                <a:latin typeface="Segoe UI"/>
                <a:cs typeface="Segoe UI"/>
              </a:rPr>
              <a:t>them</a:t>
            </a:r>
            <a:endParaRPr sz="16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5">
                <a:latin typeface="Segoe UI"/>
                <a:cs typeface="Segoe UI"/>
              </a:rPr>
              <a:t>Identifying weaknesses and working on</a:t>
            </a:r>
            <a:r>
              <a:rPr dirty="0" sz="1600" spc="-30">
                <a:latin typeface="Segoe UI"/>
                <a:cs typeface="Segoe UI"/>
              </a:rPr>
              <a:t> </a:t>
            </a:r>
            <a:r>
              <a:rPr dirty="0" sz="1600" spc="-5">
                <a:latin typeface="Segoe UI"/>
                <a:cs typeface="Segoe UI"/>
              </a:rPr>
              <a:t>them</a:t>
            </a:r>
            <a:endParaRPr sz="16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5">
                <a:latin typeface="Segoe UI"/>
                <a:cs typeface="Segoe UI"/>
              </a:rPr>
              <a:t>Identifying what </a:t>
            </a:r>
            <a:r>
              <a:rPr dirty="0" sz="1600">
                <a:latin typeface="Segoe UI"/>
                <a:cs typeface="Segoe UI"/>
              </a:rPr>
              <a:t>is </a:t>
            </a:r>
            <a:r>
              <a:rPr dirty="0" sz="1600" spc="-5">
                <a:latin typeface="Segoe UI"/>
                <a:cs typeface="Segoe UI"/>
              </a:rPr>
              <a:t>most </a:t>
            </a:r>
            <a:r>
              <a:rPr dirty="0" sz="1600">
                <a:latin typeface="Segoe UI"/>
                <a:cs typeface="Segoe UI"/>
              </a:rPr>
              <a:t>important </a:t>
            </a:r>
            <a:r>
              <a:rPr dirty="0" sz="1600" spc="-10">
                <a:latin typeface="Segoe UI"/>
                <a:cs typeface="Segoe UI"/>
              </a:rPr>
              <a:t>to</a:t>
            </a:r>
            <a:r>
              <a:rPr dirty="0" sz="1600" spc="-40">
                <a:latin typeface="Segoe UI"/>
                <a:cs typeface="Segoe UI"/>
              </a:rPr>
              <a:t> </a:t>
            </a:r>
            <a:r>
              <a:rPr dirty="0" sz="1600" spc="-10">
                <a:latin typeface="Segoe UI"/>
                <a:cs typeface="Segoe UI"/>
              </a:rPr>
              <a:t>you</a:t>
            </a:r>
            <a:endParaRPr sz="16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>
                <a:latin typeface="Segoe UI"/>
                <a:cs typeface="Segoe UI"/>
              </a:rPr>
              <a:t>Undertaking </a:t>
            </a:r>
            <a:r>
              <a:rPr dirty="0" sz="1600" spc="-5">
                <a:latin typeface="Segoe UI"/>
                <a:cs typeface="Segoe UI"/>
              </a:rPr>
              <a:t>activities </a:t>
            </a:r>
            <a:r>
              <a:rPr dirty="0" sz="1600" spc="-10">
                <a:latin typeface="Segoe UI"/>
                <a:cs typeface="Segoe UI"/>
              </a:rPr>
              <a:t>that </a:t>
            </a:r>
            <a:r>
              <a:rPr dirty="0" sz="1600" spc="-5">
                <a:latin typeface="Segoe UI"/>
                <a:cs typeface="Segoe UI"/>
              </a:rPr>
              <a:t>develop mental and physical</a:t>
            </a:r>
            <a:r>
              <a:rPr dirty="0" sz="1600" spc="-25">
                <a:latin typeface="Segoe UI"/>
                <a:cs typeface="Segoe UI"/>
              </a:rPr>
              <a:t> </a:t>
            </a:r>
            <a:r>
              <a:rPr dirty="0" sz="1600" spc="-10">
                <a:latin typeface="Segoe UI"/>
                <a:cs typeface="Segoe UI"/>
              </a:rPr>
              <a:t>energy</a:t>
            </a:r>
            <a:endParaRPr sz="16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360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5">
                <a:latin typeface="Segoe UI"/>
                <a:cs typeface="Segoe UI"/>
              </a:rPr>
              <a:t>Believing </a:t>
            </a:r>
            <a:r>
              <a:rPr dirty="0" sz="1600">
                <a:latin typeface="Segoe UI"/>
                <a:cs typeface="Segoe UI"/>
              </a:rPr>
              <a:t>in</a:t>
            </a:r>
            <a:r>
              <a:rPr dirty="0" sz="1600" spc="-15">
                <a:latin typeface="Segoe UI"/>
                <a:cs typeface="Segoe UI"/>
              </a:rPr>
              <a:t> </a:t>
            </a:r>
            <a:r>
              <a:rPr dirty="0" sz="1600" spc="-5">
                <a:latin typeface="Segoe UI"/>
                <a:cs typeface="Segoe UI"/>
              </a:rPr>
              <a:t>yourself</a:t>
            </a:r>
            <a:endParaRPr sz="16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384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10">
                <a:latin typeface="Segoe UI"/>
                <a:cs typeface="Segoe UI"/>
              </a:rPr>
              <a:t>Replacing negative </a:t>
            </a:r>
            <a:r>
              <a:rPr dirty="0" sz="1600" spc="-15">
                <a:latin typeface="Segoe UI"/>
                <a:cs typeface="Segoe UI"/>
              </a:rPr>
              <a:t>self-talk </a:t>
            </a:r>
            <a:r>
              <a:rPr dirty="0" sz="1600" spc="-5">
                <a:latin typeface="Segoe UI"/>
                <a:cs typeface="Segoe UI"/>
              </a:rPr>
              <a:t>with positive inner</a:t>
            </a:r>
            <a:r>
              <a:rPr dirty="0" sz="1600" spc="35">
                <a:latin typeface="Segoe UI"/>
                <a:cs typeface="Segoe UI"/>
              </a:rPr>
              <a:t> </a:t>
            </a:r>
            <a:r>
              <a:rPr dirty="0" sz="1600" spc="-5">
                <a:latin typeface="Segoe UI"/>
                <a:cs typeface="Segoe UI"/>
              </a:rPr>
              <a:t>dialogue</a:t>
            </a:r>
            <a:endParaRPr sz="16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380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5">
                <a:latin typeface="Segoe UI"/>
                <a:cs typeface="Segoe UI"/>
              </a:rPr>
              <a:t>Asking for help and</a:t>
            </a:r>
            <a:r>
              <a:rPr dirty="0" sz="1600" spc="-10">
                <a:latin typeface="Segoe UI"/>
                <a:cs typeface="Segoe UI"/>
              </a:rPr>
              <a:t> guidance</a:t>
            </a:r>
            <a:endParaRPr sz="16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5">
                <a:latin typeface="Segoe UI"/>
                <a:cs typeface="Segoe UI"/>
              </a:rPr>
              <a:t>Observing </a:t>
            </a:r>
            <a:r>
              <a:rPr dirty="0" sz="1600" spc="-5">
                <a:latin typeface="Segoe UI"/>
                <a:cs typeface="Segoe UI"/>
              </a:rPr>
              <a:t>the behaviours </a:t>
            </a:r>
            <a:r>
              <a:rPr dirty="0" sz="1600" spc="-15">
                <a:latin typeface="Segoe UI"/>
                <a:cs typeface="Segoe UI"/>
              </a:rPr>
              <a:t>of </a:t>
            </a:r>
            <a:r>
              <a:rPr dirty="0" sz="1600" spc="-5">
                <a:latin typeface="Segoe UI"/>
                <a:cs typeface="Segoe UI"/>
              </a:rPr>
              <a:t>confident people </a:t>
            </a:r>
            <a:r>
              <a:rPr dirty="0" sz="1600" spc="-10">
                <a:latin typeface="Segoe UI"/>
                <a:cs typeface="Segoe UI"/>
              </a:rPr>
              <a:t>around </a:t>
            </a:r>
            <a:r>
              <a:rPr dirty="0" sz="1600" spc="-5">
                <a:latin typeface="Segoe UI"/>
                <a:cs typeface="Segoe UI"/>
              </a:rPr>
              <a:t>you and learning </a:t>
            </a:r>
            <a:r>
              <a:rPr dirty="0" sz="1600" spc="-10">
                <a:latin typeface="Segoe UI"/>
                <a:cs typeface="Segoe UI"/>
              </a:rPr>
              <a:t>from</a:t>
            </a:r>
            <a:r>
              <a:rPr dirty="0" sz="1600" spc="5">
                <a:latin typeface="Segoe UI"/>
                <a:cs typeface="Segoe UI"/>
              </a:rPr>
              <a:t> </a:t>
            </a:r>
            <a:r>
              <a:rPr dirty="0" sz="1600" spc="-5">
                <a:latin typeface="Segoe UI"/>
                <a:cs typeface="Segoe UI"/>
              </a:rPr>
              <a:t>them</a:t>
            </a:r>
            <a:endParaRPr sz="16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5">
                <a:latin typeface="Segoe UI"/>
                <a:cs typeface="Segoe UI"/>
              </a:rPr>
              <a:t>Seeking </a:t>
            </a:r>
            <a:r>
              <a:rPr dirty="0" sz="1600" spc="-10">
                <a:latin typeface="Segoe UI"/>
                <a:cs typeface="Segoe UI"/>
              </a:rPr>
              <a:t>feedback </a:t>
            </a:r>
            <a:r>
              <a:rPr dirty="0" sz="1600" spc="-5">
                <a:latin typeface="Segoe UI"/>
                <a:cs typeface="Segoe UI"/>
              </a:rPr>
              <a:t>and being open </a:t>
            </a:r>
            <a:r>
              <a:rPr dirty="0" sz="1600" spc="-10">
                <a:latin typeface="Segoe UI"/>
                <a:cs typeface="Segoe UI"/>
              </a:rPr>
              <a:t>to </a:t>
            </a:r>
            <a:r>
              <a:rPr dirty="0" sz="1600" spc="-5">
                <a:latin typeface="Segoe UI"/>
                <a:cs typeface="Segoe UI"/>
              </a:rPr>
              <a:t>constructive</a:t>
            </a:r>
            <a:r>
              <a:rPr dirty="0" sz="1600" spc="-10">
                <a:latin typeface="Segoe UI"/>
                <a:cs typeface="Segoe UI"/>
              </a:rPr>
              <a:t> </a:t>
            </a:r>
            <a:r>
              <a:rPr dirty="0" sz="1600" spc="-5">
                <a:latin typeface="Segoe UI"/>
                <a:cs typeface="Segoe UI"/>
              </a:rPr>
              <a:t>criticism</a:t>
            </a:r>
            <a:endParaRPr sz="16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5">
                <a:latin typeface="Segoe UI"/>
                <a:cs typeface="Segoe UI"/>
              </a:rPr>
              <a:t>Seeking encouragement </a:t>
            </a:r>
            <a:r>
              <a:rPr dirty="0" sz="1600" spc="-10">
                <a:latin typeface="Segoe UI"/>
                <a:cs typeface="Segoe UI"/>
              </a:rPr>
              <a:t>from</a:t>
            </a:r>
            <a:r>
              <a:rPr dirty="0" sz="1600" spc="-2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others</a:t>
            </a:r>
            <a:endParaRPr sz="16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360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5">
                <a:latin typeface="Segoe UI"/>
                <a:cs typeface="Segoe UI"/>
              </a:rPr>
              <a:t>Praising</a:t>
            </a:r>
            <a:r>
              <a:rPr dirty="0" sz="1600" spc="-15">
                <a:latin typeface="Segoe UI"/>
                <a:cs typeface="Segoe UI"/>
              </a:rPr>
              <a:t> </a:t>
            </a:r>
            <a:r>
              <a:rPr dirty="0" sz="1600" spc="-5">
                <a:latin typeface="Segoe UI"/>
                <a:cs typeface="Segoe UI"/>
              </a:rPr>
              <a:t>yourself</a:t>
            </a:r>
            <a:endParaRPr sz="16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384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5">
                <a:latin typeface="Segoe UI"/>
                <a:cs typeface="Segoe UI"/>
              </a:rPr>
              <a:t>Adopting an optimistic</a:t>
            </a:r>
            <a:r>
              <a:rPr dirty="0" sz="1600" spc="-20">
                <a:latin typeface="Segoe UI"/>
                <a:cs typeface="Segoe UI"/>
              </a:rPr>
              <a:t> </a:t>
            </a:r>
            <a:r>
              <a:rPr dirty="0" sz="1600" spc="-10">
                <a:latin typeface="Segoe UI"/>
                <a:cs typeface="Segoe UI"/>
              </a:rPr>
              <a:t>attitude</a:t>
            </a:r>
            <a:endParaRPr sz="16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380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5">
                <a:latin typeface="Segoe UI"/>
                <a:cs typeface="Segoe UI"/>
              </a:rPr>
              <a:t>Committing </a:t>
            </a:r>
            <a:r>
              <a:rPr dirty="0" sz="1600" spc="-10">
                <a:latin typeface="Segoe UI"/>
                <a:cs typeface="Segoe UI"/>
              </a:rPr>
              <a:t>to </a:t>
            </a:r>
            <a:r>
              <a:rPr dirty="0" sz="1600" spc="-5">
                <a:latin typeface="Segoe UI"/>
                <a:cs typeface="Segoe UI"/>
              </a:rPr>
              <a:t>being </a:t>
            </a:r>
            <a:r>
              <a:rPr dirty="0" sz="1600" spc="-10">
                <a:latin typeface="Segoe UI"/>
                <a:cs typeface="Segoe UI"/>
              </a:rPr>
              <a:t>more</a:t>
            </a:r>
            <a:r>
              <a:rPr dirty="0" sz="1600" spc="-15">
                <a:latin typeface="Segoe UI"/>
                <a:cs typeface="Segoe UI"/>
              </a:rPr>
              <a:t> </a:t>
            </a:r>
            <a:r>
              <a:rPr dirty="0" sz="1600" spc="-5">
                <a:latin typeface="Segoe UI"/>
                <a:cs typeface="Segoe UI"/>
              </a:rPr>
              <a:t>courageous</a:t>
            </a:r>
            <a:endParaRPr sz="16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15">
                <a:latin typeface="Segoe UI"/>
                <a:cs typeface="Segoe UI"/>
              </a:rPr>
              <a:t>Standing </a:t>
            </a:r>
            <a:r>
              <a:rPr dirty="0" sz="1600" spc="-5">
                <a:latin typeface="Segoe UI"/>
                <a:cs typeface="Segoe UI"/>
              </a:rPr>
              <a:t>tall, being </a:t>
            </a:r>
            <a:r>
              <a:rPr dirty="0" sz="1600" spc="-10">
                <a:latin typeface="Segoe UI"/>
                <a:cs typeface="Segoe UI"/>
              </a:rPr>
              <a:t>proud </a:t>
            </a:r>
            <a:r>
              <a:rPr dirty="0" sz="1600" spc="-5">
                <a:latin typeface="Segoe UI"/>
                <a:cs typeface="Segoe UI"/>
              </a:rPr>
              <a:t>and enjoying what you</a:t>
            </a:r>
            <a:r>
              <a:rPr dirty="0" sz="1600" spc="-25">
                <a:latin typeface="Segoe UI"/>
                <a:cs typeface="Segoe UI"/>
              </a:rPr>
              <a:t> </a:t>
            </a:r>
            <a:r>
              <a:rPr dirty="0" sz="1600" spc="-5">
                <a:latin typeface="Segoe UI"/>
                <a:cs typeface="Segoe UI"/>
              </a:rPr>
              <a:t>do</a:t>
            </a:r>
            <a:endParaRPr sz="16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2020-07-02T19:22:59Z</dcterms:created>
  <dcterms:modified xsi:type="dcterms:W3CDTF">2020-07-02T19:22:59Z</dcterms:modified>
</cp:coreProperties>
</file>