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544CA6-7AFB-4372-9AC5-146F5FF8F22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0602FE-0E8D-4CBC-899C-DEDE5ECB04C7}">
      <dgm:prSet/>
      <dgm:spPr/>
      <dgm:t>
        <a:bodyPr/>
        <a:lstStyle/>
        <a:p>
          <a:r>
            <a:rPr lang="en-CA"/>
            <a:t>addContact();</a:t>
          </a:r>
          <a:endParaRPr lang="en-US"/>
        </a:p>
      </dgm:t>
    </dgm:pt>
    <dgm:pt modelId="{0D6AB031-A358-4469-8665-A9C278411125}" type="parTrans" cxnId="{92F446F2-02C0-4AE7-93F9-C30600D6A2C1}">
      <dgm:prSet/>
      <dgm:spPr/>
      <dgm:t>
        <a:bodyPr/>
        <a:lstStyle/>
        <a:p>
          <a:endParaRPr lang="en-US"/>
        </a:p>
      </dgm:t>
    </dgm:pt>
    <dgm:pt modelId="{D1D360FF-7E92-4254-A58C-F31211555CE2}" type="sibTrans" cxnId="{92F446F2-02C0-4AE7-93F9-C30600D6A2C1}">
      <dgm:prSet/>
      <dgm:spPr/>
      <dgm:t>
        <a:bodyPr/>
        <a:lstStyle/>
        <a:p>
          <a:endParaRPr lang="en-US"/>
        </a:p>
      </dgm:t>
    </dgm:pt>
    <dgm:pt modelId="{E305FF6D-9B56-4839-88ED-AC99328F47C4}">
      <dgm:prSet/>
      <dgm:spPr/>
      <dgm:t>
        <a:bodyPr/>
        <a:lstStyle/>
        <a:p>
          <a:r>
            <a:rPr lang="en-CA"/>
            <a:t>retrieveContact();</a:t>
          </a:r>
          <a:endParaRPr lang="en-US"/>
        </a:p>
      </dgm:t>
    </dgm:pt>
    <dgm:pt modelId="{145066FA-5E25-4997-9CE7-1C09FDC3443F}" type="parTrans" cxnId="{9556F5B2-CA4C-4A96-A155-8C12A240ED97}">
      <dgm:prSet/>
      <dgm:spPr/>
      <dgm:t>
        <a:bodyPr/>
        <a:lstStyle/>
        <a:p>
          <a:endParaRPr lang="en-US"/>
        </a:p>
      </dgm:t>
    </dgm:pt>
    <dgm:pt modelId="{91ADFF7A-564D-4069-8C89-6464C422A811}" type="sibTrans" cxnId="{9556F5B2-CA4C-4A96-A155-8C12A240ED97}">
      <dgm:prSet/>
      <dgm:spPr/>
      <dgm:t>
        <a:bodyPr/>
        <a:lstStyle/>
        <a:p>
          <a:endParaRPr lang="en-US"/>
        </a:p>
      </dgm:t>
    </dgm:pt>
    <dgm:pt modelId="{627D88A3-AEB5-471C-B9B8-4AE6387A96AA}">
      <dgm:prSet/>
      <dgm:spPr/>
      <dgm:t>
        <a:bodyPr/>
        <a:lstStyle/>
        <a:p>
          <a:r>
            <a:rPr lang="en-CA"/>
            <a:t>deleteContact();</a:t>
          </a:r>
          <a:endParaRPr lang="en-US"/>
        </a:p>
      </dgm:t>
    </dgm:pt>
    <dgm:pt modelId="{D6A5D9F2-9B93-49D6-89DA-232A498D5481}" type="parTrans" cxnId="{83D901FA-057A-4A3E-BFD0-30C3050CE555}">
      <dgm:prSet/>
      <dgm:spPr/>
      <dgm:t>
        <a:bodyPr/>
        <a:lstStyle/>
        <a:p>
          <a:endParaRPr lang="en-US"/>
        </a:p>
      </dgm:t>
    </dgm:pt>
    <dgm:pt modelId="{3353A459-C8E5-425F-9EA7-B2DA00E69838}" type="sibTrans" cxnId="{83D901FA-057A-4A3E-BFD0-30C3050CE555}">
      <dgm:prSet/>
      <dgm:spPr/>
      <dgm:t>
        <a:bodyPr/>
        <a:lstStyle/>
        <a:p>
          <a:endParaRPr lang="en-US"/>
        </a:p>
      </dgm:t>
    </dgm:pt>
    <dgm:pt modelId="{4D458345-B88D-4AF2-A32B-61C13579CE4B}">
      <dgm:prSet/>
      <dgm:spPr/>
      <dgm:t>
        <a:bodyPr/>
        <a:lstStyle/>
        <a:p>
          <a:r>
            <a:rPr lang="en-CA"/>
            <a:t>printList();</a:t>
          </a:r>
          <a:endParaRPr lang="en-US"/>
        </a:p>
      </dgm:t>
    </dgm:pt>
    <dgm:pt modelId="{7A302A14-0D62-4E6F-8C4E-88197F38C23E}" type="parTrans" cxnId="{928C3A6C-1856-48C5-855A-1B060777273D}">
      <dgm:prSet/>
      <dgm:spPr/>
      <dgm:t>
        <a:bodyPr/>
        <a:lstStyle/>
        <a:p>
          <a:endParaRPr lang="en-US"/>
        </a:p>
      </dgm:t>
    </dgm:pt>
    <dgm:pt modelId="{DD204D75-F9E0-44DE-9D2D-6C85C7913185}" type="sibTrans" cxnId="{928C3A6C-1856-48C5-855A-1B060777273D}">
      <dgm:prSet/>
      <dgm:spPr/>
      <dgm:t>
        <a:bodyPr/>
        <a:lstStyle/>
        <a:p>
          <a:endParaRPr lang="en-US"/>
        </a:p>
      </dgm:t>
    </dgm:pt>
    <dgm:pt modelId="{66E5614B-6D4B-4F66-BE8D-0C1C58137AB0}">
      <dgm:prSet/>
      <dgm:spPr/>
      <dgm:t>
        <a:bodyPr/>
        <a:lstStyle/>
        <a:p>
          <a:r>
            <a:rPr lang="en-CA"/>
            <a:t>readFromFile();</a:t>
          </a:r>
          <a:endParaRPr lang="en-US"/>
        </a:p>
      </dgm:t>
    </dgm:pt>
    <dgm:pt modelId="{13A0F47D-8F39-4977-B2B7-39B73351297A}" type="parTrans" cxnId="{19ED985C-A257-41D2-A924-A0AF7A48BA21}">
      <dgm:prSet/>
      <dgm:spPr/>
      <dgm:t>
        <a:bodyPr/>
        <a:lstStyle/>
        <a:p>
          <a:endParaRPr lang="en-US"/>
        </a:p>
      </dgm:t>
    </dgm:pt>
    <dgm:pt modelId="{E9C90AAE-71FE-4837-93F5-BBB9DDFC004A}" type="sibTrans" cxnId="{19ED985C-A257-41D2-A924-A0AF7A48BA21}">
      <dgm:prSet/>
      <dgm:spPr/>
      <dgm:t>
        <a:bodyPr/>
        <a:lstStyle/>
        <a:p>
          <a:endParaRPr lang="en-US"/>
        </a:p>
      </dgm:t>
    </dgm:pt>
    <dgm:pt modelId="{3748B802-1B56-42C1-8DC0-BAB1F3ED2C84}">
      <dgm:prSet/>
      <dgm:spPr/>
      <dgm:t>
        <a:bodyPr/>
        <a:lstStyle/>
        <a:p>
          <a:r>
            <a:rPr lang="en-CA"/>
            <a:t>writeToTheFile();</a:t>
          </a:r>
          <a:endParaRPr lang="en-US"/>
        </a:p>
      </dgm:t>
    </dgm:pt>
    <dgm:pt modelId="{E54D2D88-31CE-40C2-B26F-647FA2D6A2D3}" type="parTrans" cxnId="{C9DA3136-D127-4354-AD7A-75E63BE47FBD}">
      <dgm:prSet/>
      <dgm:spPr/>
      <dgm:t>
        <a:bodyPr/>
        <a:lstStyle/>
        <a:p>
          <a:endParaRPr lang="en-US"/>
        </a:p>
      </dgm:t>
    </dgm:pt>
    <dgm:pt modelId="{C527EFC1-ABD7-445A-A1FB-BD3C169D129D}" type="sibTrans" cxnId="{C9DA3136-D127-4354-AD7A-75E63BE47FBD}">
      <dgm:prSet/>
      <dgm:spPr/>
      <dgm:t>
        <a:bodyPr/>
        <a:lstStyle/>
        <a:p>
          <a:endParaRPr lang="en-US"/>
        </a:p>
      </dgm:t>
    </dgm:pt>
    <dgm:pt modelId="{0A276D91-4DF9-4398-91A0-B315DBB05DDA}" type="pres">
      <dgm:prSet presAssocID="{D5544CA6-7AFB-4372-9AC5-146F5FF8F225}" presName="diagram" presStyleCnt="0">
        <dgm:presLayoutVars>
          <dgm:dir/>
          <dgm:resizeHandles val="exact"/>
        </dgm:presLayoutVars>
      </dgm:prSet>
      <dgm:spPr/>
    </dgm:pt>
    <dgm:pt modelId="{13278B11-AF46-47B3-A37F-F8CAA57BD00B}" type="pres">
      <dgm:prSet presAssocID="{BF0602FE-0E8D-4CBC-899C-DEDE5ECB04C7}" presName="node" presStyleLbl="node1" presStyleIdx="0" presStyleCnt="6">
        <dgm:presLayoutVars>
          <dgm:bulletEnabled val="1"/>
        </dgm:presLayoutVars>
      </dgm:prSet>
      <dgm:spPr/>
    </dgm:pt>
    <dgm:pt modelId="{77E34AC4-CB58-4B13-B829-E6572FA233F3}" type="pres">
      <dgm:prSet presAssocID="{D1D360FF-7E92-4254-A58C-F31211555CE2}" presName="sibTrans" presStyleCnt="0"/>
      <dgm:spPr/>
    </dgm:pt>
    <dgm:pt modelId="{29029E5D-350E-4B6B-A589-2B34B9CABB64}" type="pres">
      <dgm:prSet presAssocID="{E305FF6D-9B56-4839-88ED-AC99328F47C4}" presName="node" presStyleLbl="node1" presStyleIdx="1" presStyleCnt="6">
        <dgm:presLayoutVars>
          <dgm:bulletEnabled val="1"/>
        </dgm:presLayoutVars>
      </dgm:prSet>
      <dgm:spPr/>
    </dgm:pt>
    <dgm:pt modelId="{F109B03F-751E-4C2F-8121-B690B65706A7}" type="pres">
      <dgm:prSet presAssocID="{91ADFF7A-564D-4069-8C89-6464C422A811}" presName="sibTrans" presStyleCnt="0"/>
      <dgm:spPr/>
    </dgm:pt>
    <dgm:pt modelId="{23499616-513D-40BE-891F-F2A033EEB711}" type="pres">
      <dgm:prSet presAssocID="{627D88A3-AEB5-471C-B9B8-4AE6387A96AA}" presName="node" presStyleLbl="node1" presStyleIdx="2" presStyleCnt="6">
        <dgm:presLayoutVars>
          <dgm:bulletEnabled val="1"/>
        </dgm:presLayoutVars>
      </dgm:prSet>
      <dgm:spPr/>
    </dgm:pt>
    <dgm:pt modelId="{077CDBE9-5D97-48B9-89B0-EBC7BCB23ED3}" type="pres">
      <dgm:prSet presAssocID="{3353A459-C8E5-425F-9EA7-B2DA00E69838}" presName="sibTrans" presStyleCnt="0"/>
      <dgm:spPr/>
    </dgm:pt>
    <dgm:pt modelId="{ADDA3477-E454-418A-806F-48CD07464C7D}" type="pres">
      <dgm:prSet presAssocID="{4D458345-B88D-4AF2-A32B-61C13579CE4B}" presName="node" presStyleLbl="node1" presStyleIdx="3" presStyleCnt="6">
        <dgm:presLayoutVars>
          <dgm:bulletEnabled val="1"/>
        </dgm:presLayoutVars>
      </dgm:prSet>
      <dgm:spPr/>
    </dgm:pt>
    <dgm:pt modelId="{0DDBAFCB-3C32-4B6F-8A21-DFB1DC8C2E9D}" type="pres">
      <dgm:prSet presAssocID="{DD204D75-F9E0-44DE-9D2D-6C85C7913185}" presName="sibTrans" presStyleCnt="0"/>
      <dgm:spPr/>
    </dgm:pt>
    <dgm:pt modelId="{7C5C8764-537A-4266-87BB-59F0C99FF1DC}" type="pres">
      <dgm:prSet presAssocID="{66E5614B-6D4B-4F66-BE8D-0C1C58137AB0}" presName="node" presStyleLbl="node1" presStyleIdx="4" presStyleCnt="6">
        <dgm:presLayoutVars>
          <dgm:bulletEnabled val="1"/>
        </dgm:presLayoutVars>
      </dgm:prSet>
      <dgm:spPr/>
    </dgm:pt>
    <dgm:pt modelId="{B495EBF2-F3C7-4E7D-B7D1-65DEB012BA59}" type="pres">
      <dgm:prSet presAssocID="{E9C90AAE-71FE-4837-93F5-BBB9DDFC004A}" presName="sibTrans" presStyleCnt="0"/>
      <dgm:spPr/>
    </dgm:pt>
    <dgm:pt modelId="{904BFAA7-3E45-47F4-9BBF-C40346E3ECC2}" type="pres">
      <dgm:prSet presAssocID="{3748B802-1B56-42C1-8DC0-BAB1F3ED2C84}" presName="node" presStyleLbl="node1" presStyleIdx="5" presStyleCnt="6">
        <dgm:presLayoutVars>
          <dgm:bulletEnabled val="1"/>
        </dgm:presLayoutVars>
      </dgm:prSet>
      <dgm:spPr/>
    </dgm:pt>
  </dgm:ptLst>
  <dgm:cxnLst>
    <dgm:cxn modelId="{A3190D21-3506-48BB-B01A-11CD0959E392}" type="presOf" srcId="{D5544CA6-7AFB-4372-9AC5-146F5FF8F225}" destId="{0A276D91-4DF9-4398-91A0-B315DBB05DDA}" srcOrd="0" destOrd="0" presId="urn:microsoft.com/office/officeart/2005/8/layout/default"/>
    <dgm:cxn modelId="{C9DA3136-D127-4354-AD7A-75E63BE47FBD}" srcId="{D5544CA6-7AFB-4372-9AC5-146F5FF8F225}" destId="{3748B802-1B56-42C1-8DC0-BAB1F3ED2C84}" srcOrd="5" destOrd="0" parTransId="{E54D2D88-31CE-40C2-B26F-647FA2D6A2D3}" sibTransId="{C527EFC1-ABD7-445A-A1FB-BD3C169D129D}"/>
    <dgm:cxn modelId="{918A4D3C-D842-43FC-811B-9D975F952B58}" type="presOf" srcId="{4D458345-B88D-4AF2-A32B-61C13579CE4B}" destId="{ADDA3477-E454-418A-806F-48CD07464C7D}" srcOrd="0" destOrd="0" presId="urn:microsoft.com/office/officeart/2005/8/layout/default"/>
    <dgm:cxn modelId="{D059C640-9160-4345-AF7D-ECBF29D7660D}" type="presOf" srcId="{E305FF6D-9B56-4839-88ED-AC99328F47C4}" destId="{29029E5D-350E-4B6B-A589-2B34B9CABB64}" srcOrd="0" destOrd="0" presId="urn:microsoft.com/office/officeart/2005/8/layout/default"/>
    <dgm:cxn modelId="{19ED985C-A257-41D2-A924-A0AF7A48BA21}" srcId="{D5544CA6-7AFB-4372-9AC5-146F5FF8F225}" destId="{66E5614B-6D4B-4F66-BE8D-0C1C58137AB0}" srcOrd="4" destOrd="0" parTransId="{13A0F47D-8F39-4977-B2B7-39B73351297A}" sibTransId="{E9C90AAE-71FE-4837-93F5-BBB9DDFC004A}"/>
    <dgm:cxn modelId="{928C3A6C-1856-48C5-855A-1B060777273D}" srcId="{D5544CA6-7AFB-4372-9AC5-146F5FF8F225}" destId="{4D458345-B88D-4AF2-A32B-61C13579CE4B}" srcOrd="3" destOrd="0" parTransId="{7A302A14-0D62-4E6F-8C4E-88197F38C23E}" sibTransId="{DD204D75-F9E0-44DE-9D2D-6C85C7913185}"/>
    <dgm:cxn modelId="{D7126D73-0F06-4600-81DA-08415ABA34DB}" type="presOf" srcId="{BF0602FE-0E8D-4CBC-899C-DEDE5ECB04C7}" destId="{13278B11-AF46-47B3-A37F-F8CAA57BD00B}" srcOrd="0" destOrd="0" presId="urn:microsoft.com/office/officeart/2005/8/layout/default"/>
    <dgm:cxn modelId="{C1C2237F-AB2C-45E9-B9E6-E674A6D324A4}" type="presOf" srcId="{627D88A3-AEB5-471C-B9B8-4AE6387A96AA}" destId="{23499616-513D-40BE-891F-F2A033EEB711}" srcOrd="0" destOrd="0" presId="urn:microsoft.com/office/officeart/2005/8/layout/default"/>
    <dgm:cxn modelId="{9556F5B2-CA4C-4A96-A155-8C12A240ED97}" srcId="{D5544CA6-7AFB-4372-9AC5-146F5FF8F225}" destId="{E305FF6D-9B56-4839-88ED-AC99328F47C4}" srcOrd="1" destOrd="0" parTransId="{145066FA-5E25-4997-9CE7-1C09FDC3443F}" sibTransId="{91ADFF7A-564D-4069-8C89-6464C422A811}"/>
    <dgm:cxn modelId="{BC99AFB7-48E6-4817-9FB2-5F6DBFCC58AC}" type="presOf" srcId="{3748B802-1B56-42C1-8DC0-BAB1F3ED2C84}" destId="{904BFAA7-3E45-47F4-9BBF-C40346E3ECC2}" srcOrd="0" destOrd="0" presId="urn:microsoft.com/office/officeart/2005/8/layout/default"/>
    <dgm:cxn modelId="{2F0150BF-8B9A-4F6B-B639-51D150314813}" type="presOf" srcId="{66E5614B-6D4B-4F66-BE8D-0C1C58137AB0}" destId="{7C5C8764-537A-4266-87BB-59F0C99FF1DC}" srcOrd="0" destOrd="0" presId="urn:microsoft.com/office/officeart/2005/8/layout/default"/>
    <dgm:cxn modelId="{92F446F2-02C0-4AE7-93F9-C30600D6A2C1}" srcId="{D5544CA6-7AFB-4372-9AC5-146F5FF8F225}" destId="{BF0602FE-0E8D-4CBC-899C-DEDE5ECB04C7}" srcOrd="0" destOrd="0" parTransId="{0D6AB031-A358-4469-8665-A9C278411125}" sibTransId="{D1D360FF-7E92-4254-A58C-F31211555CE2}"/>
    <dgm:cxn modelId="{83D901FA-057A-4A3E-BFD0-30C3050CE555}" srcId="{D5544CA6-7AFB-4372-9AC5-146F5FF8F225}" destId="{627D88A3-AEB5-471C-B9B8-4AE6387A96AA}" srcOrd="2" destOrd="0" parTransId="{D6A5D9F2-9B93-49D6-89DA-232A498D5481}" sibTransId="{3353A459-C8E5-425F-9EA7-B2DA00E69838}"/>
    <dgm:cxn modelId="{6EBB623D-B9F5-43E2-90E3-32FE7EA2899D}" type="presParOf" srcId="{0A276D91-4DF9-4398-91A0-B315DBB05DDA}" destId="{13278B11-AF46-47B3-A37F-F8CAA57BD00B}" srcOrd="0" destOrd="0" presId="urn:microsoft.com/office/officeart/2005/8/layout/default"/>
    <dgm:cxn modelId="{CDC5FA97-464D-44E5-836E-68DCFF02566D}" type="presParOf" srcId="{0A276D91-4DF9-4398-91A0-B315DBB05DDA}" destId="{77E34AC4-CB58-4B13-B829-E6572FA233F3}" srcOrd="1" destOrd="0" presId="urn:microsoft.com/office/officeart/2005/8/layout/default"/>
    <dgm:cxn modelId="{AE803B2C-A5CB-466D-92BF-CA95B8DEF13A}" type="presParOf" srcId="{0A276D91-4DF9-4398-91A0-B315DBB05DDA}" destId="{29029E5D-350E-4B6B-A589-2B34B9CABB64}" srcOrd="2" destOrd="0" presId="urn:microsoft.com/office/officeart/2005/8/layout/default"/>
    <dgm:cxn modelId="{F34B7C39-8910-4392-AC7A-715B991B0018}" type="presParOf" srcId="{0A276D91-4DF9-4398-91A0-B315DBB05DDA}" destId="{F109B03F-751E-4C2F-8121-B690B65706A7}" srcOrd="3" destOrd="0" presId="urn:microsoft.com/office/officeart/2005/8/layout/default"/>
    <dgm:cxn modelId="{427099AC-EFC0-4802-9737-33349ED43503}" type="presParOf" srcId="{0A276D91-4DF9-4398-91A0-B315DBB05DDA}" destId="{23499616-513D-40BE-891F-F2A033EEB711}" srcOrd="4" destOrd="0" presId="urn:microsoft.com/office/officeart/2005/8/layout/default"/>
    <dgm:cxn modelId="{779457C6-7EAA-4F8E-AE35-D6E8512C5AA1}" type="presParOf" srcId="{0A276D91-4DF9-4398-91A0-B315DBB05DDA}" destId="{077CDBE9-5D97-48B9-89B0-EBC7BCB23ED3}" srcOrd="5" destOrd="0" presId="urn:microsoft.com/office/officeart/2005/8/layout/default"/>
    <dgm:cxn modelId="{386FDCE0-CAD6-45C2-957E-B334088BF1FA}" type="presParOf" srcId="{0A276D91-4DF9-4398-91A0-B315DBB05DDA}" destId="{ADDA3477-E454-418A-806F-48CD07464C7D}" srcOrd="6" destOrd="0" presId="urn:microsoft.com/office/officeart/2005/8/layout/default"/>
    <dgm:cxn modelId="{28563D4F-396D-4E2E-A195-7E8C293BDC65}" type="presParOf" srcId="{0A276D91-4DF9-4398-91A0-B315DBB05DDA}" destId="{0DDBAFCB-3C32-4B6F-8A21-DFB1DC8C2E9D}" srcOrd="7" destOrd="0" presId="urn:microsoft.com/office/officeart/2005/8/layout/default"/>
    <dgm:cxn modelId="{8478AF89-C746-4C95-BB71-B934E4F2142E}" type="presParOf" srcId="{0A276D91-4DF9-4398-91A0-B315DBB05DDA}" destId="{7C5C8764-537A-4266-87BB-59F0C99FF1DC}" srcOrd="8" destOrd="0" presId="urn:microsoft.com/office/officeart/2005/8/layout/default"/>
    <dgm:cxn modelId="{CFD85A42-3EDF-456B-ACD3-529379DD8DB1}" type="presParOf" srcId="{0A276D91-4DF9-4398-91A0-B315DBB05DDA}" destId="{B495EBF2-F3C7-4E7D-B7D1-65DEB012BA59}" srcOrd="9" destOrd="0" presId="urn:microsoft.com/office/officeart/2005/8/layout/default"/>
    <dgm:cxn modelId="{232AF48B-136E-4E98-902F-6345F26066D3}" type="presParOf" srcId="{0A276D91-4DF9-4398-91A0-B315DBB05DDA}" destId="{904BFAA7-3E45-47F4-9BBF-C40346E3ECC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78B11-AF46-47B3-A37F-F8CAA57BD00B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addContact();</a:t>
          </a:r>
          <a:endParaRPr lang="en-US" sz="2600" kern="1200"/>
        </a:p>
      </dsp:txBody>
      <dsp:txXfrm>
        <a:off x="377190" y="3160"/>
        <a:ext cx="2907506" cy="1744503"/>
      </dsp:txXfrm>
    </dsp:sp>
    <dsp:sp modelId="{29029E5D-350E-4B6B-A589-2B34B9CABB64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2">
            <a:hueOff val="-266365"/>
            <a:satOff val="-117"/>
            <a:lumOff val="31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retrieveContact();</a:t>
          </a:r>
          <a:endParaRPr lang="en-US" sz="2600" kern="1200"/>
        </a:p>
      </dsp:txBody>
      <dsp:txXfrm>
        <a:off x="3575446" y="3160"/>
        <a:ext cx="2907506" cy="1744503"/>
      </dsp:txXfrm>
    </dsp:sp>
    <dsp:sp modelId="{23499616-513D-40BE-891F-F2A033EEB711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2">
            <a:hueOff val="-532730"/>
            <a:satOff val="-234"/>
            <a:lumOff val="6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deleteContact();</a:t>
          </a:r>
          <a:endParaRPr lang="en-US" sz="2600" kern="1200"/>
        </a:p>
      </dsp:txBody>
      <dsp:txXfrm>
        <a:off x="6773703" y="3160"/>
        <a:ext cx="2907506" cy="1744503"/>
      </dsp:txXfrm>
    </dsp:sp>
    <dsp:sp modelId="{ADDA3477-E454-418A-806F-48CD07464C7D}">
      <dsp:nvSpPr>
        <dsp:cNvPr id="0" name=""/>
        <dsp:cNvSpPr/>
      </dsp:nvSpPr>
      <dsp:spPr>
        <a:xfrm>
          <a:off x="377190" y="2038415"/>
          <a:ext cx="2907506" cy="1744503"/>
        </a:xfrm>
        <a:prstGeom prst="rect">
          <a:avLst/>
        </a:prstGeom>
        <a:solidFill>
          <a:schemeClr val="accent2">
            <a:hueOff val="-799094"/>
            <a:satOff val="-352"/>
            <a:lumOff val="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printList();</a:t>
          </a:r>
          <a:endParaRPr lang="en-US" sz="2600" kern="1200"/>
        </a:p>
      </dsp:txBody>
      <dsp:txXfrm>
        <a:off x="377190" y="2038415"/>
        <a:ext cx="2907506" cy="1744503"/>
      </dsp:txXfrm>
    </dsp:sp>
    <dsp:sp modelId="{7C5C8764-537A-4266-87BB-59F0C99FF1DC}">
      <dsp:nvSpPr>
        <dsp:cNvPr id="0" name=""/>
        <dsp:cNvSpPr/>
      </dsp:nvSpPr>
      <dsp:spPr>
        <a:xfrm>
          <a:off x="3575446" y="2038415"/>
          <a:ext cx="2907506" cy="1744503"/>
        </a:xfrm>
        <a:prstGeom prst="rect">
          <a:avLst/>
        </a:prstGeom>
        <a:solidFill>
          <a:schemeClr val="accent2">
            <a:hueOff val="-1065459"/>
            <a:satOff val="-469"/>
            <a:lumOff val="12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readFromFile();</a:t>
          </a:r>
          <a:endParaRPr lang="en-US" sz="2600" kern="1200"/>
        </a:p>
      </dsp:txBody>
      <dsp:txXfrm>
        <a:off x="3575446" y="2038415"/>
        <a:ext cx="2907506" cy="1744503"/>
      </dsp:txXfrm>
    </dsp:sp>
    <dsp:sp modelId="{904BFAA7-3E45-47F4-9BBF-C40346E3ECC2}">
      <dsp:nvSpPr>
        <dsp:cNvPr id="0" name=""/>
        <dsp:cNvSpPr/>
      </dsp:nvSpPr>
      <dsp:spPr>
        <a:xfrm>
          <a:off x="6773703" y="2038415"/>
          <a:ext cx="2907506" cy="1744503"/>
        </a:xfrm>
        <a:prstGeom prst="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writeToTheFile();</a:t>
          </a:r>
          <a:endParaRPr lang="en-US" sz="2600" kern="1200"/>
        </a:p>
      </dsp:txBody>
      <dsp:txXfrm>
        <a:off x="6773703" y="2038415"/>
        <a:ext cx="2907506" cy="174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0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2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8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0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6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0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5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2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0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94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1" r:id="rId6"/>
    <p:sldLayoutId id="2147483867" r:id="rId7"/>
    <p:sldLayoutId id="2147483868" r:id="rId8"/>
    <p:sldLayoutId id="2147483869" r:id="rId9"/>
    <p:sldLayoutId id="2147483870" r:id="rId10"/>
    <p:sldLayoutId id="21474838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192B-759E-4663-A71C-2D44E60F4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CA" sz="4400">
                <a:solidFill>
                  <a:srgbClr val="FFFFFF"/>
                </a:solidFill>
              </a:rPr>
              <a:t>Phonebook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F7832-22BF-4D0F-816C-614D10707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>
            <a:normAutofit/>
          </a:bodyPr>
          <a:lstStyle/>
          <a:p>
            <a:r>
              <a:rPr lang="en-CA" sz="1500">
                <a:solidFill>
                  <a:srgbClr val="FFFFFF"/>
                </a:solidFill>
              </a:rPr>
              <a:t>By Arpitkumar Soni</a:t>
            </a:r>
          </a:p>
          <a:p>
            <a:r>
              <a:rPr lang="en-CA" sz="1500">
                <a:solidFill>
                  <a:srgbClr val="FFFFFF"/>
                </a:solidFill>
              </a:rPr>
              <a:t>SID: 991550760</a:t>
            </a:r>
          </a:p>
          <a:p>
            <a:endParaRPr lang="en-CA" sz="15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Receiver">
            <a:extLst>
              <a:ext uri="{FF2B5EF4-FFF2-40B4-BE49-F238E27FC236}">
                <a16:creationId xmlns:a16="http://schemas.microsoft.com/office/drawing/2014/main" id="{96616B16-7483-44D4-9BE7-CA94BECA2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24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6359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70E95-EC74-4ED8-A4F7-EC8087DC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rgbClr val="FFFFFF"/>
                </a:solidFill>
              </a:rPr>
              <a:t>Output: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2189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8F0D60-5F6F-4317-A3BA-936A53DF5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37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5830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79E16-990F-400D-A7CE-63285EBAE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1: Add Contact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9C9A320-9E61-4BFE-AA46-EFBFA3A48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405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A3364-2B30-40C6-81AA-CCA0FED39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2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7978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98F22-985B-416D-A944-818173BED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CA" dirty="0"/>
              <a:t>2: retrieve Contact</a:t>
            </a:r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8669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10FD07-D0A2-41D1-9312-4B4E32CC6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5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9139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123E9-007B-40A7-8CB3-536A8D4CD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CA" dirty="0"/>
              <a:t>3: Delete Contact</a:t>
            </a:r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9583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8908E74-C27B-46AF-AAAC-C75B64C4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endParaRPr lang="en-CA" sz="18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60559-1D26-410C-8892-C5B90B249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09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C869B-FEF9-467B-9473-189F9F30E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CA" dirty="0"/>
              <a:t>4: Load Contact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327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96C9E1-40E2-4495-80D2-9BE52EA19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665" r="1" b="1"/>
          <a:stretch/>
        </p:blipFill>
        <p:spPr>
          <a:xfrm>
            <a:off x="-1" y="0"/>
            <a:ext cx="12195176" cy="64008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743736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FFC24-F2CB-4E83-81A7-31282BFB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Functions :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TextBox 3">
            <a:extLst>
              <a:ext uri="{FF2B5EF4-FFF2-40B4-BE49-F238E27FC236}">
                <a16:creationId xmlns:a16="http://schemas.microsoft.com/office/drawing/2014/main" id="{F60D50F2-1555-4C72-83CF-18EBC4EB0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29023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1309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A39BE-BDC1-4AB4-9C55-E1A491C3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5:Save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4426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F1CB0-49E6-496D-A65A-BFCAF35B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Saved to the file!!!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449E8-B209-4EC3-BE34-6A6AC1492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2" r="-4" b="-4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3913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Angel face with no fill">
            <a:extLst>
              <a:ext uri="{FF2B5EF4-FFF2-40B4-BE49-F238E27FC236}">
                <a16:creationId xmlns:a16="http://schemas.microsoft.com/office/drawing/2014/main" id="{6382CD43-D888-4AF9-B8C6-C333A3FC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7257" y="643538"/>
            <a:ext cx="3618586" cy="361858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54111-DBED-4F80-9AA2-9B9F9E8A8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CA" sz="4800">
                <a:solidFill>
                  <a:srgbClr val="FFFFFF"/>
                </a:solidFill>
              </a:rPr>
              <a:t>Thank You 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07096-128C-4A5C-ABDD-E7E1B214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pPr marL="342900" indent="-342900">
              <a:buFontTx/>
              <a:buChar char="-"/>
            </a:pPr>
            <a:r>
              <a:rPr lang="en-CA" sz="1800">
                <a:solidFill>
                  <a:srgbClr val="FFFFFF"/>
                </a:solidFill>
              </a:rPr>
              <a:t>Arpitkumar Soni</a:t>
            </a:r>
          </a:p>
          <a:p>
            <a:pPr marL="342900" indent="-342900">
              <a:buFontTx/>
              <a:buChar char="-"/>
            </a:pPr>
            <a:r>
              <a:rPr lang="en-CA" sz="1800">
                <a:solidFill>
                  <a:srgbClr val="FFFFFF"/>
                </a:solidFill>
              </a:rPr>
              <a:t>Sheridan College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9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B55879-4489-40C4-85CA-EA398C562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769" y="643538"/>
            <a:ext cx="9649562" cy="3618586"/>
          </a:xfrm>
          <a:prstGeom prst="rect">
            <a:avLst/>
          </a:prstGeom>
        </p:spPr>
      </p:pic>
      <p:sp>
        <p:nvSpPr>
          <p:cNvPr id="21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5FFFE-7F3E-4CA7-A908-0E0C5857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Structure 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1780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F9C82-7A3B-4457-B53B-0CEDAF8C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main();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04AFE3-4A0E-4630-8611-D2E21A0EC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631" b="-2"/>
          <a:stretch/>
        </p:blipFill>
        <p:spPr>
          <a:xfrm>
            <a:off x="4635094" y="0"/>
            <a:ext cx="7556889" cy="4720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DDF9A-B757-437B-8F8A-67988266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539" y="4720883"/>
            <a:ext cx="7556889" cy="220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6D289-6C13-4E4D-8F23-33081342BF53}"/>
              </a:ext>
            </a:extLst>
          </p:cNvPr>
          <p:cNvSpPr txBox="1"/>
          <p:nvPr/>
        </p:nvSpPr>
        <p:spPr>
          <a:xfrm>
            <a:off x="552450" y="3908001"/>
            <a:ext cx="2856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This function will start the app it will print the data from the file and print it</a:t>
            </a:r>
          </a:p>
          <a:p>
            <a:pPr marL="285750" indent="-285750">
              <a:buFontTx/>
              <a:buChar char="-"/>
            </a:pPr>
            <a:r>
              <a:rPr lang="en-CA" dirty="0"/>
              <a:t>It asks the user to chose the action. </a:t>
            </a:r>
          </a:p>
          <a:p>
            <a:pPr marL="285750" indent="-285750">
              <a:buFontTx/>
              <a:buChar char="-"/>
            </a:pPr>
            <a:r>
              <a:rPr lang="en-CA" dirty="0"/>
              <a:t>Will call the function as per user input.</a:t>
            </a:r>
          </a:p>
        </p:txBody>
      </p:sp>
    </p:spTree>
    <p:extLst>
      <p:ext uri="{BB962C8B-B14F-4D97-AF65-F5344CB8AC3E}">
        <p14:creationId xmlns:p14="http://schemas.microsoft.com/office/powerpoint/2010/main" val="2149815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7277E-835C-40A2-A689-BF2C2908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addContact();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E38515-021C-4987-8AD9-2E75652F7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411" b="2"/>
          <a:stretch/>
        </p:blipFill>
        <p:spPr>
          <a:xfrm>
            <a:off x="4635095" y="10"/>
            <a:ext cx="7556889" cy="5181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FC3A6D-5015-4DB9-A2DD-BEF79053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483" y="5181598"/>
            <a:ext cx="8471305" cy="1147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437EE-99CB-4F60-8F33-1233DD488DAC}"/>
              </a:ext>
            </a:extLst>
          </p:cNvPr>
          <p:cNvSpPr txBox="1"/>
          <p:nvPr/>
        </p:nvSpPr>
        <p:spPr>
          <a:xfrm>
            <a:off x="622797" y="4048125"/>
            <a:ext cx="3383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Will take user input as per structure.</a:t>
            </a:r>
          </a:p>
          <a:p>
            <a:pPr marL="285750" indent="-285750">
              <a:buFontTx/>
              <a:buChar char="-"/>
            </a:pPr>
            <a:r>
              <a:rPr lang="en-CA" dirty="0"/>
              <a:t>Create a newNode and add that in the end of the List.</a:t>
            </a:r>
          </a:p>
        </p:txBody>
      </p:sp>
    </p:spTree>
    <p:extLst>
      <p:ext uri="{BB962C8B-B14F-4D97-AF65-F5344CB8AC3E}">
        <p14:creationId xmlns:p14="http://schemas.microsoft.com/office/powerpoint/2010/main" val="186513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52E65-214F-4DC1-920D-6055F2BB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retrieveContact();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BD090-7280-4E22-80DC-B1529892C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120" b="1"/>
          <a:stretch/>
        </p:blipFill>
        <p:spPr>
          <a:xfrm>
            <a:off x="4654145" y="-1"/>
            <a:ext cx="7534679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293CF-B3C5-4258-B6B7-F67BFE07E6E6}"/>
              </a:ext>
            </a:extLst>
          </p:cNvPr>
          <p:cNvSpPr txBox="1"/>
          <p:nvPr/>
        </p:nvSpPr>
        <p:spPr>
          <a:xfrm>
            <a:off x="484814" y="3944539"/>
            <a:ext cx="3521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Will ask for first name </a:t>
            </a:r>
          </a:p>
          <a:p>
            <a:pPr marL="285750" indent="-285750">
              <a:buFontTx/>
              <a:buChar char="-"/>
            </a:pPr>
            <a:r>
              <a:rPr lang="en-CA" dirty="0"/>
              <a:t>Search the name in the list</a:t>
            </a:r>
          </a:p>
          <a:p>
            <a:pPr marL="285750" indent="-285750">
              <a:buFontTx/>
              <a:buChar char="-"/>
            </a:pPr>
            <a:r>
              <a:rPr lang="en-CA" dirty="0"/>
              <a:t>Display the contacts if there any.</a:t>
            </a:r>
          </a:p>
        </p:txBody>
      </p:sp>
    </p:spTree>
    <p:extLst>
      <p:ext uri="{BB962C8B-B14F-4D97-AF65-F5344CB8AC3E}">
        <p14:creationId xmlns:p14="http://schemas.microsoft.com/office/powerpoint/2010/main" val="349589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2103A-5040-468C-948E-FC2A21ED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deleteContact();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836B8B-9F75-46F0-A5E5-1580B161D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998" b="-1"/>
          <a:stretch/>
        </p:blipFill>
        <p:spPr>
          <a:xfrm>
            <a:off x="4631936" y="10"/>
            <a:ext cx="7556889" cy="685799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276CF25-20B1-4197-80DA-98F77C24BA90}"/>
              </a:ext>
            </a:extLst>
          </p:cNvPr>
          <p:cNvSpPr/>
          <p:nvPr/>
        </p:nvSpPr>
        <p:spPr>
          <a:xfrm>
            <a:off x="6010183" y="4243525"/>
            <a:ext cx="4474345" cy="106107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87C94-8C73-4475-9269-5DE0D861177D}"/>
              </a:ext>
            </a:extLst>
          </p:cNvPr>
          <p:cNvSpPr txBox="1"/>
          <p:nvPr/>
        </p:nvSpPr>
        <p:spPr>
          <a:xfrm>
            <a:off x="622797" y="3945813"/>
            <a:ext cx="3383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Will ask for first name</a:t>
            </a:r>
          </a:p>
          <a:p>
            <a:pPr marL="285750" indent="-285750">
              <a:buFontTx/>
              <a:buChar char="-"/>
            </a:pPr>
            <a:r>
              <a:rPr lang="en-CA" dirty="0"/>
              <a:t>Will search for that name in the list</a:t>
            </a:r>
          </a:p>
          <a:p>
            <a:pPr marL="285750" indent="-285750">
              <a:buFontTx/>
              <a:buChar char="-"/>
            </a:pPr>
            <a:r>
              <a:rPr lang="en-CA" dirty="0"/>
              <a:t>Will keep track of the current node and the previous node</a:t>
            </a:r>
          </a:p>
          <a:p>
            <a:pPr marL="285750" indent="-285750">
              <a:buFontTx/>
              <a:buChar char="-"/>
            </a:pPr>
            <a:r>
              <a:rPr lang="en-CA" dirty="0"/>
              <a:t>If the contact found then set the previous node`s next to current`s next and free the current.</a:t>
            </a:r>
          </a:p>
        </p:txBody>
      </p:sp>
    </p:spTree>
    <p:extLst>
      <p:ext uri="{BB962C8B-B14F-4D97-AF65-F5344CB8AC3E}">
        <p14:creationId xmlns:p14="http://schemas.microsoft.com/office/powerpoint/2010/main" val="3702959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79675-6511-40F8-9CBE-B51FF753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 err="1">
                <a:solidFill>
                  <a:srgbClr val="FFFFFF"/>
                </a:solidFill>
              </a:rPr>
              <a:t>readFromFile</a:t>
            </a:r>
            <a:r>
              <a:rPr lang="en-US" sz="3800" dirty="0">
                <a:solidFill>
                  <a:srgbClr val="FFFFFF"/>
                </a:solidFill>
              </a:rPr>
              <a:t>();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72B575-3965-4D7E-978F-C0669105B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008" b="-2"/>
          <a:stretch/>
        </p:blipFill>
        <p:spPr>
          <a:xfrm>
            <a:off x="4635095" y="10"/>
            <a:ext cx="7566299" cy="6400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AD083-492E-4BCC-A7E1-94A7FD99FBE7}"/>
              </a:ext>
            </a:extLst>
          </p:cNvPr>
          <p:cNvSpPr txBox="1"/>
          <p:nvPr/>
        </p:nvSpPr>
        <p:spPr>
          <a:xfrm>
            <a:off x="622797" y="3813802"/>
            <a:ext cx="3383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Will read the file</a:t>
            </a:r>
          </a:p>
          <a:p>
            <a:pPr marL="285750" indent="-285750">
              <a:buFontTx/>
              <a:buChar char="-"/>
            </a:pPr>
            <a:r>
              <a:rPr lang="en-CA" dirty="0"/>
              <a:t>Take the values</a:t>
            </a:r>
          </a:p>
          <a:p>
            <a:pPr marL="285750" indent="-285750">
              <a:buFontTx/>
              <a:buChar char="-"/>
            </a:pPr>
            <a:r>
              <a:rPr lang="en-CA" dirty="0"/>
              <a:t>Print it</a:t>
            </a:r>
          </a:p>
          <a:p>
            <a:pPr marL="285750" indent="-285750">
              <a:buFontTx/>
              <a:buChar char="-"/>
            </a:pPr>
            <a:r>
              <a:rPr lang="en-CA" dirty="0"/>
              <a:t>Also add it to the </a:t>
            </a:r>
            <a:r>
              <a:rPr lang="en-CA" dirty="0" err="1"/>
              <a:t>linkedlist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135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1078F-4A46-44BD-A8F0-0EAD0311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writeToTheFile();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FA2606-26A9-434F-9BC9-EDC81FDCB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8" r="23026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0D1351-3BCD-43D8-A4C5-71D74481A98B}"/>
              </a:ext>
            </a:extLst>
          </p:cNvPr>
          <p:cNvSpPr txBox="1"/>
          <p:nvPr/>
        </p:nvSpPr>
        <p:spPr>
          <a:xfrm>
            <a:off x="622797" y="3928006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Will read the linked list</a:t>
            </a:r>
          </a:p>
          <a:p>
            <a:pPr marL="285750" indent="-285750">
              <a:buFontTx/>
              <a:buChar char="-"/>
            </a:pPr>
            <a:r>
              <a:rPr lang="en-CA" dirty="0"/>
              <a:t>Add the data to the file, if the user chose to save it.</a:t>
            </a:r>
          </a:p>
        </p:txBody>
      </p:sp>
    </p:spTree>
    <p:extLst>
      <p:ext uri="{BB962C8B-B14F-4D97-AF65-F5344CB8AC3E}">
        <p14:creationId xmlns:p14="http://schemas.microsoft.com/office/powerpoint/2010/main" val="2555813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</Words>
  <Application>Microsoft Office PowerPoint</Application>
  <PresentationFormat>Widescreen</PresentationFormat>
  <Paragraphs>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Avenir Next LT Pro</vt:lpstr>
      <vt:lpstr>Avenir Next LT Pro Light</vt:lpstr>
      <vt:lpstr>Calibri</vt:lpstr>
      <vt:lpstr>RetrospectVTI</vt:lpstr>
      <vt:lpstr>Phonebook App</vt:lpstr>
      <vt:lpstr>Functions :</vt:lpstr>
      <vt:lpstr>Structure :</vt:lpstr>
      <vt:lpstr>main();</vt:lpstr>
      <vt:lpstr>addContact();</vt:lpstr>
      <vt:lpstr>retrieveContact();</vt:lpstr>
      <vt:lpstr>deleteContact();</vt:lpstr>
      <vt:lpstr>readFromFile();</vt:lpstr>
      <vt:lpstr>writeToTheFile();</vt:lpstr>
      <vt:lpstr>Output:</vt:lpstr>
      <vt:lpstr>PowerPoint Presentation</vt:lpstr>
      <vt:lpstr>1: Add Contact</vt:lpstr>
      <vt:lpstr>PowerPoint Presentation</vt:lpstr>
      <vt:lpstr>2: retrieve Contact</vt:lpstr>
      <vt:lpstr>PowerPoint Presentation</vt:lpstr>
      <vt:lpstr>3: Delete Contact</vt:lpstr>
      <vt:lpstr>PowerPoint Presentation</vt:lpstr>
      <vt:lpstr>4: Load Contact</vt:lpstr>
      <vt:lpstr>PowerPoint Presentation</vt:lpstr>
      <vt:lpstr>5:Save </vt:lpstr>
      <vt:lpstr>PowerPoint Presentation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 App</dc:title>
  <dc:creator>Arpit Soni</dc:creator>
  <cp:lastModifiedBy>Arpit Soni</cp:lastModifiedBy>
  <cp:revision>1</cp:revision>
  <dcterms:created xsi:type="dcterms:W3CDTF">2020-04-06T01:48:20Z</dcterms:created>
  <dcterms:modified xsi:type="dcterms:W3CDTF">2020-04-06T01:49:35Z</dcterms:modified>
</cp:coreProperties>
</file>