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671AFE9-EF48-41D5-A704-AACFF8C155B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B77F54-7FCD-4160-AC80-0653735464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214290"/>
            <a:ext cx="6886580" cy="2608742"/>
          </a:xfrm>
        </p:spPr>
        <p:txBody>
          <a:bodyPr>
            <a:normAutofit/>
          </a:bodyPr>
          <a:lstStyle/>
          <a:p>
            <a:r>
              <a:rPr lang="en-US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MERN STACK DEVELOPMENT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4000504"/>
            <a:ext cx="6000792" cy="114300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Submitted by: </a:t>
            </a:r>
            <a:r>
              <a:rPr lang="en-US" sz="2400" dirty="0" err="1"/>
              <a:t>Sk.Nisar</a:t>
            </a:r>
            <a:endParaRPr lang="en-US" sz="2400" dirty="0"/>
          </a:p>
          <a:p>
            <a:r>
              <a:rPr lang="en-US" sz="2400" dirty="0"/>
              <a:t>Roll no: 215420</a:t>
            </a:r>
          </a:p>
          <a:p>
            <a:r>
              <a:rPr lang="en-US" sz="2400" dirty="0"/>
              <a:t>Reg no: K2102520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MERN stands for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stands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E stands for </a:t>
            </a:r>
            <a:r>
              <a:rPr lang="en-US" dirty="0" err="1"/>
              <a:t>Express.Js</a:t>
            </a:r>
            <a:endParaRPr lang="en-US" dirty="0"/>
          </a:p>
          <a:p>
            <a:r>
              <a:rPr lang="en-US" dirty="0"/>
              <a:t>R stands for React</a:t>
            </a:r>
          </a:p>
          <a:p>
            <a:r>
              <a:rPr lang="en-US" dirty="0"/>
              <a:t>N stands for Node.js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 in </a:t>
            </a:r>
            <a:r>
              <a:rPr lang="en-US" dirty="0" err="1"/>
              <a:t>Mern</a:t>
            </a:r>
            <a:r>
              <a:rPr lang="en-US" dirty="0"/>
              <a:t>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To-Do-list website</a:t>
            </a:r>
          </a:p>
          <a:p>
            <a:r>
              <a:rPr lang="en-US" dirty="0"/>
              <a:t>Frontend done with React.js/html/JS</a:t>
            </a:r>
          </a:p>
          <a:p>
            <a:r>
              <a:rPr lang="en-US" dirty="0"/>
              <a:t>Backend done with MongoDB</a:t>
            </a:r>
          </a:p>
          <a:p>
            <a:r>
              <a:rPr lang="en-US" dirty="0"/>
              <a:t>And API are Express Js and Node </a:t>
            </a:r>
            <a:r>
              <a:rPr lang="en-US" dirty="0" err="1"/>
              <a:t>js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To-Do-List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6D78E-335E-4017-BD43-89D3BF2C8BFA}"/>
              </a:ext>
            </a:extLst>
          </p:cNvPr>
          <p:cNvSpPr txBox="1"/>
          <p:nvPr/>
        </p:nvSpPr>
        <p:spPr>
          <a:xfrm>
            <a:off x="1619672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Home page </a:t>
            </a:r>
            <a:endParaRPr lang="en-IN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14E78-28EF-23C7-5ACE-2E739B226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32" y="2062363"/>
            <a:ext cx="7498080" cy="42156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693-68CD-4044-8568-D1D21C33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/>
              <a:t>Add page</a:t>
            </a:r>
            <a:br>
              <a:rPr lang="en-US" sz="3600" u="sng" dirty="0"/>
            </a:br>
            <a:r>
              <a:rPr lang="en-US" sz="3600" u="sng" dirty="0">
                <a:solidFill>
                  <a:schemeClr val="accent3">
                    <a:lumMod val="75000"/>
                  </a:schemeClr>
                </a:solidFill>
              </a:rPr>
              <a:t>Enter details </a:t>
            </a:r>
            <a:endParaRPr lang="en-IN" sz="3600" u="sng" dirty="0">
              <a:solidFill>
                <a:schemeClr val="accent3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1D0BFF-857C-8079-D53B-07E084AA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5100" y="1738908"/>
            <a:ext cx="7499350" cy="4218384"/>
          </a:xfrm>
        </p:spPr>
      </p:pic>
    </p:spTree>
    <p:extLst>
      <p:ext uri="{BB962C8B-B14F-4D97-AF65-F5344CB8AC3E}">
        <p14:creationId xmlns:p14="http://schemas.microsoft.com/office/powerpoint/2010/main" val="159613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D20-B40B-45DC-8C22-9D1F2C84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details 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62E6EF-519A-7D2E-39EF-86993D13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5100" y="1738908"/>
            <a:ext cx="7499350" cy="4218384"/>
          </a:xfrm>
        </p:spPr>
      </p:pic>
    </p:spTree>
    <p:extLst>
      <p:ext uri="{BB962C8B-B14F-4D97-AF65-F5344CB8AC3E}">
        <p14:creationId xmlns:p14="http://schemas.microsoft.com/office/powerpoint/2010/main" val="343733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8D79-F123-1DDF-C3E2-16F8B8B4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Completed </a:t>
            </a:r>
            <a:r>
              <a:rPr lang="en-IN" u="sng" dirty="0" err="1"/>
              <a:t>todo’s</a:t>
            </a:r>
            <a:r>
              <a:rPr lang="en-IN" u="sng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AA9C0-EB58-60EC-AAA7-64BF8002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5100" y="1738908"/>
            <a:ext cx="7499350" cy="4218384"/>
          </a:xfrm>
        </p:spPr>
      </p:pic>
    </p:spTree>
    <p:extLst>
      <p:ext uri="{BB962C8B-B14F-4D97-AF65-F5344CB8AC3E}">
        <p14:creationId xmlns:p14="http://schemas.microsoft.com/office/powerpoint/2010/main" val="128983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976" y="1643050"/>
            <a:ext cx="7433522" cy="142876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THANK 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</TotalTime>
  <Words>83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Verdana</vt:lpstr>
      <vt:lpstr>Wingdings 2</vt:lpstr>
      <vt:lpstr>Solstice</vt:lpstr>
      <vt:lpstr>MERN STACK DEVELOPMENT PROJECT</vt:lpstr>
      <vt:lpstr>MERN stands for</vt:lpstr>
      <vt:lpstr>My Project in Mern stack</vt:lpstr>
      <vt:lpstr>To-Do-List</vt:lpstr>
      <vt:lpstr>Add page Enter details </vt:lpstr>
      <vt:lpstr>Description details </vt:lpstr>
      <vt:lpstr>Completed todo’s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STACK DEVELOPMENT PROJECT</dc:title>
  <dc:creator>new</dc:creator>
  <cp:lastModifiedBy>om sai manikanta yenduri</cp:lastModifiedBy>
  <cp:revision>10</cp:revision>
  <dcterms:created xsi:type="dcterms:W3CDTF">2023-08-21T18:21:40Z</dcterms:created>
  <dcterms:modified xsi:type="dcterms:W3CDTF">2023-08-22T09:25:30Z</dcterms:modified>
</cp:coreProperties>
</file>