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FC5-2838-488D-B832-2CEA1A2C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F667-FC97-4715-AFD0-37C790AA2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FEBE-424E-429E-995C-4858D9A2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F617-1AD6-466F-8ED2-98120EC2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4B89-083E-4437-95C0-FD1CC7D9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5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2FDD-AD92-455C-A0C8-4505948F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3AD6-A088-40AA-A1EE-A0CD6759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838D-C790-4F3F-A359-0FE8907F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FCBF-4389-4155-99A4-3D67F60E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6127-F93B-48D8-9CF8-D54D2C1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9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2413F-3323-48D6-8637-167D44758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E72AE-FA41-4439-87CF-4F65E06D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C965-3F40-4BF4-A95C-114299B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72B-CFDA-40FE-B4EB-5CE0F33B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1233-B842-4327-8286-B9B89CEB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FC95-C71F-4536-8320-45D40A39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AE44-3255-4BB5-B28E-2E59333A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1D17-2AA1-4AF6-A61A-A8BF5B1B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E552-6397-44A3-96EF-9EC494B2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6BDA-5669-43C6-BF8D-3E23825F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B8B5-F710-4E3B-9BD9-8F009CEE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CEE64-4B60-40C4-B980-6DE67976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5EC0-5380-40D1-BAE1-4CEA699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024E-598B-4E31-AFAA-091FF9F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5376-4E5B-484B-B8D1-2CF291E0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5C3-5D9A-4BB8-9BF5-D23CFB57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F054-FE2E-4625-AC7B-93D0D4C66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7332-2282-4B76-BC48-A894C8D9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D79F-B33B-4F76-ADAE-6626337F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6297C-3FC1-473F-AE7C-6AD91182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70DEB-3B62-439C-8DFD-AEFB4839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C5D9-9449-4822-91DC-28FD23B3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4DCC5-2578-40A4-94FE-CF0E817D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5034-EA58-46BA-BCD6-3450E2BF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E54E1-515F-43C0-B974-D7846603C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1FF58-81F6-47A1-8299-E4799FD8A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2CB51-61F2-4378-B5F3-0B317CB2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0D2A5-7F73-4DBB-A489-8834F736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40A1A-AE9E-46D6-9843-E9DB63BE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8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B434-C05F-46D1-B1E5-3A9E24E1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5FF9-08AD-42E9-ADE5-9C038269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27B5-12EA-4F80-903D-B6F17F2F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30C7-02A2-49D8-AA8C-E46831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5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15436-02FC-4F4A-B962-2183EF13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52DC7-747C-4F01-AEF2-D00E310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09A99-4A86-4C99-9EE2-EFA6AEC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60EB-7DA3-4368-9BDA-15EDFEAB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7C16-684D-4EC2-8A52-253C549D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2B1DE-1CD3-4C90-84EC-515D0D64F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C31A5-9708-4166-BA99-0908C360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4874-300E-4624-8B91-CC2BBB26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C8D3F-0DD8-4DBA-8181-893E2397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2B07-B5C5-4391-A045-F7436B86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D366-BA45-4DCF-A867-C6CEF4D2C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5C62F-E9B3-498A-B70C-62B2758A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F4E5B-8EC4-46BB-A162-74B0D38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13FB-CC10-4EA2-9392-B097225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576F-0AA8-4A07-B822-E27AAFE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1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BFB1-527A-4F6F-8C49-B9D6892C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7A58-82DE-48ED-8099-5DE573C8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B6A8-727B-4A10-ABC7-EAF36F354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D1D9-7EA9-4261-A819-91729C90D0DC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97DC-633A-419C-802B-D1DBF2059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8A4D-40A5-456C-9919-2AFD09668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49C6-4592-4DD4-9504-F7964F750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2EF3-27D9-47D0-BFC8-F44FC4E11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3AB1F-CA2F-4055-8109-7008E1291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: ARPITA MISHRA</a:t>
            </a:r>
          </a:p>
        </p:txBody>
      </p:sp>
    </p:spTree>
    <p:extLst>
      <p:ext uri="{BB962C8B-B14F-4D97-AF65-F5344CB8AC3E}">
        <p14:creationId xmlns:p14="http://schemas.microsoft.com/office/powerpoint/2010/main" val="10819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18302-0C2F-40FA-BAA0-09FF55711A97}"/>
              </a:ext>
            </a:extLst>
          </p:cNvPr>
          <p:cNvSpPr txBox="1"/>
          <p:nvPr/>
        </p:nvSpPr>
        <p:spPr>
          <a:xfrm>
            <a:off x="742123" y="636105"/>
            <a:ext cx="10654748" cy="570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libraries</a:t>
            </a:r>
          </a:p>
          <a:p>
            <a:pPr marL="457200" algn="just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sklearn.feature_extraction.text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TfidfVectorizer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sklearn.svm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tvec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TfidfVectorizer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clf2=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sklearn.pipeline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Pipeline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Creating Pipeline 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model=Pipeline([('vectorizer',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tvec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),('classifier',clf2)])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x_train,y_train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print(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pred,y_test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print(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pred,y_test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6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383626-480A-4DAD-9E5E-DCE19658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636104"/>
            <a:ext cx="7026965" cy="261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7A2E5-860F-47FA-8D62-AC89DD22D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4" y="3246783"/>
            <a:ext cx="8708335" cy="3246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266BA-D5AB-4DEE-8EB2-16EF80DD4064}"/>
              </a:ext>
            </a:extLst>
          </p:cNvPr>
          <p:cNvSpPr txBox="1"/>
          <p:nvPr/>
        </p:nvSpPr>
        <p:spPr>
          <a:xfrm>
            <a:off x="914400" y="6221896"/>
            <a:ext cx="569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Classification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D77AA-CD51-4F1C-9DEE-2E54A18F83D2}"/>
              </a:ext>
            </a:extLst>
          </p:cNvPr>
          <p:cNvSpPr txBox="1"/>
          <p:nvPr/>
        </p:nvSpPr>
        <p:spPr>
          <a:xfrm>
            <a:off x="7646504" y="636104"/>
            <a:ext cx="3988905" cy="182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IN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score was found to be 97.8 percent. The model was tested     on a new review and was found to have a good accuracy.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8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2C8F4-0ACE-41D8-BD59-176A966C064C}"/>
              </a:ext>
            </a:extLst>
          </p:cNvPr>
          <p:cNvSpPr txBox="1"/>
          <p:nvPr/>
        </p:nvSpPr>
        <p:spPr>
          <a:xfrm>
            <a:off x="715617" y="569843"/>
            <a:ext cx="10986053" cy="5208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Saving the model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was saved using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joblib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joblib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filename='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ratingmodel.pkl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joblib.dump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(model,'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ratingmodel.pkl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conclusion</a:t>
            </a:r>
            <a:endParaRPr lang="en-IN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in the present project, review and rating of several electronic product were scrapped to be used to build a model that can be used to predict ratings based on the review.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linear SVC model was build which exhibited the accuracy of almost 98 percent.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will be now used to predict ratings on a new review.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2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4FA-3B35-4E1A-BDD3-8151A8ED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71F0-6D4D-44C2-893A-21FA87D3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project aimed at building a model to predict star rating based on the review.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Around 20,000 reviews and ratings of different laptops, phones, smart watches, cameras were scrapped using selenium as a tool.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review and ratings data were used to build a model for star rating prediction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35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endParaRPr lang="en-IN" sz="3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Selenium web driver, review and ratings were fetched for different products from e-commerce sites.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data were saved in the form of csv file. </a:t>
            </a:r>
          </a:p>
          <a:p>
            <a:pPr marL="457200">
              <a:lnSpc>
                <a:spcPct val="107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D615E-7821-4D1C-99F5-592D8004A705}"/>
              </a:ext>
            </a:extLst>
          </p:cNvPr>
          <p:cNvSpPr txBox="1"/>
          <p:nvPr/>
        </p:nvSpPr>
        <p:spPr>
          <a:xfrm>
            <a:off x="344557" y="357809"/>
            <a:ext cx="115426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data</a:t>
            </a:r>
          </a:p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required libraries</a:t>
            </a:r>
          </a:p>
          <a:p>
            <a:endParaRPr lang="en-IN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selenium</a:t>
            </a:r>
          </a:p>
          <a:p>
            <a:r>
              <a:rPr lang="en-IN" dirty="0"/>
              <a:t>from selenium import </a:t>
            </a:r>
            <a:r>
              <a:rPr lang="en-IN" dirty="0" err="1"/>
              <a:t>webdriver</a:t>
            </a:r>
            <a:endParaRPr lang="en-IN" dirty="0"/>
          </a:p>
          <a:p>
            <a:r>
              <a:rPr lang="en-IN" dirty="0"/>
              <a:t>import time</a:t>
            </a:r>
          </a:p>
          <a:p>
            <a:r>
              <a:rPr lang="en-IN" dirty="0"/>
              <a:t>from </a:t>
            </a:r>
            <a:r>
              <a:rPr lang="en-IN" dirty="0" err="1"/>
              <a:t>selenium.common.exceptions</a:t>
            </a:r>
            <a:r>
              <a:rPr lang="en-IN" dirty="0"/>
              <a:t> import </a:t>
            </a:r>
            <a:r>
              <a:rPr lang="en-IN" dirty="0" err="1"/>
              <a:t>StaleElementReferenceException</a:t>
            </a:r>
            <a:r>
              <a:rPr lang="en-IN" dirty="0"/>
              <a:t>, </a:t>
            </a:r>
            <a:r>
              <a:rPr lang="en-IN" dirty="0" err="1"/>
              <a:t>NoSuchElementException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driver=</a:t>
            </a:r>
            <a:r>
              <a:rPr lang="en-IN" dirty="0" err="1"/>
              <a:t>webdriver.Chrome</a:t>
            </a:r>
            <a:r>
              <a:rPr lang="en-IN" dirty="0"/>
              <a:t>("chromedriver.exe") </a:t>
            </a:r>
          </a:p>
          <a:p>
            <a:r>
              <a:rPr lang="en-IN" dirty="0" err="1"/>
              <a:t>time.sleep</a:t>
            </a:r>
            <a:r>
              <a:rPr lang="en-IN" dirty="0"/>
              <a:t>(3)</a:t>
            </a:r>
          </a:p>
          <a:p>
            <a:endParaRPr lang="en-IN" dirty="0"/>
          </a:p>
          <a:p>
            <a:r>
              <a:rPr lang="en-IN" dirty="0" err="1"/>
              <a:t>url</a:t>
            </a:r>
            <a:r>
              <a:rPr lang="en-IN" dirty="0"/>
              <a:t> = "https://www.flipkart.com/apple-iphone-11-black-64-gb-includes-earpods-power-adapter/product-reviews/itm0f37c2240b217?pid=MOBFKCTSVZAXUHGR&amp;lid=LSTMOBFKCTSVZAXUHGREPBFGI&amp;marketplace=FLIPKART"</a:t>
            </a:r>
          </a:p>
          <a:p>
            <a:endParaRPr lang="en-IN" dirty="0"/>
          </a:p>
          <a:p>
            <a:r>
              <a:rPr lang="en-IN" dirty="0" err="1"/>
              <a:t>driver.get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)</a:t>
            </a:r>
          </a:p>
          <a:p>
            <a:r>
              <a:rPr lang="en-IN" dirty="0" err="1"/>
              <a:t>time.sleep</a:t>
            </a:r>
            <a:r>
              <a:rPr lang="en-IN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6639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9B4CD-3834-4BC9-8E87-15D5860DC0C1}"/>
              </a:ext>
            </a:extLst>
          </p:cNvPr>
          <p:cNvSpPr txBox="1"/>
          <p:nvPr/>
        </p:nvSpPr>
        <p:spPr>
          <a:xfrm>
            <a:off x="689113" y="357809"/>
            <a:ext cx="107210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#creating empty list</a:t>
            </a:r>
          </a:p>
          <a:p>
            <a:r>
              <a:rPr lang="en-IN" dirty="0" err="1"/>
              <a:t>urls</a:t>
            </a:r>
            <a:r>
              <a:rPr lang="en-IN" dirty="0"/>
              <a:t>=[]</a:t>
            </a:r>
          </a:p>
          <a:p>
            <a:r>
              <a:rPr lang="en-IN" dirty="0"/>
              <a:t>stars=[]</a:t>
            </a:r>
          </a:p>
          <a:p>
            <a:r>
              <a:rPr lang="en-IN" dirty="0" err="1"/>
              <a:t>complete_review</a:t>
            </a:r>
            <a:r>
              <a:rPr lang="en-IN" dirty="0"/>
              <a:t>=[]</a:t>
            </a:r>
          </a:p>
          <a:p>
            <a:r>
              <a:rPr lang="en-IN" dirty="0" err="1"/>
              <a:t>time.sleep</a:t>
            </a:r>
            <a:r>
              <a:rPr lang="en-IN" dirty="0"/>
              <a:t>(5)</a:t>
            </a:r>
          </a:p>
          <a:p>
            <a:endParaRPr lang="en-IN" dirty="0"/>
          </a:p>
          <a:p>
            <a:r>
              <a:rPr lang="en-IN" dirty="0"/>
              <a:t>#Taking 50 pages into consideration using for loop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range(50):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=</a:t>
            </a:r>
            <a:r>
              <a:rPr lang="en-IN" dirty="0" err="1"/>
              <a:t>driver.find_element_by_xpath</a:t>
            </a:r>
            <a:r>
              <a:rPr lang="en-IN" dirty="0"/>
              <a:t>("//a[@class='_1LKTO3']").get_attribute('href')</a:t>
            </a:r>
          </a:p>
          <a:p>
            <a:r>
              <a:rPr lang="en-IN" dirty="0"/>
              <a:t>    </a:t>
            </a:r>
            <a:r>
              <a:rPr lang="en-IN" dirty="0" err="1"/>
              <a:t>driver.get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)</a:t>
            </a:r>
          </a:p>
          <a:p>
            <a:r>
              <a:rPr lang="en-IN" dirty="0"/>
              <a:t>    #for scrapping the number of stars</a:t>
            </a:r>
          </a:p>
          <a:p>
            <a:r>
              <a:rPr lang="en-IN" dirty="0"/>
              <a:t>    for j in </a:t>
            </a:r>
            <a:r>
              <a:rPr lang="en-IN" dirty="0" err="1"/>
              <a:t>driver.find_elements_by_xpath</a:t>
            </a:r>
            <a:r>
              <a:rPr lang="en-IN" dirty="0"/>
              <a:t>("//div[@class='_3LWZlK _1BLPMq']"):</a:t>
            </a:r>
          </a:p>
          <a:p>
            <a:r>
              <a:rPr lang="en-IN" dirty="0"/>
              <a:t>        </a:t>
            </a:r>
            <a:r>
              <a:rPr lang="en-IN" dirty="0" err="1"/>
              <a:t>stars.append</a:t>
            </a:r>
            <a:r>
              <a:rPr lang="en-IN" dirty="0"/>
              <a:t>(</a:t>
            </a:r>
            <a:r>
              <a:rPr lang="en-IN" dirty="0" err="1"/>
              <a:t>j.text</a:t>
            </a:r>
            <a:r>
              <a:rPr lang="en-IN" dirty="0"/>
              <a:t>)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#for scrapping the complete review</a:t>
            </a:r>
          </a:p>
          <a:p>
            <a:r>
              <a:rPr lang="en-IN" dirty="0"/>
              <a:t>    for k in </a:t>
            </a:r>
            <a:r>
              <a:rPr lang="en-IN" dirty="0" err="1"/>
              <a:t>driver.find_elements_by_xpath</a:t>
            </a:r>
            <a:r>
              <a:rPr lang="en-IN" dirty="0"/>
              <a:t>("//div[@class='t-ZTKy']/div/div"):</a:t>
            </a:r>
          </a:p>
          <a:p>
            <a:r>
              <a:rPr lang="en-IN" dirty="0"/>
              <a:t>        </a:t>
            </a:r>
            <a:r>
              <a:rPr lang="en-IN" dirty="0" err="1"/>
              <a:t>complete_review.append</a:t>
            </a:r>
            <a:r>
              <a:rPr lang="en-IN" dirty="0"/>
              <a:t>(</a:t>
            </a:r>
            <a:r>
              <a:rPr lang="en-IN" dirty="0" err="1"/>
              <a:t>k.text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#Combining all the lists into a single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df1=</a:t>
            </a:r>
            <a:r>
              <a:rPr lang="en-IN" dirty="0" err="1"/>
              <a:t>pd.DataFrame</a:t>
            </a:r>
            <a:r>
              <a:rPr lang="en-IN" dirty="0"/>
              <a:t>({'Number of Stars': </a:t>
            </a:r>
            <a:r>
              <a:rPr lang="en-IN" dirty="0" err="1"/>
              <a:t>stars,'Full</a:t>
            </a:r>
            <a:r>
              <a:rPr lang="en-IN" dirty="0"/>
              <a:t> Review': </a:t>
            </a:r>
            <a:r>
              <a:rPr lang="en-IN" dirty="0" err="1"/>
              <a:t>complete_review</a:t>
            </a:r>
            <a:r>
              <a:rPr lang="en-IN" dirty="0"/>
              <a:t>})</a:t>
            </a:r>
          </a:p>
          <a:p>
            <a:r>
              <a:rPr lang="en-IN" dirty="0"/>
              <a:t>df1</a:t>
            </a:r>
          </a:p>
        </p:txBody>
      </p:sp>
    </p:spTree>
    <p:extLst>
      <p:ext uri="{BB962C8B-B14F-4D97-AF65-F5344CB8AC3E}">
        <p14:creationId xmlns:p14="http://schemas.microsoft.com/office/powerpoint/2010/main" val="392979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B744F-2FE4-4BA8-82FF-EF5CA4C7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622853"/>
            <a:ext cx="8587409" cy="4792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8829D-EFEF-4EEB-8788-0AD31F33F826}"/>
              </a:ext>
            </a:extLst>
          </p:cNvPr>
          <p:cNvSpPr txBox="1"/>
          <p:nvPr/>
        </p:nvSpPr>
        <p:spPr>
          <a:xfrm>
            <a:off x="331304" y="5645426"/>
            <a:ext cx="1093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Similarly, ratings and review were fetched for multiple products to get around 20,000 data. These data were saved in csv file and will be used for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2831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79F3B-72CE-4362-A353-03431C856F60}"/>
              </a:ext>
            </a:extLst>
          </p:cNvPr>
          <p:cNvSpPr txBox="1"/>
          <p:nvPr/>
        </p:nvSpPr>
        <p:spPr>
          <a:xfrm>
            <a:off x="702365" y="887896"/>
            <a:ext cx="10853531" cy="585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model building, all the necessary libraries like Pandas,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 were imported on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set was loaded as df by using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shape of the dataset was found to be 20370 rows and 3 columns.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columns included the review and their respective ratings of several electronic products.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see if the dataset was balanced or not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value_counts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was used which showed that the dataset was not imbalanced.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df['Number of Stars'].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value_counts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5    11920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4     4124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1     2227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3     1744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2      355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Number of Stars,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F8FE82-6767-44B0-B694-B86BA14FC776}"/>
              </a:ext>
            </a:extLst>
          </p:cNvPr>
          <p:cNvSpPr txBox="1"/>
          <p:nvPr/>
        </p:nvSpPr>
        <p:spPr>
          <a:xfrm>
            <a:off x="649357" y="477078"/>
            <a:ext cx="10508974" cy="663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N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IN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collected from the e-commerce websites was not clean. So the data had to be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preprocessed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before it could be used to train a model. All the text in the data were converted in lower case, punctuations, special characters and digits were removed. </a:t>
            </a:r>
          </a:p>
          <a:p>
            <a:pPr marL="457200">
              <a:lnSpc>
                <a:spcPct val="107000"/>
              </a:lnSpc>
            </a:pP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round of cleaning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re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string</a:t>
            </a:r>
          </a:p>
          <a:p>
            <a:pPr marL="457200">
              <a:lnSpc>
                <a:spcPct val="107000"/>
              </a:lnSpc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text_clean_1(text):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text=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text.lower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text=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re.sub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('\[.*?#]','',text)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text=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re.sub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('[%s]'%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re.escape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string.punctuation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),'',text)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text=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re.sub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('\w*\d\w*','',text)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text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cleaned1=lambda x:text_clean_1(x)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df['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cleaned_FullReview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']=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pd.DataFrame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(df['Full Review'].apply(cleaned1))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9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64863-FC2B-48FF-A54E-CE9DB9079A8C}"/>
              </a:ext>
            </a:extLst>
          </p:cNvPr>
          <p:cNvSpPr txBox="1"/>
          <p:nvPr/>
        </p:nvSpPr>
        <p:spPr>
          <a:xfrm>
            <a:off x="424071" y="808383"/>
            <a:ext cx="11542642" cy="475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first round of cleaning, all the punctuations and digits were removed. However, emojis were found in the text.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all the emojis present in the data were removed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second round of cleaning.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Second round of cleaning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 text_clean_2(text):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text=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re.sub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('\n’, ‘’, text)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text=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re.sub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emoji.get_emoji_regexp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r‘’, text)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text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cleaned2=lambda x:text_clean_2(x)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df['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cleaned_review_final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']=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pd.DataFrame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(df['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cleaned_FullReview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'].apply(cleaned2))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2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6D87E-B3F4-4ADF-B341-5A9B5CE72BDF}"/>
              </a:ext>
            </a:extLst>
          </p:cNvPr>
          <p:cNvSpPr txBox="1"/>
          <p:nvPr/>
        </p:nvSpPr>
        <p:spPr>
          <a:xfrm>
            <a:off x="424070" y="503583"/>
            <a:ext cx="10866783" cy="508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were split into x and y using train-test-split. </a:t>
            </a:r>
          </a:p>
          <a:p>
            <a:pPr marL="457200">
              <a:lnSpc>
                <a:spcPct val="107000"/>
              </a:lnSpc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was used as independent variable while the rating was used as dependent variable(label). </a:t>
            </a:r>
          </a:p>
          <a:p>
            <a:pPr marL="457200">
              <a:lnSpc>
                <a:spcPct val="107000"/>
              </a:lnSpc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vectorizer was imported for word embedding and Linear SVC was used to build the model. </a:t>
            </a:r>
          </a:p>
          <a:p>
            <a:pPr marL="457200">
              <a:lnSpc>
                <a:spcPct val="107000"/>
              </a:lnSpc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pipeline was created which included firstly vectorization followed by the use of classifier.</a:t>
            </a:r>
          </a:p>
          <a:p>
            <a:pPr marL="457200">
              <a:lnSpc>
                <a:spcPct val="107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was trained by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train data set.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trained model was used to predict the rating from test data. The predicted data along with ‘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data was used to find accuracy score, confusion matrix and classification report.</a:t>
            </a:r>
          </a:p>
        </p:txBody>
      </p:sp>
    </p:spTree>
    <p:extLst>
      <p:ext uri="{BB962C8B-B14F-4D97-AF65-F5344CB8AC3E}">
        <p14:creationId xmlns:p14="http://schemas.microsoft.com/office/powerpoint/2010/main" val="243796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1162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RATING PREDICTION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</dc:title>
  <dc:creator>Sharanya Singh</dc:creator>
  <cp:lastModifiedBy>Sharanya Singh</cp:lastModifiedBy>
  <cp:revision>12</cp:revision>
  <dcterms:created xsi:type="dcterms:W3CDTF">2021-08-09T06:28:38Z</dcterms:created>
  <dcterms:modified xsi:type="dcterms:W3CDTF">2021-08-10T14:08:21Z</dcterms:modified>
</cp:coreProperties>
</file>