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</p:sldIdLst>
  <p:sldSz cy="6858000" cx="9144000"/>
  <p:notesSz cx="6858000" cy="9144000"/>
  <p:embeddedFontLst>
    <p:embeddedFont>
      <p:font typeface="Nunito"/>
      <p:regular r:id="rId81"/>
      <p:bold r:id="rId82"/>
      <p:italic r:id="rId83"/>
      <p:boldItalic r:id="rId84"/>
    </p:embeddedFont>
    <p:embeddedFont>
      <p:font typeface="Tahoma"/>
      <p:regular r:id="rId85"/>
      <p:bold r:id="rId8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87" roundtripDataSignature="AMtx7mgnQD0/wsaH275PKbrzWD6/0nvN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font" Target="fonts/Nunito-boldItalic.fntdata"/><Relationship Id="rId83" Type="http://schemas.openxmlformats.org/officeDocument/2006/relationships/font" Target="fonts/Nunito-italic.fntdata"/><Relationship Id="rId42" Type="http://schemas.openxmlformats.org/officeDocument/2006/relationships/slide" Target="slides/slide36.xml"/><Relationship Id="rId86" Type="http://schemas.openxmlformats.org/officeDocument/2006/relationships/font" Target="fonts/Tahoma-bold.fntdata"/><Relationship Id="rId41" Type="http://schemas.openxmlformats.org/officeDocument/2006/relationships/slide" Target="slides/slide35.xml"/><Relationship Id="rId85" Type="http://schemas.openxmlformats.org/officeDocument/2006/relationships/font" Target="fonts/Tahoma-regular.fntdata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87" Type="http://customschemas.google.com/relationships/presentationmetadata" Target="metadata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slide" Target="slides/slide74.xml"/><Relationship Id="rId82" Type="http://schemas.openxmlformats.org/officeDocument/2006/relationships/font" Target="fonts/Nunito-bold.fntdata"/><Relationship Id="rId81" Type="http://schemas.openxmlformats.org/officeDocument/2006/relationships/font" Target="fonts/Nunito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slide" Target="slides/slide73.xml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26783c98d93_0_6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6" name="Google Shape;1176;g26783c98d93_0_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2685210c548_0_3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g2685210c548_0_3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g2685210c548_0_38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6" name="Google Shape;1206;g2685210c548_0_3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g2685210c548_0_40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4" name="Google Shape;1214;g2685210c548_0_40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2685210c548_0_4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8" name="Google Shape;1228;g2685210c548_0_4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g2685210c548_0_4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g2685210c548_0_4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6" name="Google Shape;127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8" name="Google Shape;1288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4" name="Google Shape;1294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0" name="Google Shape;1300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g2685210c548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2" name="Google Shape;1372;g2685210c548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g2685210c548_0_10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2" name="Google Shape;1402;g2685210c548_0_1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g2685210c548_0_1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5" name="Google Shape;1415;g2685210c548_0_1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g2685210c548_0_1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4" name="Google Shape;1434;g2685210c548_0_1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4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2685210c548_0_1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6" name="Google Shape;1456;g2685210c548_0_1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g2685210c548_0_20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4" name="Google Shape;1484;g2685210c548_0_2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g2685210c548_0_2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5" name="Google Shape;1515;g2685210c548_0_2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7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g2685210c548_0_26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9" name="Google Shape;1549;g2685210c548_0_2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g2685210c548_0_30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3" name="Google Shape;1583;g2685210c548_0_3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1" name="Google Shape;1621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5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7" name="Google Shape;1627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3" name="Google Shape;1633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6" name="Shape 1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" name="Google Shape;1677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8" name="Google Shape;1678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3" name="Google Shape;1723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6" name="Shape 1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Google Shape;1767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8" name="Google Shape;1768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2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4" name="Google Shape;1774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8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0" name="Google Shape;1780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4" name="Shape 1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5" name="Google Shape;1785;p3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786" name="Google Shape;1786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87" name="Google Shape;1787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2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" name="Google Shape;1793;p3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794" name="Google Shape;1794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95" name="Google Shape;1795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0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p4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802" name="Google Shape;1802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03" name="Google Shape;1803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8" name="Shape 1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Google Shape;1809;p4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810" name="Google Shape;1810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11" name="Google Shape;1811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6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8" name="Google Shape;1818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2" name="Shape 1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" name="Google Shape;1823;p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4" name="Google Shape;1824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8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p4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830" name="Google Shape;1830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31" name="Google Shape;1831;p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6" name="Shape 1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Google Shape;1837;p4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838" name="Google Shape;1838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39" name="Google Shape;1839;p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4" name="Shape 1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" name="Google Shape;1845;p4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846" name="Google Shape;1846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47" name="Google Shape;1847;p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2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Google Shape;1853;p4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854" name="Google Shape;1854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5" name="Google Shape;1855;p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0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p4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862" name="Google Shape;1862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3" name="Google Shape;1863;p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8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Google Shape;1869;p4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870" name="Google Shape;1870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71" name="Google Shape;1871;p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6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8" name="Google Shape;1878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4" name="Shape 2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5" name="Google Shape;2095;p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6" name="Google Shape;2096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8" name="Shape 2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" name="Google Shape;2309;g26783c98d93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0" name="Google Shape;2310;g26783c98d93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4" name="Shape 2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5" name="Google Shape;2315;g26783c98d93_0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6" name="Google Shape;2316;g26783c98d93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0" name="Shape 2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1" name="Google Shape;2321;g26783c98d93_0_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2" name="Google Shape;2322;g26783c98d93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6" name="Shape 2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7" name="Google Shape;2327;g26783c98d93_0_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8" name="Google Shape;2328;g26783c98d93_0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2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g26783c98d93_0_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4" name="Google Shape;2334;g26783c98d93_0_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8" name="Shape 2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9" name="Google Shape;2339;g26783c98d93_0_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0" name="Google Shape;2340;g26783c98d93_0_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4" name="Shape 2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" name="Google Shape;2345;g26783c98d93_0_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6" name="Google Shape;2346;g26783c98d93_0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0" name="Shape 2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1" name="Google Shape;2351;g26783c98d93_0_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2" name="Google Shape;2352;g26783c98d93_0_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3"/>
          <p:cNvSpPr txBox="1"/>
          <p:nvPr>
            <p:ph type="ctrTitle"/>
          </p:nvPr>
        </p:nvSpPr>
        <p:spPr>
          <a:xfrm>
            <a:off x="9906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Rectangle: Click to edit Master text styles&#10;Second level&#10;Third level&#10;Fourth level&#10;Fifth level" id="82" name="Google Shape;82;p53"/>
          <p:cNvSpPr txBox="1"/>
          <p:nvPr>
            <p:ph idx="1" type="subTitle"/>
          </p:nvPr>
        </p:nvSpPr>
        <p:spPr>
          <a:xfrm>
            <a:off x="990600" y="330993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SzPts val="352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83" name="Google Shape;83;p5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5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6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6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2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71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9pPr>
          </a:lstStyle>
          <a:p/>
        </p:txBody>
      </p:sp>
      <p:sp>
        <p:nvSpPr>
          <p:cNvPr id="202" name="Google Shape;202;p6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6240" lvl="0" marL="457200" algn="l">
              <a:spcBef>
                <a:spcPts val="480"/>
              </a:spcBef>
              <a:spcAft>
                <a:spcPts val="0"/>
              </a:spcAft>
              <a:buSzPts val="2640"/>
              <a:buChar char="•"/>
              <a:defRPr sz="2400"/>
            </a:lvl1pPr>
            <a:lvl2pPr indent="-304800" lvl="1" marL="914400" algn="l"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2000"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■"/>
              <a:defRPr sz="1600"/>
            </a:lvl4pPr>
            <a:lvl5pPr indent="-289560" lvl="4" marL="2286000" algn="l"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5pPr>
            <a:lvl6pPr indent="-289560" lvl="5" marL="2743200" algn="l"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6pPr>
            <a:lvl7pPr indent="-289560" lvl="6" marL="3200400" algn="l"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7pPr>
            <a:lvl8pPr indent="-289559" lvl="7" marL="3657600" algn="l"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8pPr>
            <a:lvl9pPr indent="-289559" lvl="8" marL="4114800" algn="l"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9pPr>
          </a:lstStyle>
          <a:p/>
        </p:txBody>
      </p:sp>
      <p:sp>
        <p:nvSpPr>
          <p:cNvPr id="203" name="Google Shape;203;p6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6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2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71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9pPr>
          </a:lstStyle>
          <a:p/>
        </p:txBody>
      </p:sp>
      <p:sp>
        <p:nvSpPr>
          <p:cNvPr id="204" name="Google Shape;204;p6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6240" lvl="0" marL="457200" algn="l">
              <a:spcBef>
                <a:spcPts val="480"/>
              </a:spcBef>
              <a:spcAft>
                <a:spcPts val="0"/>
              </a:spcAft>
              <a:buSzPts val="2640"/>
              <a:buChar char="•"/>
              <a:defRPr sz="2400"/>
            </a:lvl1pPr>
            <a:lvl2pPr indent="-304800" lvl="1" marL="914400" algn="l"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2000"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■"/>
              <a:defRPr sz="1600"/>
            </a:lvl4pPr>
            <a:lvl5pPr indent="-289560" lvl="4" marL="2286000" algn="l"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5pPr>
            <a:lvl6pPr indent="-289560" lvl="5" marL="2743200" algn="l"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6pPr>
            <a:lvl7pPr indent="-289560" lvl="6" marL="3200400" algn="l"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7pPr>
            <a:lvl8pPr indent="-289559" lvl="7" marL="3657600" algn="l"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8pPr>
            <a:lvl9pPr indent="-289559" lvl="8" marL="4114800" algn="l"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9pPr>
          </a:lstStyle>
          <a:p/>
        </p:txBody>
      </p:sp>
      <p:sp>
        <p:nvSpPr>
          <p:cNvPr id="205" name="Google Shape;205;p6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6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6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4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64"/>
          <p:cNvSpPr txBox="1"/>
          <p:nvPr>
            <p:ph idx="1" type="body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4180" lvl="0" marL="457200" algn="l">
              <a:spcBef>
                <a:spcPts val="560"/>
              </a:spcBef>
              <a:spcAft>
                <a:spcPts val="0"/>
              </a:spcAft>
              <a:buSzPts val="3080"/>
              <a:buChar char="•"/>
              <a:defRPr sz="2800"/>
            </a:lvl1pPr>
            <a:lvl2pPr indent="-320040" lvl="1" marL="9144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indent="-349250" lvl="2" marL="137160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/>
        </p:txBody>
      </p:sp>
      <p:sp>
        <p:nvSpPr>
          <p:cNvPr id="211" name="Google Shape;211;p64"/>
          <p:cNvSpPr txBox="1"/>
          <p:nvPr>
            <p:ph idx="2" type="body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4180" lvl="0" marL="457200" algn="l">
              <a:spcBef>
                <a:spcPts val="560"/>
              </a:spcBef>
              <a:spcAft>
                <a:spcPts val="0"/>
              </a:spcAft>
              <a:buSzPts val="3080"/>
              <a:buChar char="•"/>
              <a:defRPr sz="2800"/>
            </a:lvl1pPr>
            <a:lvl2pPr indent="-320040" lvl="1" marL="9144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indent="-349250" lvl="2" marL="137160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/>
        </p:txBody>
      </p:sp>
      <p:sp>
        <p:nvSpPr>
          <p:cNvPr id="212" name="Google Shape;212;p6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6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6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6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2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08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52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9pPr>
          </a:lstStyle>
          <a:p/>
        </p:txBody>
      </p:sp>
      <p:sp>
        <p:nvSpPr>
          <p:cNvPr id="218" name="Google Shape;218;p6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6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6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5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55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algn="l">
              <a:spcBef>
                <a:spcPts val="360"/>
              </a:spcBef>
              <a:spcAft>
                <a:spcPts val="0"/>
              </a:spcAft>
              <a:buSzPts val="1980"/>
              <a:buChar char="•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156" name="Google Shape;156;p5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5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5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6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5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5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5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7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5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5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5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8"/>
          <p:cNvSpPr txBox="1"/>
          <p:nvPr>
            <p:ph type="title"/>
          </p:nvPr>
        </p:nvSpPr>
        <p:spPr>
          <a:xfrm rot="5400000">
            <a:off x="4752975" y="2162175"/>
            <a:ext cx="5715000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58"/>
          <p:cNvSpPr txBox="1"/>
          <p:nvPr>
            <p:ph idx="1" type="body"/>
          </p:nvPr>
        </p:nvSpPr>
        <p:spPr>
          <a:xfrm rot="5400000">
            <a:off x="676275" y="238125"/>
            <a:ext cx="5715000" cy="5848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algn="l">
              <a:spcBef>
                <a:spcPts val="360"/>
              </a:spcBef>
              <a:spcAft>
                <a:spcPts val="0"/>
              </a:spcAft>
              <a:buSzPts val="1980"/>
              <a:buChar char="•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172" name="Google Shape;172;p5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5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5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9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59"/>
          <p:cNvSpPr txBox="1"/>
          <p:nvPr>
            <p:ph idx="1" type="body"/>
          </p:nvPr>
        </p:nvSpPr>
        <p:spPr>
          <a:xfrm rot="5400000">
            <a:off x="2667000" y="762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algn="l">
              <a:spcBef>
                <a:spcPts val="360"/>
              </a:spcBef>
              <a:spcAft>
                <a:spcPts val="0"/>
              </a:spcAft>
              <a:buSzPts val="1980"/>
              <a:buChar char="•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178" name="Google Shape;178;p5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5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5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6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84" name="Google Shape;184;p6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54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9pPr>
          </a:lstStyle>
          <a:p/>
        </p:txBody>
      </p:sp>
      <p:sp>
        <p:nvSpPr>
          <p:cNvPr id="185" name="Google Shape;185;p6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6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6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6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52119" lvl="0" marL="457200" algn="l">
              <a:spcBef>
                <a:spcPts val="640"/>
              </a:spcBef>
              <a:spcAft>
                <a:spcPts val="0"/>
              </a:spcAft>
              <a:buSzPts val="3520"/>
              <a:buChar char="•"/>
              <a:defRPr sz="3200"/>
            </a:lvl1pPr>
            <a:lvl2pPr indent="-335280" lvl="1" marL="91440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2pPr>
            <a:lvl3pPr indent="-373380" lvl="2" marL="1371600" algn="l">
              <a:spcBef>
                <a:spcPts val="480"/>
              </a:spcBef>
              <a:spcAft>
                <a:spcPts val="0"/>
              </a:spcAft>
              <a:buSzPts val="2280"/>
              <a:buChar char="⬥"/>
              <a:defRPr sz="2400"/>
            </a:lvl3pPr>
            <a:lvl4pPr indent="-311150" lvl="3" marL="18288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4pPr>
            <a:lvl5pPr indent="-304800" lvl="4" marL="2286000" algn="l"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2000"/>
            </a:lvl5pPr>
            <a:lvl6pPr indent="-304800" lvl="5" marL="2743200" algn="l"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2000"/>
            </a:lvl6pPr>
            <a:lvl7pPr indent="-304800" lvl="6" marL="3200400" algn="l"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2000"/>
            </a:lvl7pPr>
            <a:lvl8pPr indent="-304800" lvl="7" marL="3657600" algn="l"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2000"/>
            </a:lvl8pPr>
            <a:lvl9pPr indent="-304800" lvl="8" marL="4114800" algn="l"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2000"/>
            </a:lvl9pPr>
          </a:lstStyle>
          <a:p/>
        </p:txBody>
      </p:sp>
      <p:sp>
        <p:nvSpPr>
          <p:cNvPr id="191" name="Google Shape;191;p6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54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9pPr>
          </a:lstStyle>
          <a:p/>
        </p:txBody>
      </p:sp>
      <p:sp>
        <p:nvSpPr>
          <p:cNvPr id="192" name="Google Shape;192;p6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6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6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6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6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5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1" name="Google Shape;11;p52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2" name="Google Shape;12;p52"/>
              <p:cNvSpPr txBox="1"/>
              <p:nvPr/>
            </p:nvSpPr>
            <p:spPr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3" name="Google Shape;13;p52"/>
              <p:cNvGrpSpPr/>
              <p:nvPr/>
            </p:nvGrpSpPr>
            <p:grpSpPr>
              <a:xfrm>
                <a:off x="0" y="0"/>
                <a:ext cx="5760" cy="4320"/>
                <a:chOff x="0" y="0"/>
                <a:chExt cx="5760" cy="4320"/>
              </a:xfrm>
            </p:grpSpPr>
            <p:cxnSp>
              <p:nvCxnSpPr>
                <p:cNvPr id="14" name="Google Shape;14;p52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5" name="Google Shape;15;p52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6" name="Google Shape;16;p52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7" name="Google Shape;17;p52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8" name="Google Shape;18;p52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9" name="Google Shape;19;p52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0" name="Google Shape;20;p52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1" name="Google Shape;21;p52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2" name="Google Shape;22;p52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3" name="Google Shape;23;p52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4" name="Google Shape;24;p52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5" name="Google Shape;25;p52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6" name="Google Shape;26;p52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7" name="Google Shape;27;p52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8" name="Google Shape;28;p52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9" name="Google Shape;29;p52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0" name="Google Shape;30;p52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1" name="Google Shape;31;p52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2" name="Google Shape;32;p52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3" name="Google Shape;33;p52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4" name="Google Shape;34;p52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5" name="Google Shape;35;p52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6" name="Google Shape;36;p52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7" name="Google Shape;37;p52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8" name="Google Shape;38;p52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9" name="Google Shape;39;p52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0" name="Google Shape;40;p52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1" name="Google Shape;41;p52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2" name="Google Shape;42;p52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3" name="Google Shape;43;p52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4" name="Google Shape;44;p52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5" name="Google Shape;45;p52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6" name="Google Shape;46;p52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7" name="Google Shape;47;p52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8" name="Google Shape;48;p52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9" name="Google Shape;49;p52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0" name="Google Shape;50;p52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1" name="Google Shape;51;p52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2" name="Google Shape;52;p52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3" name="Google Shape;53;p52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4" name="Google Shape;54;p52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5" name="Google Shape;55;p52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6" name="Google Shape;56;p52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7" name="Google Shape;57;p52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8" name="Google Shape;58;p52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9" name="Google Shape;59;p52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0" name="Google Shape;60;p52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1" name="Google Shape;61;p52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2" name="Google Shape;62;p52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3" name="Google Shape;63;p52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4" name="Google Shape;64;p52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65" name="Google Shape;65;p52"/>
              <p:cNvCxnSpPr/>
              <p:nvPr/>
            </p:nvCxnSpPr>
            <p:spPr>
              <a:xfrm>
                <a:off x="5568" y="0"/>
                <a:ext cx="0" cy="148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66" name="Google Shape;66;p52"/>
            <p:cNvGrpSpPr/>
            <p:nvPr/>
          </p:nvGrpSpPr>
          <p:grpSpPr>
            <a:xfrm>
              <a:off x="3" y="559"/>
              <a:ext cx="4192" cy="1796"/>
              <a:chOff x="3" y="559"/>
              <a:chExt cx="4192" cy="1796"/>
            </a:xfrm>
          </p:grpSpPr>
          <p:cxnSp>
            <p:nvCxnSpPr>
              <p:cNvPr id="67" name="Google Shape;67;p52"/>
              <p:cNvCxnSpPr/>
              <p:nvPr/>
            </p:nvCxnSpPr>
            <p:spPr>
              <a:xfrm>
                <a:off x="506" y="559"/>
                <a:ext cx="0" cy="179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8" name="Google Shape;68;p52"/>
              <p:cNvCxnSpPr/>
              <p:nvPr/>
            </p:nvCxnSpPr>
            <p:spPr>
              <a:xfrm rot="10800000">
                <a:off x="3" y="1924"/>
                <a:ext cx="3211" cy="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9" name="Google Shape;69;p52"/>
              <p:cNvCxnSpPr/>
              <p:nvPr/>
            </p:nvCxnSpPr>
            <p:spPr>
              <a:xfrm rot="10800000">
                <a:off x="384" y="938"/>
                <a:ext cx="3811" cy="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70" name="Google Shape;70;p52"/>
              <p:cNvSpPr/>
              <p:nvPr/>
            </p:nvSpPr>
            <p:spPr>
              <a:xfrm flipH="1" rot="-5400000">
                <a:off x="425" y="860"/>
                <a:ext cx="156" cy="157"/>
              </a:xfrm>
              <a:custGeom>
                <a:rect b="b" l="l" r="r" t="t"/>
                <a:pathLst>
                  <a:path extrusionOk="0" fill="none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extrusionOk="0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71" name="Google Shape;71;p52"/>
            <p:cNvGrpSpPr/>
            <p:nvPr/>
          </p:nvGrpSpPr>
          <p:grpSpPr>
            <a:xfrm>
              <a:off x="1480" y="1952"/>
              <a:ext cx="3808" cy="1812"/>
              <a:chOff x="1480" y="1952"/>
              <a:chExt cx="3808" cy="1812"/>
            </a:xfrm>
          </p:grpSpPr>
          <p:cxnSp>
            <p:nvCxnSpPr>
              <p:cNvPr id="72" name="Google Shape;72;p52"/>
              <p:cNvCxnSpPr/>
              <p:nvPr/>
            </p:nvCxnSpPr>
            <p:spPr>
              <a:xfrm>
                <a:off x="1480" y="3442"/>
                <a:ext cx="38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3" name="Google Shape;73;p52"/>
              <p:cNvCxnSpPr/>
              <p:nvPr/>
            </p:nvCxnSpPr>
            <p:spPr>
              <a:xfrm>
                <a:off x="5172" y="1952"/>
                <a:ext cx="0" cy="18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74" name="Google Shape;74;p52"/>
              <p:cNvSpPr/>
              <p:nvPr/>
            </p:nvSpPr>
            <p:spPr>
              <a:xfrm rot="5400000">
                <a:off x="5096" y="3347"/>
                <a:ext cx="156" cy="157"/>
              </a:xfrm>
              <a:custGeom>
                <a:rect b="b" l="l" r="r" t="t"/>
                <a:pathLst>
                  <a:path extrusionOk="0" fill="none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extrusionOk="0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75" name="Google Shape;75;p52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descr="Rectangle: Click to edit Master text styles&#10;Second level&#10;Third level&#10;Fourth level&#10;Fifth level" id="76" name="Google Shape;76;p52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52119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520"/>
              <a:buFont typeface="Noto Sans Symbols"/>
              <a:buChar char="•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528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7338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048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48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048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048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048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7" name="Google Shape;77;p5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8" name="Google Shape;78;p5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9" name="Google Shape;79;p5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54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88" name="Google Shape;88;p54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89" name="Google Shape;89;p54"/>
              <p:cNvGrpSpPr/>
              <p:nvPr/>
            </p:nvGrpSpPr>
            <p:grpSpPr>
              <a:xfrm>
                <a:off x="0" y="192"/>
                <a:ext cx="5760" cy="4032"/>
                <a:chOff x="0" y="192"/>
                <a:chExt cx="5760" cy="4032"/>
              </a:xfrm>
            </p:grpSpPr>
            <p:cxnSp>
              <p:nvCxnSpPr>
                <p:cNvPr id="90" name="Google Shape;90;p54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1" name="Google Shape;91;p54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2" name="Google Shape;92;p54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3" name="Google Shape;93;p54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4" name="Google Shape;94;p54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5" name="Google Shape;95;p54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6" name="Google Shape;96;p54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7" name="Google Shape;97;p54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8" name="Google Shape;98;p54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9" name="Google Shape;99;p54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0" name="Google Shape;100;p54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1" name="Google Shape;101;p54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2" name="Google Shape;102;p54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3" name="Google Shape;103;p54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4" name="Google Shape;104;p54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5" name="Google Shape;105;p54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6" name="Google Shape;106;p54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7" name="Google Shape;107;p54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8" name="Google Shape;108;p54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9" name="Google Shape;109;p54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0" name="Google Shape;110;p54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1" name="Google Shape;111;p54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12" name="Google Shape;112;p54"/>
              <p:cNvGrpSpPr/>
              <p:nvPr/>
            </p:nvGrpSpPr>
            <p:grpSpPr>
              <a:xfrm>
                <a:off x="192" y="0"/>
                <a:ext cx="5376" cy="4320"/>
                <a:chOff x="192" y="0"/>
                <a:chExt cx="5376" cy="4320"/>
              </a:xfrm>
            </p:grpSpPr>
            <p:cxnSp>
              <p:nvCxnSpPr>
                <p:cNvPr id="113" name="Google Shape;113;p54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4" name="Google Shape;114;p54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5" name="Google Shape;115;p54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6" name="Google Shape;116;p54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7" name="Google Shape;117;p54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8" name="Google Shape;118;p54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9" name="Google Shape;119;p54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0" name="Google Shape;120;p54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1" name="Google Shape;121;p54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2" name="Google Shape;122;p54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3" name="Google Shape;123;p54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4" name="Google Shape;124;p54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5" name="Google Shape;125;p54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6" name="Google Shape;126;p54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7" name="Google Shape;127;p54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8" name="Google Shape;128;p54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9" name="Google Shape;129;p54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0" name="Google Shape;130;p54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1" name="Google Shape;131;p54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2" name="Google Shape;132;p54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3" name="Google Shape;133;p54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4" name="Google Shape;134;p54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5" name="Google Shape;135;p54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6" name="Google Shape;136;p54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7" name="Google Shape;137;p54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8" name="Google Shape;138;p54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9" name="Google Shape;139;p54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40" name="Google Shape;140;p54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41" name="Google Shape;141;p54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</p:grpSp>
        <p:sp>
          <p:nvSpPr>
            <p:cNvPr descr="60%" id="142" name="Google Shape;142;p54"/>
            <p:cNvSpPr txBox="1"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43" name="Google Shape;143;p54"/>
            <p:cNvCxnSpPr/>
            <p:nvPr/>
          </p:nvCxnSpPr>
          <p:spPr>
            <a:xfrm>
              <a:off x="5568" y="0"/>
              <a:ext cx="0" cy="1488"/>
            </a:xfrm>
            <a:prstGeom prst="straightConnector1">
              <a:avLst/>
            </a:prstGeom>
            <a:noFill/>
            <a:ln cap="flat" cmpd="sng" w="9525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144" name="Google Shape;144;p54"/>
            <p:cNvGrpSpPr/>
            <p:nvPr/>
          </p:nvGrpSpPr>
          <p:grpSpPr>
            <a:xfrm>
              <a:off x="261" y="892"/>
              <a:ext cx="1124" cy="1464"/>
              <a:chOff x="96" y="916"/>
              <a:chExt cx="2208" cy="2876"/>
            </a:xfrm>
          </p:grpSpPr>
          <p:cxnSp>
            <p:nvCxnSpPr>
              <p:cNvPr id="145" name="Google Shape;145;p54"/>
              <p:cNvCxnSpPr/>
              <p:nvPr/>
            </p:nvCxnSpPr>
            <p:spPr>
              <a:xfrm rot="10800000">
                <a:off x="96" y="1038"/>
                <a:ext cx="22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46" name="Google Shape;146;p54"/>
              <p:cNvCxnSpPr/>
              <p:nvPr/>
            </p:nvCxnSpPr>
            <p:spPr>
              <a:xfrm>
                <a:off x="336" y="920"/>
                <a:ext cx="0" cy="287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47" name="Google Shape;147;p54"/>
              <p:cNvSpPr/>
              <p:nvPr/>
            </p:nvSpPr>
            <p:spPr>
              <a:xfrm flipH="1">
                <a:off x="218" y="916"/>
                <a:ext cx="238" cy="240"/>
              </a:xfrm>
              <a:custGeom>
                <a:rect b="b" l="l" r="r" t="t"/>
                <a:pathLst>
                  <a:path extrusionOk="0" fill="none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extrusionOk="0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48" name="Google Shape;148;p54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descr="Rectangle: Click to edit Master text styles&#10;Second level&#10;Third level&#10;Fourth level&#10;Fifth level" id="149" name="Google Shape;149;p54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52119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520"/>
              <a:buFont typeface="Noto Sans Symbols"/>
              <a:buChar char="•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528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7338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048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48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048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048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048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0" name="Google Shape;150;p5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1" name="Google Shape;151;p5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2" name="Google Shape;152;p5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1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8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23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20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2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"/>
          <p:cNvSpPr txBox="1"/>
          <p:nvPr>
            <p:ph type="ctrTitle"/>
          </p:nvPr>
        </p:nvSpPr>
        <p:spPr>
          <a:xfrm>
            <a:off x="9906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descr="Rectangle: Click to edit Master text styles&#10;Second level&#10;Third level&#10;Fourth level&#10;Fifth level" id="226" name="Google Shape;226;p1"/>
          <p:cNvSpPr txBox="1"/>
          <p:nvPr>
            <p:ph idx="1" type="subTitle"/>
          </p:nvPr>
        </p:nvSpPr>
        <p:spPr>
          <a:xfrm>
            <a:off x="838200" y="3309937"/>
            <a:ext cx="7315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20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Blind (Un-Informed)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520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and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520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Heuristic (informed) Strategies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0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Bidirectional Strategy</a:t>
            </a:r>
            <a:endParaRPr/>
          </a:p>
        </p:txBody>
      </p:sp>
      <p:pic>
        <p:nvPicPr>
          <p:cNvPr descr="File0671.jpg" id="485" name="Google Shape;485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2362200"/>
            <a:ext cx="6172200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1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Bidirectional Strategy</a:t>
            </a:r>
            <a:endParaRPr/>
          </a:p>
        </p:txBody>
      </p:sp>
      <p:grpSp>
        <p:nvGrpSpPr>
          <p:cNvPr id="491" name="Google Shape;491;p11"/>
          <p:cNvGrpSpPr/>
          <p:nvPr/>
        </p:nvGrpSpPr>
        <p:grpSpPr>
          <a:xfrm>
            <a:off x="4800600" y="2438400"/>
            <a:ext cx="2058987" cy="2514600"/>
            <a:chOff x="3167" y="1775"/>
            <a:chExt cx="1297" cy="1584"/>
          </a:xfrm>
        </p:grpSpPr>
        <p:grpSp>
          <p:nvGrpSpPr>
            <p:cNvPr id="492" name="Google Shape;492;p11"/>
            <p:cNvGrpSpPr/>
            <p:nvPr/>
          </p:nvGrpSpPr>
          <p:grpSpPr>
            <a:xfrm rot="5400000">
              <a:off x="3023" y="1919"/>
              <a:ext cx="1584" cy="1296"/>
              <a:chOff x="1872" y="1872"/>
              <a:chExt cx="1584" cy="1296"/>
            </a:xfrm>
          </p:grpSpPr>
          <p:sp>
            <p:nvSpPr>
              <p:cNvPr id="493" name="Google Shape;493;p11"/>
              <p:cNvSpPr/>
              <p:nvPr/>
            </p:nvSpPr>
            <p:spPr>
              <a:xfrm>
                <a:off x="2592" y="187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4" name="Google Shape;494;p11"/>
              <p:cNvSpPr/>
              <p:nvPr/>
            </p:nvSpPr>
            <p:spPr>
              <a:xfrm>
                <a:off x="2160" y="2400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5" name="Google Shape;495;p11"/>
              <p:cNvSpPr/>
              <p:nvPr/>
            </p:nvSpPr>
            <p:spPr>
              <a:xfrm>
                <a:off x="3024" y="2400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6" name="Google Shape;496;p11"/>
              <p:cNvSpPr/>
              <p:nvPr/>
            </p:nvSpPr>
            <p:spPr>
              <a:xfrm>
                <a:off x="1872" y="3024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7" name="Google Shape;497;p11"/>
              <p:cNvSpPr/>
              <p:nvPr/>
            </p:nvSpPr>
            <p:spPr>
              <a:xfrm>
                <a:off x="2400" y="3024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8" name="Google Shape;498;p11"/>
              <p:cNvSpPr/>
              <p:nvPr/>
            </p:nvSpPr>
            <p:spPr>
              <a:xfrm>
                <a:off x="2784" y="3024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9" name="Google Shape;499;p11"/>
              <p:cNvSpPr/>
              <p:nvPr/>
            </p:nvSpPr>
            <p:spPr>
              <a:xfrm>
                <a:off x="3312" y="3024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500" name="Google Shape;500;p11"/>
              <p:cNvCxnSpPr/>
              <p:nvPr/>
            </p:nvCxnSpPr>
            <p:spPr>
              <a:xfrm flipH="1">
                <a:off x="2282" y="2000"/>
                <a:ext cx="321" cy="41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501" name="Google Shape;501;p11"/>
              <p:cNvCxnSpPr/>
              <p:nvPr/>
            </p:nvCxnSpPr>
            <p:spPr>
              <a:xfrm flipH="1">
                <a:off x="1969" y="2534"/>
                <a:ext cx="214" cy="49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502" name="Google Shape;502;p11"/>
              <p:cNvCxnSpPr/>
              <p:nvPr/>
            </p:nvCxnSpPr>
            <p:spPr>
              <a:xfrm>
                <a:off x="2726" y="2000"/>
                <a:ext cx="321" cy="42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503" name="Google Shape;503;p11"/>
              <p:cNvCxnSpPr/>
              <p:nvPr/>
            </p:nvCxnSpPr>
            <p:spPr>
              <a:xfrm flipH="1">
                <a:off x="2866" y="2526"/>
                <a:ext cx="198" cy="50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504" name="Google Shape;504;p11"/>
              <p:cNvCxnSpPr/>
              <p:nvPr/>
            </p:nvCxnSpPr>
            <p:spPr>
              <a:xfrm>
                <a:off x="2274" y="2534"/>
                <a:ext cx="181" cy="49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505" name="Google Shape;505;p11"/>
              <p:cNvCxnSpPr/>
              <p:nvPr/>
            </p:nvCxnSpPr>
            <p:spPr>
              <a:xfrm>
                <a:off x="3146" y="2526"/>
                <a:ext cx="214" cy="50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sp>
          <p:nvSpPr>
            <p:cNvPr id="506" name="Google Shape;506;p11"/>
            <p:cNvSpPr/>
            <p:nvPr/>
          </p:nvSpPr>
          <p:spPr>
            <a:xfrm rot="5400000">
              <a:off x="4320" y="2496"/>
              <a:ext cx="144" cy="144"/>
            </a:xfrm>
            <a:prstGeom prst="ellipse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07" name="Google Shape;507;p11"/>
          <p:cNvGrpSpPr/>
          <p:nvPr/>
        </p:nvGrpSpPr>
        <p:grpSpPr>
          <a:xfrm rot="-5400000">
            <a:off x="1447800" y="2667000"/>
            <a:ext cx="2514600" cy="2057400"/>
            <a:chOff x="1872" y="1872"/>
            <a:chExt cx="1584" cy="1296"/>
          </a:xfrm>
        </p:grpSpPr>
        <p:grpSp>
          <p:nvGrpSpPr>
            <p:cNvPr id="508" name="Google Shape;508;p11"/>
            <p:cNvGrpSpPr/>
            <p:nvPr/>
          </p:nvGrpSpPr>
          <p:grpSpPr>
            <a:xfrm>
              <a:off x="1872" y="1872"/>
              <a:ext cx="1584" cy="1296"/>
              <a:chOff x="1872" y="1872"/>
              <a:chExt cx="1584" cy="1296"/>
            </a:xfrm>
          </p:grpSpPr>
          <p:sp>
            <p:nvSpPr>
              <p:cNvPr id="509" name="Google Shape;509;p11"/>
              <p:cNvSpPr/>
              <p:nvPr/>
            </p:nvSpPr>
            <p:spPr>
              <a:xfrm>
                <a:off x="2592" y="187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0" name="Google Shape;510;p11"/>
              <p:cNvSpPr/>
              <p:nvPr/>
            </p:nvSpPr>
            <p:spPr>
              <a:xfrm>
                <a:off x="2160" y="2400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1" name="Google Shape;511;p11"/>
              <p:cNvSpPr/>
              <p:nvPr/>
            </p:nvSpPr>
            <p:spPr>
              <a:xfrm>
                <a:off x="3024" y="2400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2" name="Google Shape;512;p11"/>
              <p:cNvSpPr/>
              <p:nvPr/>
            </p:nvSpPr>
            <p:spPr>
              <a:xfrm>
                <a:off x="1872" y="3024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3" name="Google Shape;513;p11"/>
              <p:cNvSpPr/>
              <p:nvPr/>
            </p:nvSpPr>
            <p:spPr>
              <a:xfrm>
                <a:off x="2400" y="3024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4" name="Google Shape;514;p11"/>
              <p:cNvSpPr/>
              <p:nvPr/>
            </p:nvSpPr>
            <p:spPr>
              <a:xfrm>
                <a:off x="2784" y="3024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5" name="Google Shape;515;p11"/>
              <p:cNvSpPr/>
              <p:nvPr/>
            </p:nvSpPr>
            <p:spPr>
              <a:xfrm>
                <a:off x="3312" y="3024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516" name="Google Shape;516;p11"/>
              <p:cNvCxnSpPr/>
              <p:nvPr/>
            </p:nvCxnSpPr>
            <p:spPr>
              <a:xfrm flipH="1">
                <a:off x="2282" y="2000"/>
                <a:ext cx="321" cy="41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517" name="Google Shape;517;p11"/>
              <p:cNvCxnSpPr/>
              <p:nvPr/>
            </p:nvCxnSpPr>
            <p:spPr>
              <a:xfrm flipH="1">
                <a:off x="1969" y="2534"/>
                <a:ext cx="214" cy="49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518" name="Google Shape;518;p11"/>
              <p:cNvCxnSpPr/>
              <p:nvPr/>
            </p:nvCxnSpPr>
            <p:spPr>
              <a:xfrm>
                <a:off x="2726" y="2000"/>
                <a:ext cx="321" cy="42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519" name="Google Shape;519;p11"/>
              <p:cNvCxnSpPr/>
              <p:nvPr/>
            </p:nvCxnSpPr>
            <p:spPr>
              <a:xfrm flipH="1">
                <a:off x="2866" y="2526"/>
                <a:ext cx="198" cy="50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520" name="Google Shape;520;p11"/>
              <p:cNvCxnSpPr/>
              <p:nvPr/>
            </p:nvCxnSpPr>
            <p:spPr>
              <a:xfrm>
                <a:off x="2274" y="2534"/>
                <a:ext cx="181" cy="49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521" name="Google Shape;521;p11"/>
              <p:cNvCxnSpPr/>
              <p:nvPr/>
            </p:nvCxnSpPr>
            <p:spPr>
              <a:xfrm>
                <a:off x="3146" y="2526"/>
                <a:ext cx="214" cy="50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sp>
          <p:nvSpPr>
            <p:cNvPr id="522" name="Google Shape;522;p11"/>
            <p:cNvSpPr/>
            <p:nvPr/>
          </p:nvSpPr>
          <p:spPr>
            <a:xfrm>
              <a:off x="2592" y="1872"/>
              <a:ext cx="144" cy="144"/>
            </a:xfrm>
            <a:prstGeom prst="ellipse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523" name="Google Shape;523;p11"/>
          <p:cNvSpPr txBox="1"/>
          <p:nvPr/>
        </p:nvSpPr>
        <p:spPr>
          <a:xfrm>
            <a:off x="1355725" y="1785937"/>
            <a:ext cx="55864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 fringe queues: FRINGE1 and FRINGE2</a:t>
            </a:r>
            <a:endParaRPr/>
          </a:p>
        </p:txBody>
      </p:sp>
      <p:grpSp>
        <p:nvGrpSpPr>
          <p:cNvPr id="524" name="Google Shape;524;p11"/>
          <p:cNvGrpSpPr/>
          <p:nvPr/>
        </p:nvGrpSpPr>
        <p:grpSpPr>
          <a:xfrm>
            <a:off x="3733800" y="2819400"/>
            <a:ext cx="1143000" cy="1066800"/>
            <a:chOff x="2352" y="1920"/>
            <a:chExt cx="720" cy="672"/>
          </a:xfrm>
        </p:grpSpPr>
        <p:sp>
          <p:nvSpPr>
            <p:cNvPr id="525" name="Google Shape;525;p11"/>
            <p:cNvSpPr txBox="1"/>
            <p:nvPr/>
          </p:nvSpPr>
          <p:spPr>
            <a:xfrm>
              <a:off x="2592" y="1920"/>
              <a:ext cx="192" cy="192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526" name="Google Shape;526;p11"/>
            <p:cNvCxnSpPr/>
            <p:nvPr/>
          </p:nvCxnSpPr>
          <p:spPr>
            <a:xfrm flipH="1" rot="10800000">
              <a:off x="2352" y="2064"/>
              <a:ext cx="240" cy="192"/>
            </a:xfrm>
            <a:prstGeom prst="straightConnector1">
              <a:avLst/>
            </a:prstGeom>
            <a:noFill/>
            <a:ln cap="flat" cmpd="sng" w="9525">
              <a:solidFill>
                <a:srgbClr val="CC66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527" name="Google Shape;527;p11"/>
            <p:cNvCxnSpPr/>
            <p:nvPr/>
          </p:nvCxnSpPr>
          <p:spPr>
            <a:xfrm rot="10800000">
              <a:off x="2784" y="2112"/>
              <a:ext cx="288" cy="480"/>
            </a:xfrm>
            <a:prstGeom prst="straightConnector1">
              <a:avLst/>
            </a:prstGeom>
            <a:noFill/>
            <a:ln cap="flat" cmpd="sng" w="9525">
              <a:solidFill>
                <a:srgbClr val="CC66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528" name="Google Shape;528;p11"/>
          <p:cNvSpPr/>
          <p:nvPr/>
        </p:nvSpPr>
        <p:spPr>
          <a:xfrm>
            <a:off x="1358900" y="2616200"/>
            <a:ext cx="5842000" cy="2247900"/>
          </a:xfrm>
          <a:custGeom>
            <a:rect b="b" l="l" r="r" t="t"/>
            <a:pathLst>
              <a:path extrusionOk="0" h="1416" w="3680">
                <a:moveTo>
                  <a:pt x="680" y="80"/>
                </a:moveTo>
                <a:cubicBezTo>
                  <a:pt x="544" y="160"/>
                  <a:pt x="208" y="440"/>
                  <a:pt x="104" y="560"/>
                </a:cubicBezTo>
                <a:cubicBezTo>
                  <a:pt x="0" y="680"/>
                  <a:pt x="24" y="752"/>
                  <a:pt x="56" y="800"/>
                </a:cubicBezTo>
                <a:cubicBezTo>
                  <a:pt x="88" y="848"/>
                  <a:pt x="192" y="880"/>
                  <a:pt x="296" y="848"/>
                </a:cubicBezTo>
                <a:cubicBezTo>
                  <a:pt x="400" y="816"/>
                  <a:pt x="584" y="672"/>
                  <a:pt x="680" y="608"/>
                </a:cubicBezTo>
                <a:cubicBezTo>
                  <a:pt x="776" y="544"/>
                  <a:pt x="752" y="448"/>
                  <a:pt x="872" y="464"/>
                </a:cubicBezTo>
                <a:cubicBezTo>
                  <a:pt x="992" y="480"/>
                  <a:pt x="1120" y="592"/>
                  <a:pt x="1400" y="704"/>
                </a:cubicBezTo>
                <a:cubicBezTo>
                  <a:pt x="1680" y="816"/>
                  <a:pt x="2288" y="1032"/>
                  <a:pt x="2552" y="1136"/>
                </a:cubicBezTo>
                <a:cubicBezTo>
                  <a:pt x="2816" y="1240"/>
                  <a:pt x="2808" y="1416"/>
                  <a:pt x="2984" y="1328"/>
                </a:cubicBezTo>
                <a:cubicBezTo>
                  <a:pt x="3160" y="1240"/>
                  <a:pt x="3536" y="752"/>
                  <a:pt x="3608" y="608"/>
                </a:cubicBezTo>
                <a:cubicBezTo>
                  <a:pt x="3680" y="464"/>
                  <a:pt x="3464" y="480"/>
                  <a:pt x="3416" y="464"/>
                </a:cubicBezTo>
                <a:cubicBezTo>
                  <a:pt x="3368" y="448"/>
                  <a:pt x="3368" y="472"/>
                  <a:pt x="3320" y="512"/>
                </a:cubicBezTo>
                <a:cubicBezTo>
                  <a:pt x="3272" y="552"/>
                  <a:pt x="3200" y="640"/>
                  <a:pt x="3128" y="704"/>
                </a:cubicBezTo>
                <a:cubicBezTo>
                  <a:pt x="3056" y="768"/>
                  <a:pt x="2960" y="864"/>
                  <a:pt x="2888" y="896"/>
                </a:cubicBezTo>
                <a:cubicBezTo>
                  <a:pt x="2816" y="928"/>
                  <a:pt x="2880" y="968"/>
                  <a:pt x="2696" y="896"/>
                </a:cubicBezTo>
                <a:cubicBezTo>
                  <a:pt x="2512" y="824"/>
                  <a:pt x="2016" y="568"/>
                  <a:pt x="1784" y="464"/>
                </a:cubicBezTo>
                <a:cubicBezTo>
                  <a:pt x="1552" y="360"/>
                  <a:pt x="1448" y="336"/>
                  <a:pt x="1304" y="272"/>
                </a:cubicBezTo>
                <a:cubicBezTo>
                  <a:pt x="1160" y="208"/>
                  <a:pt x="1024" y="112"/>
                  <a:pt x="920" y="80"/>
                </a:cubicBezTo>
                <a:cubicBezTo>
                  <a:pt x="816" y="48"/>
                  <a:pt x="816" y="0"/>
                  <a:pt x="680" y="80"/>
                </a:cubicBezTo>
                <a:close/>
              </a:path>
            </a:pathLst>
          </a:custGeom>
          <a:noFill/>
          <a:ln cap="flat" cmpd="sng" w="28575">
            <a:solidFill>
              <a:srgbClr val="33CC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29" name="Google Shape;529;p11"/>
          <p:cNvCxnSpPr/>
          <p:nvPr/>
        </p:nvCxnSpPr>
        <p:spPr>
          <a:xfrm>
            <a:off x="1752600" y="5105400"/>
            <a:ext cx="2209800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530" name="Google Shape;530;p11"/>
          <p:cNvSpPr txBox="1"/>
          <p:nvPr/>
        </p:nvSpPr>
        <p:spPr>
          <a:xfrm>
            <a:off x="4114800" y="4875212"/>
            <a:ext cx="38100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endParaRPr/>
          </a:p>
        </p:txBody>
      </p:sp>
      <p:cxnSp>
        <p:nvCxnSpPr>
          <p:cNvPr id="531" name="Google Shape;531;p11"/>
          <p:cNvCxnSpPr/>
          <p:nvPr/>
        </p:nvCxnSpPr>
        <p:spPr>
          <a:xfrm rot="10800000">
            <a:off x="4572000" y="5105400"/>
            <a:ext cx="2209800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532" name="Google Shape;532;p11"/>
          <p:cNvSpPr txBox="1"/>
          <p:nvPr/>
        </p:nvSpPr>
        <p:spPr>
          <a:xfrm>
            <a:off x="2209800" y="5334000"/>
            <a:ext cx="8382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d/2</a:t>
            </a:r>
            <a:endParaRPr/>
          </a:p>
        </p:txBody>
      </p:sp>
      <p:sp>
        <p:nvSpPr>
          <p:cNvPr id="533" name="Google Shape;533;p11"/>
          <p:cNvSpPr txBox="1"/>
          <p:nvPr/>
        </p:nvSpPr>
        <p:spPr>
          <a:xfrm>
            <a:off x="5257800" y="5334000"/>
            <a:ext cx="8382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d/2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12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Depth-First Strategy</a:t>
            </a:r>
            <a:endParaRPr/>
          </a:p>
        </p:txBody>
      </p:sp>
      <p:sp>
        <p:nvSpPr>
          <p:cNvPr descr="Rectangle: Click to edit Master text styles&#10;Second level&#10;Third level&#10;Fourth level&#10;Fifth level" id="539" name="Google Shape;539;p12"/>
          <p:cNvSpPr txBox="1"/>
          <p:nvPr>
            <p:ph idx="1" type="body"/>
          </p:nvPr>
        </p:nvSpPr>
        <p:spPr>
          <a:xfrm>
            <a:off x="838200" y="1600200"/>
            <a:ext cx="77724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Expand deepest unexpanded node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2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New nodes are inserted </a:t>
            </a:r>
            <a:r>
              <a:rPr b="0" i="0" lang="en-US" sz="2000" u="none">
                <a:solidFill>
                  <a:srgbClr val="3366FF"/>
                </a:solidFill>
                <a:latin typeface="Tahoma"/>
                <a:ea typeface="Tahoma"/>
                <a:cs typeface="Tahoma"/>
                <a:sym typeface="Tahoma"/>
              </a:rPr>
              <a:t>at the front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of FRINGE</a:t>
            </a:r>
            <a:endParaRPr/>
          </a:p>
        </p:txBody>
      </p:sp>
      <p:sp>
        <p:nvSpPr>
          <p:cNvPr id="540" name="Google Shape;540;p12"/>
          <p:cNvSpPr txBox="1"/>
          <p:nvPr/>
        </p:nvSpPr>
        <p:spPr>
          <a:xfrm>
            <a:off x="4114800" y="2362200"/>
            <a:ext cx="3508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grpSp>
        <p:nvGrpSpPr>
          <p:cNvPr id="541" name="Google Shape;541;p12"/>
          <p:cNvGrpSpPr/>
          <p:nvPr/>
        </p:nvGrpSpPr>
        <p:grpSpPr>
          <a:xfrm>
            <a:off x="914400" y="2590800"/>
            <a:ext cx="7391400" cy="3276600"/>
            <a:chOff x="576" y="1632"/>
            <a:chExt cx="4656" cy="2064"/>
          </a:xfrm>
        </p:grpSpPr>
        <p:grpSp>
          <p:nvGrpSpPr>
            <p:cNvPr id="542" name="Google Shape;542;p12"/>
            <p:cNvGrpSpPr/>
            <p:nvPr/>
          </p:nvGrpSpPr>
          <p:grpSpPr>
            <a:xfrm>
              <a:off x="576" y="1632"/>
              <a:ext cx="4656" cy="2064"/>
              <a:chOff x="576" y="1632"/>
              <a:chExt cx="4656" cy="2064"/>
            </a:xfrm>
          </p:grpSpPr>
          <p:sp>
            <p:nvSpPr>
              <p:cNvPr id="543" name="Google Shape;543;p12"/>
              <p:cNvSpPr/>
              <p:nvPr/>
            </p:nvSpPr>
            <p:spPr>
              <a:xfrm>
                <a:off x="2784" y="16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44" name="Google Shape;544;p12"/>
              <p:cNvSpPr/>
              <p:nvPr/>
            </p:nvSpPr>
            <p:spPr>
              <a:xfrm>
                <a:off x="1440" y="2208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45" name="Google Shape;545;p12"/>
              <p:cNvSpPr/>
              <p:nvPr/>
            </p:nvSpPr>
            <p:spPr>
              <a:xfrm>
                <a:off x="4176" y="2208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46" name="Google Shape;546;p12"/>
              <p:cNvSpPr/>
              <p:nvPr/>
            </p:nvSpPr>
            <p:spPr>
              <a:xfrm>
                <a:off x="4752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47" name="Google Shape;547;p12"/>
              <p:cNvSpPr/>
              <p:nvPr/>
            </p:nvSpPr>
            <p:spPr>
              <a:xfrm>
                <a:off x="3696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48" name="Google Shape;548;p12"/>
              <p:cNvSpPr/>
              <p:nvPr/>
            </p:nvSpPr>
            <p:spPr>
              <a:xfrm>
                <a:off x="2016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49" name="Google Shape;549;p12"/>
              <p:cNvSpPr/>
              <p:nvPr/>
            </p:nvSpPr>
            <p:spPr>
              <a:xfrm>
                <a:off x="912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50" name="Google Shape;550;p12"/>
              <p:cNvSpPr/>
              <p:nvPr/>
            </p:nvSpPr>
            <p:spPr>
              <a:xfrm>
                <a:off x="1680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51" name="Google Shape;551;p12"/>
              <p:cNvSpPr/>
              <p:nvPr/>
            </p:nvSpPr>
            <p:spPr>
              <a:xfrm>
                <a:off x="340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52" name="Google Shape;552;p12"/>
              <p:cNvSpPr/>
              <p:nvPr/>
            </p:nvSpPr>
            <p:spPr>
              <a:xfrm>
                <a:off x="2400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53" name="Google Shape;553;p12"/>
              <p:cNvSpPr/>
              <p:nvPr/>
            </p:nvSpPr>
            <p:spPr>
              <a:xfrm>
                <a:off x="124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54" name="Google Shape;554;p12"/>
              <p:cNvSpPr/>
              <p:nvPr/>
            </p:nvSpPr>
            <p:spPr>
              <a:xfrm>
                <a:off x="576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555" name="Google Shape;555;p12"/>
              <p:cNvCxnSpPr/>
              <p:nvPr/>
            </p:nvCxnSpPr>
            <p:spPr>
              <a:xfrm flipH="1">
                <a:off x="1580" y="1728"/>
                <a:ext cx="1204" cy="51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556" name="Google Shape;556;p12"/>
              <p:cNvCxnSpPr/>
              <p:nvPr/>
            </p:nvCxnSpPr>
            <p:spPr>
              <a:xfrm>
                <a:off x="2905" y="1744"/>
                <a:ext cx="1267" cy="50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557" name="Google Shape;557;p12"/>
              <p:cNvCxnSpPr/>
              <p:nvPr/>
            </p:nvCxnSpPr>
            <p:spPr>
              <a:xfrm flipH="1">
                <a:off x="1037" y="2329"/>
                <a:ext cx="428" cy="52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558" name="Google Shape;558;p12"/>
              <p:cNvCxnSpPr/>
              <p:nvPr/>
            </p:nvCxnSpPr>
            <p:spPr>
              <a:xfrm>
                <a:off x="1580" y="2329"/>
                <a:ext cx="452" cy="51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559" name="Google Shape;559;p12"/>
              <p:cNvCxnSpPr/>
              <p:nvPr/>
            </p:nvCxnSpPr>
            <p:spPr>
              <a:xfrm>
                <a:off x="4295" y="2337"/>
                <a:ext cx="486" cy="50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560" name="Google Shape;560;p12"/>
              <p:cNvCxnSpPr/>
              <p:nvPr/>
            </p:nvCxnSpPr>
            <p:spPr>
              <a:xfrm flipH="1">
                <a:off x="3818" y="2345"/>
                <a:ext cx="403" cy="50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561" name="Google Shape;561;p12"/>
              <p:cNvCxnSpPr/>
              <p:nvPr/>
            </p:nvCxnSpPr>
            <p:spPr>
              <a:xfrm flipH="1">
                <a:off x="667" y="2962"/>
                <a:ext cx="279" cy="59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562" name="Google Shape;562;p12"/>
              <p:cNvCxnSpPr/>
              <p:nvPr/>
            </p:nvCxnSpPr>
            <p:spPr>
              <a:xfrm>
                <a:off x="1012" y="2971"/>
                <a:ext cx="280" cy="5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563" name="Google Shape;563;p12"/>
              <p:cNvCxnSpPr/>
              <p:nvPr/>
            </p:nvCxnSpPr>
            <p:spPr>
              <a:xfrm flipH="1">
                <a:off x="1761" y="2971"/>
                <a:ext cx="288" cy="59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564" name="Google Shape;564;p12"/>
              <p:cNvCxnSpPr/>
              <p:nvPr/>
            </p:nvCxnSpPr>
            <p:spPr>
              <a:xfrm>
                <a:off x="2115" y="2971"/>
                <a:ext cx="321" cy="59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565" name="Google Shape;565;p12"/>
              <p:cNvSpPr/>
              <p:nvPr/>
            </p:nvSpPr>
            <p:spPr>
              <a:xfrm>
                <a:off x="2784" y="1632"/>
                <a:ext cx="144" cy="144"/>
              </a:xfrm>
              <a:prstGeom prst="ellipse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566" name="Google Shape;566;p12"/>
              <p:cNvGrpSpPr/>
              <p:nvPr/>
            </p:nvGrpSpPr>
            <p:grpSpPr>
              <a:xfrm>
                <a:off x="3984" y="3552"/>
                <a:ext cx="144" cy="144"/>
                <a:chOff x="4176" y="3552"/>
                <a:chExt cx="144" cy="144"/>
              </a:xfrm>
            </p:grpSpPr>
            <p:sp>
              <p:nvSpPr>
                <p:cNvPr id="567" name="Google Shape;567;p12"/>
                <p:cNvSpPr/>
                <p:nvPr/>
              </p:nvSpPr>
              <p:spPr>
                <a:xfrm>
                  <a:off x="4176" y="3552"/>
                  <a:ext cx="144" cy="144"/>
                </a:xfrm>
                <a:prstGeom prst="ellipse">
                  <a:avLst/>
                </a:prstGeom>
                <a:solidFill>
                  <a:schemeClr val="accent2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568" name="Google Shape;568;p12"/>
                <p:cNvSpPr/>
                <p:nvPr/>
              </p:nvSpPr>
              <p:spPr>
                <a:xfrm>
                  <a:off x="4176" y="3552"/>
                  <a:ext cx="144" cy="144"/>
                </a:xfrm>
                <a:prstGeom prst="ellipse">
                  <a:avLst/>
                </a:prstGeom>
                <a:solidFill>
                  <a:srgbClr val="33CC33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569" name="Google Shape;569;p12"/>
              <p:cNvSpPr/>
              <p:nvPr/>
            </p:nvSpPr>
            <p:spPr>
              <a:xfrm>
                <a:off x="4512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70" name="Google Shape;570;p12"/>
              <p:cNvSpPr/>
              <p:nvPr/>
            </p:nvSpPr>
            <p:spPr>
              <a:xfrm>
                <a:off x="508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571" name="Google Shape;571;p12"/>
              <p:cNvCxnSpPr/>
              <p:nvPr/>
            </p:nvCxnSpPr>
            <p:spPr>
              <a:xfrm flipH="1">
                <a:off x="3497" y="2962"/>
                <a:ext cx="222" cy="60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572" name="Google Shape;572;p12"/>
              <p:cNvCxnSpPr/>
              <p:nvPr/>
            </p:nvCxnSpPr>
            <p:spPr>
              <a:xfrm>
                <a:off x="3818" y="2954"/>
                <a:ext cx="222" cy="60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573" name="Google Shape;573;p12"/>
              <p:cNvCxnSpPr/>
              <p:nvPr/>
            </p:nvCxnSpPr>
            <p:spPr>
              <a:xfrm flipH="1">
                <a:off x="4583" y="2971"/>
                <a:ext cx="206" cy="5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574" name="Google Shape;574;p12"/>
              <p:cNvCxnSpPr/>
              <p:nvPr/>
            </p:nvCxnSpPr>
            <p:spPr>
              <a:xfrm>
                <a:off x="4880" y="2962"/>
                <a:ext cx="246" cy="60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sp>
          <p:nvSpPr>
            <p:cNvPr id="575" name="Google Shape;575;p12"/>
            <p:cNvSpPr txBox="1"/>
            <p:nvPr/>
          </p:nvSpPr>
          <p:spPr>
            <a:xfrm>
              <a:off x="1248" y="2064"/>
              <a:ext cx="22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sp>
          <p:nvSpPr>
            <p:cNvPr id="576" name="Google Shape;576;p12"/>
            <p:cNvSpPr txBox="1"/>
            <p:nvPr/>
          </p:nvSpPr>
          <p:spPr>
            <a:xfrm>
              <a:off x="4320" y="2064"/>
              <a:ext cx="22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3</a:t>
              </a:r>
              <a:endParaRPr/>
            </a:p>
          </p:txBody>
        </p:sp>
        <p:sp>
          <p:nvSpPr>
            <p:cNvPr id="577" name="Google Shape;577;p12"/>
            <p:cNvSpPr txBox="1"/>
            <p:nvPr/>
          </p:nvSpPr>
          <p:spPr>
            <a:xfrm>
              <a:off x="720" y="2640"/>
              <a:ext cx="22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  <p:sp>
          <p:nvSpPr>
            <p:cNvPr id="578" name="Google Shape;578;p12"/>
            <p:cNvSpPr txBox="1"/>
            <p:nvPr/>
          </p:nvSpPr>
          <p:spPr>
            <a:xfrm>
              <a:off x="2112" y="2640"/>
              <a:ext cx="22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5</a:t>
              </a:r>
              <a:endParaRPr/>
            </a:p>
          </p:txBody>
        </p:sp>
      </p:grpSp>
      <p:sp>
        <p:nvSpPr>
          <p:cNvPr id="579" name="Google Shape;579;p12"/>
          <p:cNvSpPr/>
          <p:nvPr/>
        </p:nvSpPr>
        <p:spPr>
          <a:xfrm>
            <a:off x="3886200" y="2514600"/>
            <a:ext cx="228600" cy="152400"/>
          </a:xfrm>
          <a:prstGeom prst="chevron">
            <a:avLst>
              <a:gd fmla="val 50000" name="adj"/>
            </a:avLst>
          </a:prstGeom>
          <a:solidFill>
            <a:srgbClr val="3366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13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Depth-First Strategy</a:t>
            </a:r>
            <a:endParaRPr/>
          </a:p>
        </p:txBody>
      </p:sp>
      <p:sp>
        <p:nvSpPr>
          <p:cNvPr descr="Rectangle: Click to edit Master text styles&#10;Second level&#10;Third level&#10;Fourth level&#10;Fifth level" id="585" name="Google Shape;585;p13"/>
          <p:cNvSpPr txBox="1"/>
          <p:nvPr>
            <p:ph idx="1" type="body"/>
          </p:nvPr>
        </p:nvSpPr>
        <p:spPr>
          <a:xfrm>
            <a:off x="838200" y="1676400"/>
            <a:ext cx="77724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Expand deepest unexpanded node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New nodes are inserted </a:t>
            </a:r>
            <a:r>
              <a:rPr b="0" i="0" lang="en-US" sz="2400" u="none">
                <a:solidFill>
                  <a:srgbClr val="3366FF"/>
                </a:solidFill>
                <a:latin typeface="Tahoma"/>
                <a:ea typeface="Tahoma"/>
                <a:cs typeface="Tahoma"/>
                <a:sym typeface="Tahoma"/>
              </a:rPr>
              <a:t>at the front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of FRINGE</a:t>
            </a:r>
            <a:endParaRPr/>
          </a:p>
        </p:txBody>
      </p:sp>
      <p:sp>
        <p:nvSpPr>
          <p:cNvPr id="586" name="Google Shape;586;p13"/>
          <p:cNvSpPr txBox="1"/>
          <p:nvPr/>
        </p:nvSpPr>
        <p:spPr>
          <a:xfrm>
            <a:off x="4114800" y="2362200"/>
            <a:ext cx="3508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grpSp>
        <p:nvGrpSpPr>
          <p:cNvPr id="587" name="Google Shape;587;p13"/>
          <p:cNvGrpSpPr/>
          <p:nvPr/>
        </p:nvGrpSpPr>
        <p:grpSpPr>
          <a:xfrm>
            <a:off x="914400" y="2590800"/>
            <a:ext cx="7391400" cy="3276600"/>
            <a:chOff x="576" y="1632"/>
            <a:chExt cx="4656" cy="2064"/>
          </a:xfrm>
        </p:grpSpPr>
        <p:grpSp>
          <p:nvGrpSpPr>
            <p:cNvPr id="588" name="Google Shape;588;p13"/>
            <p:cNvGrpSpPr/>
            <p:nvPr/>
          </p:nvGrpSpPr>
          <p:grpSpPr>
            <a:xfrm>
              <a:off x="576" y="1632"/>
              <a:ext cx="4656" cy="2064"/>
              <a:chOff x="576" y="1632"/>
              <a:chExt cx="4656" cy="2064"/>
            </a:xfrm>
          </p:grpSpPr>
          <p:sp>
            <p:nvSpPr>
              <p:cNvPr id="589" name="Google Shape;589;p13"/>
              <p:cNvSpPr/>
              <p:nvPr/>
            </p:nvSpPr>
            <p:spPr>
              <a:xfrm>
                <a:off x="2784" y="16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90" name="Google Shape;590;p13"/>
              <p:cNvSpPr/>
              <p:nvPr/>
            </p:nvSpPr>
            <p:spPr>
              <a:xfrm>
                <a:off x="1440" y="2208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91" name="Google Shape;591;p13"/>
              <p:cNvSpPr/>
              <p:nvPr/>
            </p:nvSpPr>
            <p:spPr>
              <a:xfrm>
                <a:off x="4176" y="2208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92" name="Google Shape;592;p13"/>
              <p:cNvSpPr/>
              <p:nvPr/>
            </p:nvSpPr>
            <p:spPr>
              <a:xfrm>
                <a:off x="4752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93" name="Google Shape;593;p13"/>
              <p:cNvSpPr/>
              <p:nvPr/>
            </p:nvSpPr>
            <p:spPr>
              <a:xfrm>
                <a:off x="3696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94" name="Google Shape;594;p13"/>
              <p:cNvSpPr/>
              <p:nvPr/>
            </p:nvSpPr>
            <p:spPr>
              <a:xfrm>
                <a:off x="2016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95" name="Google Shape;595;p13"/>
              <p:cNvSpPr/>
              <p:nvPr/>
            </p:nvSpPr>
            <p:spPr>
              <a:xfrm>
                <a:off x="912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96" name="Google Shape;596;p13"/>
              <p:cNvSpPr/>
              <p:nvPr/>
            </p:nvSpPr>
            <p:spPr>
              <a:xfrm>
                <a:off x="1680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97" name="Google Shape;597;p13"/>
              <p:cNvSpPr/>
              <p:nvPr/>
            </p:nvSpPr>
            <p:spPr>
              <a:xfrm>
                <a:off x="340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98" name="Google Shape;598;p13"/>
              <p:cNvSpPr/>
              <p:nvPr/>
            </p:nvSpPr>
            <p:spPr>
              <a:xfrm>
                <a:off x="2400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99" name="Google Shape;599;p13"/>
              <p:cNvSpPr/>
              <p:nvPr/>
            </p:nvSpPr>
            <p:spPr>
              <a:xfrm>
                <a:off x="124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00" name="Google Shape;600;p13"/>
              <p:cNvSpPr/>
              <p:nvPr/>
            </p:nvSpPr>
            <p:spPr>
              <a:xfrm>
                <a:off x="576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601" name="Google Shape;601;p13"/>
              <p:cNvCxnSpPr/>
              <p:nvPr/>
            </p:nvCxnSpPr>
            <p:spPr>
              <a:xfrm flipH="1">
                <a:off x="1580" y="1728"/>
                <a:ext cx="1204" cy="51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602" name="Google Shape;602;p13"/>
              <p:cNvCxnSpPr/>
              <p:nvPr/>
            </p:nvCxnSpPr>
            <p:spPr>
              <a:xfrm>
                <a:off x="2905" y="1744"/>
                <a:ext cx="1267" cy="50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603" name="Google Shape;603;p13"/>
              <p:cNvCxnSpPr/>
              <p:nvPr/>
            </p:nvCxnSpPr>
            <p:spPr>
              <a:xfrm flipH="1">
                <a:off x="1037" y="2329"/>
                <a:ext cx="428" cy="52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604" name="Google Shape;604;p13"/>
              <p:cNvCxnSpPr/>
              <p:nvPr/>
            </p:nvCxnSpPr>
            <p:spPr>
              <a:xfrm>
                <a:off x="1580" y="2329"/>
                <a:ext cx="452" cy="51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605" name="Google Shape;605;p13"/>
              <p:cNvCxnSpPr/>
              <p:nvPr/>
            </p:nvCxnSpPr>
            <p:spPr>
              <a:xfrm>
                <a:off x="4295" y="2337"/>
                <a:ext cx="486" cy="50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606" name="Google Shape;606;p13"/>
              <p:cNvCxnSpPr/>
              <p:nvPr/>
            </p:nvCxnSpPr>
            <p:spPr>
              <a:xfrm flipH="1">
                <a:off x="3818" y="2345"/>
                <a:ext cx="403" cy="50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607" name="Google Shape;607;p13"/>
              <p:cNvCxnSpPr/>
              <p:nvPr/>
            </p:nvCxnSpPr>
            <p:spPr>
              <a:xfrm flipH="1">
                <a:off x="667" y="2962"/>
                <a:ext cx="279" cy="59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608" name="Google Shape;608;p13"/>
              <p:cNvCxnSpPr/>
              <p:nvPr/>
            </p:nvCxnSpPr>
            <p:spPr>
              <a:xfrm>
                <a:off x="1012" y="2971"/>
                <a:ext cx="280" cy="5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609" name="Google Shape;609;p13"/>
              <p:cNvCxnSpPr/>
              <p:nvPr/>
            </p:nvCxnSpPr>
            <p:spPr>
              <a:xfrm flipH="1">
                <a:off x="1761" y="2971"/>
                <a:ext cx="288" cy="59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610" name="Google Shape;610;p13"/>
              <p:cNvCxnSpPr/>
              <p:nvPr/>
            </p:nvCxnSpPr>
            <p:spPr>
              <a:xfrm>
                <a:off x="2115" y="2971"/>
                <a:ext cx="321" cy="59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611" name="Google Shape;611;p13"/>
              <p:cNvSpPr/>
              <p:nvPr/>
            </p:nvSpPr>
            <p:spPr>
              <a:xfrm>
                <a:off x="2784" y="1632"/>
                <a:ext cx="144" cy="144"/>
              </a:xfrm>
              <a:prstGeom prst="ellipse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612" name="Google Shape;612;p13"/>
              <p:cNvGrpSpPr/>
              <p:nvPr/>
            </p:nvGrpSpPr>
            <p:grpSpPr>
              <a:xfrm>
                <a:off x="3984" y="3552"/>
                <a:ext cx="144" cy="144"/>
                <a:chOff x="4176" y="3552"/>
                <a:chExt cx="144" cy="144"/>
              </a:xfrm>
            </p:grpSpPr>
            <p:sp>
              <p:nvSpPr>
                <p:cNvPr id="613" name="Google Shape;613;p13"/>
                <p:cNvSpPr/>
                <p:nvPr/>
              </p:nvSpPr>
              <p:spPr>
                <a:xfrm>
                  <a:off x="4176" y="3552"/>
                  <a:ext cx="144" cy="144"/>
                </a:xfrm>
                <a:prstGeom prst="ellipse">
                  <a:avLst/>
                </a:prstGeom>
                <a:solidFill>
                  <a:schemeClr val="accent2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614" name="Google Shape;614;p13"/>
                <p:cNvSpPr/>
                <p:nvPr/>
              </p:nvSpPr>
              <p:spPr>
                <a:xfrm>
                  <a:off x="4176" y="3552"/>
                  <a:ext cx="144" cy="144"/>
                </a:xfrm>
                <a:prstGeom prst="ellipse">
                  <a:avLst/>
                </a:prstGeom>
                <a:solidFill>
                  <a:srgbClr val="33CC33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615" name="Google Shape;615;p13"/>
              <p:cNvSpPr/>
              <p:nvPr/>
            </p:nvSpPr>
            <p:spPr>
              <a:xfrm>
                <a:off x="4512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16" name="Google Shape;616;p13"/>
              <p:cNvSpPr/>
              <p:nvPr/>
            </p:nvSpPr>
            <p:spPr>
              <a:xfrm>
                <a:off x="508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617" name="Google Shape;617;p13"/>
              <p:cNvCxnSpPr/>
              <p:nvPr/>
            </p:nvCxnSpPr>
            <p:spPr>
              <a:xfrm flipH="1">
                <a:off x="3497" y="2962"/>
                <a:ext cx="222" cy="60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618" name="Google Shape;618;p13"/>
              <p:cNvCxnSpPr/>
              <p:nvPr/>
            </p:nvCxnSpPr>
            <p:spPr>
              <a:xfrm>
                <a:off x="3818" y="2954"/>
                <a:ext cx="222" cy="60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619" name="Google Shape;619;p13"/>
              <p:cNvCxnSpPr/>
              <p:nvPr/>
            </p:nvCxnSpPr>
            <p:spPr>
              <a:xfrm flipH="1">
                <a:off x="4583" y="2971"/>
                <a:ext cx="206" cy="5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620" name="Google Shape;620;p13"/>
              <p:cNvCxnSpPr/>
              <p:nvPr/>
            </p:nvCxnSpPr>
            <p:spPr>
              <a:xfrm>
                <a:off x="4880" y="2962"/>
                <a:ext cx="246" cy="60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sp>
          <p:nvSpPr>
            <p:cNvPr id="621" name="Google Shape;621;p13"/>
            <p:cNvSpPr txBox="1"/>
            <p:nvPr/>
          </p:nvSpPr>
          <p:spPr>
            <a:xfrm>
              <a:off x="1248" y="2064"/>
              <a:ext cx="22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sp>
          <p:nvSpPr>
            <p:cNvPr id="622" name="Google Shape;622;p13"/>
            <p:cNvSpPr txBox="1"/>
            <p:nvPr/>
          </p:nvSpPr>
          <p:spPr>
            <a:xfrm>
              <a:off x="4320" y="2064"/>
              <a:ext cx="22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3</a:t>
              </a:r>
              <a:endParaRPr/>
            </a:p>
          </p:txBody>
        </p:sp>
        <p:sp>
          <p:nvSpPr>
            <p:cNvPr id="623" name="Google Shape;623;p13"/>
            <p:cNvSpPr txBox="1"/>
            <p:nvPr/>
          </p:nvSpPr>
          <p:spPr>
            <a:xfrm>
              <a:off x="720" y="2640"/>
              <a:ext cx="22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  <p:sp>
          <p:nvSpPr>
            <p:cNvPr id="624" name="Google Shape;624;p13"/>
            <p:cNvSpPr txBox="1"/>
            <p:nvPr/>
          </p:nvSpPr>
          <p:spPr>
            <a:xfrm>
              <a:off x="2112" y="2640"/>
              <a:ext cx="22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5</a:t>
              </a:r>
              <a:endParaRPr/>
            </a:p>
          </p:txBody>
        </p:sp>
      </p:grpSp>
      <p:sp>
        <p:nvSpPr>
          <p:cNvPr id="625" name="Google Shape;625;p13"/>
          <p:cNvSpPr/>
          <p:nvPr/>
        </p:nvSpPr>
        <p:spPr>
          <a:xfrm>
            <a:off x="1752600" y="3429000"/>
            <a:ext cx="228600" cy="152400"/>
          </a:xfrm>
          <a:prstGeom prst="chevron">
            <a:avLst>
              <a:gd fmla="val 50000" name="adj"/>
            </a:avLst>
          </a:prstGeom>
          <a:solidFill>
            <a:srgbClr val="3366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6" name="Google Shape;626;p13"/>
          <p:cNvSpPr/>
          <p:nvPr/>
        </p:nvSpPr>
        <p:spPr>
          <a:xfrm>
            <a:off x="6629400" y="35052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7" name="Google Shape;627;p13"/>
          <p:cNvSpPr/>
          <p:nvPr/>
        </p:nvSpPr>
        <p:spPr>
          <a:xfrm>
            <a:off x="2286000" y="35052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8" name="Google Shape;628;p13"/>
          <p:cNvSpPr/>
          <p:nvPr/>
        </p:nvSpPr>
        <p:spPr>
          <a:xfrm>
            <a:off x="4419600" y="2590800"/>
            <a:ext cx="228600" cy="228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4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Depth-First Strategy</a:t>
            </a:r>
            <a:endParaRPr/>
          </a:p>
        </p:txBody>
      </p:sp>
      <p:sp>
        <p:nvSpPr>
          <p:cNvPr descr="Rectangle: Click to edit Master text styles&#10;Second level&#10;Third level&#10;Fourth level&#10;Fifth level" id="634" name="Google Shape;634;p14"/>
          <p:cNvSpPr txBox="1"/>
          <p:nvPr>
            <p:ph idx="1" type="body"/>
          </p:nvPr>
        </p:nvSpPr>
        <p:spPr>
          <a:xfrm>
            <a:off x="838200" y="1600200"/>
            <a:ext cx="77724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Expand deepest unexpanded node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New nodes are inserted </a:t>
            </a:r>
            <a:r>
              <a:rPr b="0" i="0" lang="en-US" sz="2400" u="none">
                <a:solidFill>
                  <a:srgbClr val="3366FF"/>
                </a:solidFill>
                <a:latin typeface="Tahoma"/>
                <a:ea typeface="Tahoma"/>
                <a:cs typeface="Tahoma"/>
                <a:sym typeface="Tahoma"/>
              </a:rPr>
              <a:t>at the front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of FRINGE</a:t>
            </a:r>
            <a:endParaRPr/>
          </a:p>
          <a:p>
            <a:pPr indent="-175260" lvl="0" marL="342900" rtl="0" algn="l"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35" name="Google Shape;635;p14"/>
          <p:cNvSpPr txBox="1"/>
          <p:nvPr/>
        </p:nvSpPr>
        <p:spPr>
          <a:xfrm>
            <a:off x="4114800" y="2362200"/>
            <a:ext cx="3508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grpSp>
        <p:nvGrpSpPr>
          <p:cNvPr id="636" name="Google Shape;636;p14"/>
          <p:cNvGrpSpPr/>
          <p:nvPr/>
        </p:nvGrpSpPr>
        <p:grpSpPr>
          <a:xfrm>
            <a:off x="914400" y="2590800"/>
            <a:ext cx="7391400" cy="3276600"/>
            <a:chOff x="576" y="1632"/>
            <a:chExt cx="4656" cy="2064"/>
          </a:xfrm>
        </p:grpSpPr>
        <p:grpSp>
          <p:nvGrpSpPr>
            <p:cNvPr id="637" name="Google Shape;637;p14"/>
            <p:cNvGrpSpPr/>
            <p:nvPr/>
          </p:nvGrpSpPr>
          <p:grpSpPr>
            <a:xfrm>
              <a:off x="576" y="1632"/>
              <a:ext cx="4656" cy="2064"/>
              <a:chOff x="576" y="1632"/>
              <a:chExt cx="4656" cy="2064"/>
            </a:xfrm>
          </p:grpSpPr>
          <p:sp>
            <p:nvSpPr>
              <p:cNvPr id="638" name="Google Shape;638;p14"/>
              <p:cNvSpPr/>
              <p:nvPr/>
            </p:nvSpPr>
            <p:spPr>
              <a:xfrm>
                <a:off x="2784" y="16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39" name="Google Shape;639;p14"/>
              <p:cNvSpPr/>
              <p:nvPr/>
            </p:nvSpPr>
            <p:spPr>
              <a:xfrm>
                <a:off x="1440" y="2208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40" name="Google Shape;640;p14"/>
              <p:cNvSpPr/>
              <p:nvPr/>
            </p:nvSpPr>
            <p:spPr>
              <a:xfrm>
                <a:off x="4176" y="2208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41" name="Google Shape;641;p14"/>
              <p:cNvSpPr/>
              <p:nvPr/>
            </p:nvSpPr>
            <p:spPr>
              <a:xfrm>
                <a:off x="4752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42" name="Google Shape;642;p14"/>
              <p:cNvSpPr/>
              <p:nvPr/>
            </p:nvSpPr>
            <p:spPr>
              <a:xfrm>
                <a:off x="3696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43" name="Google Shape;643;p14"/>
              <p:cNvSpPr/>
              <p:nvPr/>
            </p:nvSpPr>
            <p:spPr>
              <a:xfrm>
                <a:off x="2016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44" name="Google Shape;644;p14"/>
              <p:cNvSpPr/>
              <p:nvPr/>
            </p:nvSpPr>
            <p:spPr>
              <a:xfrm>
                <a:off x="912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45" name="Google Shape;645;p14"/>
              <p:cNvSpPr/>
              <p:nvPr/>
            </p:nvSpPr>
            <p:spPr>
              <a:xfrm>
                <a:off x="1680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46" name="Google Shape;646;p14"/>
              <p:cNvSpPr/>
              <p:nvPr/>
            </p:nvSpPr>
            <p:spPr>
              <a:xfrm>
                <a:off x="340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47" name="Google Shape;647;p14"/>
              <p:cNvSpPr/>
              <p:nvPr/>
            </p:nvSpPr>
            <p:spPr>
              <a:xfrm>
                <a:off x="2400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48" name="Google Shape;648;p14"/>
              <p:cNvSpPr/>
              <p:nvPr/>
            </p:nvSpPr>
            <p:spPr>
              <a:xfrm>
                <a:off x="124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49" name="Google Shape;649;p14"/>
              <p:cNvSpPr/>
              <p:nvPr/>
            </p:nvSpPr>
            <p:spPr>
              <a:xfrm>
                <a:off x="576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650" name="Google Shape;650;p14"/>
              <p:cNvCxnSpPr/>
              <p:nvPr/>
            </p:nvCxnSpPr>
            <p:spPr>
              <a:xfrm flipH="1">
                <a:off x="1580" y="1728"/>
                <a:ext cx="1204" cy="51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651" name="Google Shape;651;p14"/>
              <p:cNvCxnSpPr/>
              <p:nvPr/>
            </p:nvCxnSpPr>
            <p:spPr>
              <a:xfrm>
                <a:off x="2905" y="1744"/>
                <a:ext cx="1267" cy="50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652" name="Google Shape;652;p14"/>
              <p:cNvCxnSpPr/>
              <p:nvPr/>
            </p:nvCxnSpPr>
            <p:spPr>
              <a:xfrm flipH="1">
                <a:off x="1037" y="2329"/>
                <a:ext cx="428" cy="52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653" name="Google Shape;653;p14"/>
              <p:cNvCxnSpPr/>
              <p:nvPr/>
            </p:nvCxnSpPr>
            <p:spPr>
              <a:xfrm>
                <a:off x="1580" y="2329"/>
                <a:ext cx="452" cy="51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654" name="Google Shape;654;p14"/>
              <p:cNvCxnSpPr/>
              <p:nvPr/>
            </p:nvCxnSpPr>
            <p:spPr>
              <a:xfrm>
                <a:off x="4295" y="2337"/>
                <a:ext cx="486" cy="50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655" name="Google Shape;655;p14"/>
              <p:cNvCxnSpPr/>
              <p:nvPr/>
            </p:nvCxnSpPr>
            <p:spPr>
              <a:xfrm flipH="1">
                <a:off x="3818" y="2345"/>
                <a:ext cx="403" cy="50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656" name="Google Shape;656;p14"/>
              <p:cNvCxnSpPr/>
              <p:nvPr/>
            </p:nvCxnSpPr>
            <p:spPr>
              <a:xfrm flipH="1">
                <a:off x="667" y="2962"/>
                <a:ext cx="279" cy="59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657" name="Google Shape;657;p14"/>
              <p:cNvCxnSpPr/>
              <p:nvPr/>
            </p:nvCxnSpPr>
            <p:spPr>
              <a:xfrm>
                <a:off x="1012" y="2971"/>
                <a:ext cx="280" cy="5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658" name="Google Shape;658;p14"/>
              <p:cNvCxnSpPr/>
              <p:nvPr/>
            </p:nvCxnSpPr>
            <p:spPr>
              <a:xfrm flipH="1">
                <a:off x="1761" y="2971"/>
                <a:ext cx="288" cy="59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659" name="Google Shape;659;p14"/>
              <p:cNvCxnSpPr/>
              <p:nvPr/>
            </p:nvCxnSpPr>
            <p:spPr>
              <a:xfrm>
                <a:off x="2115" y="2971"/>
                <a:ext cx="321" cy="59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660" name="Google Shape;660;p14"/>
              <p:cNvSpPr/>
              <p:nvPr/>
            </p:nvSpPr>
            <p:spPr>
              <a:xfrm>
                <a:off x="2784" y="1632"/>
                <a:ext cx="144" cy="144"/>
              </a:xfrm>
              <a:prstGeom prst="ellipse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661" name="Google Shape;661;p14"/>
              <p:cNvGrpSpPr/>
              <p:nvPr/>
            </p:nvGrpSpPr>
            <p:grpSpPr>
              <a:xfrm>
                <a:off x="3984" y="3552"/>
                <a:ext cx="144" cy="144"/>
                <a:chOff x="4176" y="3552"/>
                <a:chExt cx="144" cy="144"/>
              </a:xfrm>
            </p:grpSpPr>
            <p:sp>
              <p:nvSpPr>
                <p:cNvPr id="662" name="Google Shape;662;p14"/>
                <p:cNvSpPr/>
                <p:nvPr/>
              </p:nvSpPr>
              <p:spPr>
                <a:xfrm>
                  <a:off x="4176" y="3552"/>
                  <a:ext cx="144" cy="144"/>
                </a:xfrm>
                <a:prstGeom prst="ellipse">
                  <a:avLst/>
                </a:prstGeom>
                <a:solidFill>
                  <a:schemeClr val="accent2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663" name="Google Shape;663;p14"/>
                <p:cNvSpPr/>
                <p:nvPr/>
              </p:nvSpPr>
              <p:spPr>
                <a:xfrm>
                  <a:off x="4176" y="3552"/>
                  <a:ext cx="144" cy="144"/>
                </a:xfrm>
                <a:prstGeom prst="ellipse">
                  <a:avLst/>
                </a:prstGeom>
                <a:solidFill>
                  <a:srgbClr val="33CC33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664" name="Google Shape;664;p14"/>
              <p:cNvSpPr/>
              <p:nvPr/>
            </p:nvSpPr>
            <p:spPr>
              <a:xfrm>
                <a:off x="4512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65" name="Google Shape;665;p14"/>
              <p:cNvSpPr/>
              <p:nvPr/>
            </p:nvSpPr>
            <p:spPr>
              <a:xfrm>
                <a:off x="508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666" name="Google Shape;666;p14"/>
              <p:cNvCxnSpPr/>
              <p:nvPr/>
            </p:nvCxnSpPr>
            <p:spPr>
              <a:xfrm flipH="1">
                <a:off x="3497" y="2962"/>
                <a:ext cx="222" cy="60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667" name="Google Shape;667;p14"/>
              <p:cNvCxnSpPr/>
              <p:nvPr/>
            </p:nvCxnSpPr>
            <p:spPr>
              <a:xfrm>
                <a:off x="3818" y="2954"/>
                <a:ext cx="222" cy="60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668" name="Google Shape;668;p14"/>
              <p:cNvCxnSpPr/>
              <p:nvPr/>
            </p:nvCxnSpPr>
            <p:spPr>
              <a:xfrm flipH="1">
                <a:off x="4583" y="2971"/>
                <a:ext cx="206" cy="5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669" name="Google Shape;669;p14"/>
              <p:cNvCxnSpPr/>
              <p:nvPr/>
            </p:nvCxnSpPr>
            <p:spPr>
              <a:xfrm>
                <a:off x="4880" y="2962"/>
                <a:ext cx="246" cy="60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sp>
          <p:nvSpPr>
            <p:cNvPr id="670" name="Google Shape;670;p14"/>
            <p:cNvSpPr txBox="1"/>
            <p:nvPr/>
          </p:nvSpPr>
          <p:spPr>
            <a:xfrm>
              <a:off x="1248" y="2064"/>
              <a:ext cx="22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sp>
          <p:nvSpPr>
            <p:cNvPr id="671" name="Google Shape;671;p14"/>
            <p:cNvSpPr txBox="1"/>
            <p:nvPr/>
          </p:nvSpPr>
          <p:spPr>
            <a:xfrm>
              <a:off x="4320" y="2064"/>
              <a:ext cx="22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3</a:t>
              </a:r>
              <a:endParaRPr/>
            </a:p>
          </p:txBody>
        </p:sp>
        <p:sp>
          <p:nvSpPr>
            <p:cNvPr id="672" name="Google Shape;672;p14"/>
            <p:cNvSpPr txBox="1"/>
            <p:nvPr/>
          </p:nvSpPr>
          <p:spPr>
            <a:xfrm>
              <a:off x="720" y="2640"/>
              <a:ext cx="22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  <p:sp>
          <p:nvSpPr>
            <p:cNvPr id="673" name="Google Shape;673;p14"/>
            <p:cNvSpPr txBox="1"/>
            <p:nvPr/>
          </p:nvSpPr>
          <p:spPr>
            <a:xfrm>
              <a:off x="2112" y="2640"/>
              <a:ext cx="22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5</a:t>
              </a:r>
              <a:endParaRPr/>
            </a:p>
          </p:txBody>
        </p:sp>
      </p:grpSp>
      <p:sp>
        <p:nvSpPr>
          <p:cNvPr id="674" name="Google Shape;674;p14"/>
          <p:cNvSpPr/>
          <p:nvPr/>
        </p:nvSpPr>
        <p:spPr>
          <a:xfrm>
            <a:off x="914400" y="4343400"/>
            <a:ext cx="228600" cy="152400"/>
          </a:xfrm>
          <a:prstGeom prst="chevron">
            <a:avLst>
              <a:gd fmla="val 50000" name="adj"/>
            </a:avLst>
          </a:prstGeom>
          <a:solidFill>
            <a:srgbClr val="3366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75" name="Google Shape;675;p14"/>
          <p:cNvSpPr/>
          <p:nvPr/>
        </p:nvSpPr>
        <p:spPr>
          <a:xfrm>
            <a:off x="6629400" y="35052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76" name="Google Shape;676;p14"/>
          <p:cNvSpPr/>
          <p:nvPr/>
        </p:nvSpPr>
        <p:spPr>
          <a:xfrm>
            <a:off x="2286000" y="35052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77" name="Google Shape;677;p14"/>
          <p:cNvSpPr/>
          <p:nvPr/>
        </p:nvSpPr>
        <p:spPr>
          <a:xfrm>
            <a:off x="4419600" y="2590800"/>
            <a:ext cx="228600" cy="228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678" name="Google Shape;678;p14"/>
          <p:cNvCxnSpPr/>
          <p:nvPr/>
        </p:nvCxnSpPr>
        <p:spPr>
          <a:xfrm flipH="1">
            <a:off x="5551487" y="4702175"/>
            <a:ext cx="352425" cy="9540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79" name="Google Shape;679;p14"/>
          <p:cNvCxnSpPr/>
          <p:nvPr/>
        </p:nvCxnSpPr>
        <p:spPr>
          <a:xfrm>
            <a:off x="6061075" y="4689475"/>
            <a:ext cx="352425" cy="9540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80" name="Google Shape;680;p14"/>
          <p:cNvSpPr/>
          <p:nvPr/>
        </p:nvSpPr>
        <p:spPr>
          <a:xfrm>
            <a:off x="3200400" y="44958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81" name="Google Shape;681;p14"/>
          <p:cNvSpPr/>
          <p:nvPr/>
        </p:nvSpPr>
        <p:spPr>
          <a:xfrm>
            <a:off x="1447800" y="44958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82" name="Google Shape;682;p14"/>
          <p:cNvSpPr/>
          <p:nvPr/>
        </p:nvSpPr>
        <p:spPr>
          <a:xfrm>
            <a:off x="2286000" y="3505200"/>
            <a:ext cx="228600" cy="228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15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Depth-First Strategy</a:t>
            </a:r>
            <a:endParaRPr/>
          </a:p>
        </p:txBody>
      </p:sp>
      <p:sp>
        <p:nvSpPr>
          <p:cNvPr descr="Rectangle: Click to edit Master text styles&#10;Second level&#10;Third level&#10;Fourth level&#10;Fifth level" id="688" name="Google Shape;688;p15"/>
          <p:cNvSpPr txBox="1"/>
          <p:nvPr>
            <p:ph idx="1" type="body"/>
          </p:nvPr>
        </p:nvSpPr>
        <p:spPr>
          <a:xfrm>
            <a:off x="838200" y="1524000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Expand deepest unexpanded node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New nodes are inserted </a:t>
            </a:r>
            <a:r>
              <a:rPr b="0" i="0" lang="en-US" sz="2400" u="none">
                <a:solidFill>
                  <a:srgbClr val="3366FF"/>
                </a:solidFill>
                <a:latin typeface="Tahoma"/>
                <a:ea typeface="Tahoma"/>
                <a:cs typeface="Tahoma"/>
                <a:sym typeface="Tahoma"/>
              </a:rPr>
              <a:t>at the front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of FRINGE</a:t>
            </a:r>
            <a:endParaRPr/>
          </a:p>
          <a:p>
            <a:pPr indent="-175260" lvl="0" marL="342900" rtl="0" algn="l"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89" name="Google Shape;689;p15"/>
          <p:cNvSpPr txBox="1"/>
          <p:nvPr/>
        </p:nvSpPr>
        <p:spPr>
          <a:xfrm>
            <a:off x="4114800" y="2362200"/>
            <a:ext cx="3508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grpSp>
        <p:nvGrpSpPr>
          <p:cNvPr id="690" name="Google Shape;690;p15"/>
          <p:cNvGrpSpPr/>
          <p:nvPr/>
        </p:nvGrpSpPr>
        <p:grpSpPr>
          <a:xfrm>
            <a:off x="914400" y="2590800"/>
            <a:ext cx="7391400" cy="3276600"/>
            <a:chOff x="576" y="1632"/>
            <a:chExt cx="4656" cy="2064"/>
          </a:xfrm>
        </p:grpSpPr>
        <p:grpSp>
          <p:nvGrpSpPr>
            <p:cNvPr id="691" name="Google Shape;691;p15"/>
            <p:cNvGrpSpPr/>
            <p:nvPr/>
          </p:nvGrpSpPr>
          <p:grpSpPr>
            <a:xfrm>
              <a:off x="576" y="1632"/>
              <a:ext cx="4656" cy="2064"/>
              <a:chOff x="576" y="1632"/>
              <a:chExt cx="4656" cy="2064"/>
            </a:xfrm>
          </p:grpSpPr>
          <p:sp>
            <p:nvSpPr>
              <p:cNvPr id="692" name="Google Shape;692;p15"/>
              <p:cNvSpPr/>
              <p:nvPr/>
            </p:nvSpPr>
            <p:spPr>
              <a:xfrm>
                <a:off x="2784" y="16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93" name="Google Shape;693;p15"/>
              <p:cNvSpPr/>
              <p:nvPr/>
            </p:nvSpPr>
            <p:spPr>
              <a:xfrm>
                <a:off x="1440" y="2208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94" name="Google Shape;694;p15"/>
              <p:cNvSpPr/>
              <p:nvPr/>
            </p:nvSpPr>
            <p:spPr>
              <a:xfrm>
                <a:off x="4176" y="2208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95" name="Google Shape;695;p15"/>
              <p:cNvSpPr/>
              <p:nvPr/>
            </p:nvSpPr>
            <p:spPr>
              <a:xfrm>
                <a:off x="4752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96" name="Google Shape;696;p15"/>
              <p:cNvSpPr/>
              <p:nvPr/>
            </p:nvSpPr>
            <p:spPr>
              <a:xfrm>
                <a:off x="3696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97" name="Google Shape;697;p15"/>
              <p:cNvSpPr/>
              <p:nvPr/>
            </p:nvSpPr>
            <p:spPr>
              <a:xfrm>
                <a:off x="2016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98" name="Google Shape;698;p15"/>
              <p:cNvSpPr/>
              <p:nvPr/>
            </p:nvSpPr>
            <p:spPr>
              <a:xfrm>
                <a:off x="912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99" name="Google Shape;699;p15"/>
              <p:cNvSpPr/>
              <p:nvPr/>
            </p:nvSpPr>
            <p:spPr>
              <a:xfrm>
                <a:off x="1680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00" name="Google Shape;700;p15"/>
              <p:cNvSpPr/>
              <p:nvPr/>
            </p:nvSpPr>
            <p:spPr>
              <a:xfrm>
                <a:off x="340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01" name="Google Shape;701;p15"/>
              <p:cNvSpPr/>
              <p:nvPr/>
            </p:nvSpPr>
            <p:spPr>
              <a:xfrm>
                <a:off x="2400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02" name="Google Shape;702;p15"/>
              <p:cNvSpPr/>
              <p:nvPr/>
            </p:nvSpPr>
            <p:spPr>
              <a:xfrm>
                <a:off x="124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03" name="Google Shape;703;p15"/>
              <p:cNvSpPr/>
              <p:nvPr/>
            </p:nvSpPr>
            <p:spPr>
              <a:xfrm>
                <a:off x="576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704" name="Google Shape;704;p15"/>
              <p:cNvCxnSpPr/>
              <p:nvPr/>
            </p:nvCxnSpPr>
            <p:spPr>
              <a:xfrm flipH="1">
                <a:off x="1580" y="1728"/>
                <a:ext cx="1204" cy="51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705" name="Google Shape;705;p15"/>
              <p:cNvCxnSpPr/>
              <p:nvPr/>
            </p:nvCxnSpPr>
            <p:spPr>
              <a:xfrm>
                <a:off x="2905" y="1744"/>
                <a:ext cx="1267" cy="50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706" name="Google Shape;706;p15"/>
              <p:cNvCxnSpPr/>
              <p:nvPr/>
            </p:nvCxnSpPr>
            <p:spPr>
              <a:xfrm flipH="1">
                <a:off x="1037" y="2329"/>
                <a:ext cx="428" cy="52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707" name="Google Shape;707;p15"/>
              <p:cNvCxnSpPr/>
              <p:nvPr/>
            </p:nvCxnSpPr>
            <p:spPr>
              <a:xfrm>
                <a:off x="1580" y="2329"/>
                <a:ext cx="452" cy="51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708" name="Google Shape;708;p15"/>
              <p:cNvCxnSpPr/>
              <p:nvPr/>
            </p:nvCxnSpPr>
            <p:spPr>
              <a:xfrm>
                <a:off x="4295" y="2337"/>
                <a:ext cx="486" cy="50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709" name="Google Shape;709;p15"/>
              <p:cNvCxnSpPr/>
              <p:nvPr/>
            </p:nvCxnSpPr>
            <p:spPr>
              <a:xfrm flipH="1">
                <a:off x="3818" y="2345"/>
                <a:ext cx="403" cy="50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710" name="Google Shape;710;p15"/>
              <p:cNvCxnSpPr/>
              <p:nvPr/>
            </p:nvCxnSpPr>
            <p:spPr>
              <a:xfrm flipH="1">
                <a:off x="667" y="2962"/>
                <a:ext cx="279" cy="59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711" name="Google Shape;711;p15"/>
              <p:cNvCxnSpPr/>
              <p:nvPr/>
            </p:nvCxnSpPr>
            <p:spPr>
              <a:xfrm>
                <a:off x="1012" y="2971"/>
                <a:ext cx="280" cy="5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712" name="Google Shape;712;p15"/>
              <p:cNvCxnSpPr/>
              <p:nvPr/>
            </p:nvCxnSpPr>
            <p:spPr>
              <a:xfrm flipH="1">
                <a:off x="1761" y="2971"/>
                <a:ext cx="288" cy="59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713" name="Google Shape;713;p15"/>
              <p:cNvCxnSpPr/>
              <p:nvPr/>
            </p:nvCxnSpPr>
            <p:spPr>
              <a:xfrm>
                <a:off x="2115" y="2971"/>
                <a:ext cx="321" cy="59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714" name="Google Shape;714;p15"/>
              <p:cNvSpPr/>
              <p:nvPr/>
            </p:nvSpPr>
            <p:spPr>
              <a:xfrm>
                <a:off x="2784" y="1632"/>
                <a:ext cx="144" cy="144"/>
              </a:xfrm>
              <a:prstGeom prst="ellipse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715" name="Google Shape;715;p15"/>
              <p:cNvGrpSpPr/>
              <p:nvPr/>
            </p:nvGrpSpPr>
            <p:grpSpPr>
              <a:xfrm>
                <a:off x="3984" y="3552"/>
                <a:ext cx="144" cy="144"/>
                <a:chOff x="4176" y="3552"/>
                <a:chExt cx="144" cy="144"/>
              </a:xfrm>
            </p:grpSpPr>
            <p:sp>
              <p:nvSpPr>
                <p:cNvPr id="716" name="Google Shape;716;p15"/>
                <p:cNvSpPr/>
                <p:nvPr/>
              </p:nvSpPr>
              <p:spPr>
                <a:xfrm>
                  <a:off x="4176" y="3552"/>
                  <a:ext cx="144" cy="144"/>
                </a:xfrm>
                <a:prstGeom prst="ellipse">
                  <a:avLst/>
                </a:prstGeom>
                <a:solidFill>
                  <a:schemeClr val="accent2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717" name="Google Shape;717;p15"/>
                <p:cNvSpPr/>
                <p:nvPr/>
              </p:nvSpPr>
              <p:spPr>
                <a:xfrm>
                  <a:off x="4176" y="3552"/>
                  <a:ext cx="144" cy="144"/>
                </a:xfrm>
                <a:prstGeom prst="ellipse">
                  <a:avLst/>
                </a:prstGeom>
                <a:solidFill>
                  <a:srgbClr val="33CC33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718" name="Google Shape;718;p15"/>
              <p:cNvSpPr/>
              <p:nvPr/>
            </p:nvSpPr>
            <p:spPr>
              <a:xfrm>
                <a:off x="4512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19" name="Google Shape;719;p15"/>
              <p:cNvSpPr/>
              <p:nvPr/>
            </p:nvSpPr>
            <p:spPr>
              <a:xfrm>
                <a:off x="508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720" name="Google Shape;720;p15"/>
              <p:cNvCxnSpPr/>
              <p:nvPr/>
            </p:nvCxnSpPr>
            <p:spPr>
              <a:xfrm flipH="1">
                <a:off x="3497" y="2962"/>
                <a:ext cx="222" cy="60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721" name="Google Shape;721;p15"/>
              <p:cNvCxnSpPr/>
              <p:nvPr/>
            </p:nvCxnSpPr>
            <p:spPr>
              <a:xfrm>
                <a:off x="3818" y="2954"/>
                <a:ext cx="222" cy="60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722" name="Google Shape;722;p15"/>
              <p:cNvCxnSpPr/>
              <p:nvPr/>
            </p:nvCxnSpPr>
            <p:spPr>
              <a:xfrm flipH="1">
                <a:off x="4583" y="2971"/>
                <a:ext cx="206" cy="5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723" name="Google Shape;723;p15"/>
              <p:cNvCxnSpPr/>
              <p:nvPr/>
            </p:nvCxnSpPr>
            <p:spPr>
              <a:xfrm>
                <a:off x="4880" y="2962"/>
                <a:ext cx="246" cy="60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sp>
          <p:nvSpPr>
            <p:cNvPr id="724" name="Google Shape;724;p15"/>
            <p:cNvSpPr txBox="1"/>
            <p:nvPr/>
          </p:nvSpPr>
          <p:spPr>
            <a:xfrm>
              <a:off x="1248" y="2064"/>
              <a:ext cx="22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sp>
          <p:nvSpPr>
            <p:cNvPr id="725" name="Google Shape;725;p15"/>
            <p:cNvSpPr txBox="1"/>
            <p:nvPr/>
          </p:nvSpPr>
          <p:spPr>
            <a:xfrm>
              <a:off x="4320" y="2064"/>
              <a:ext cx="22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3</a:t>
              </a:r>
              <a:endParaRPr/>
            </a:p>
          </p:txBody>
        </p:sp>
        <p:sp>
          <p:nvSpPr>
            <p:cNvPr id="726" name="Google Shape;726;p15"/>
            <p:cNvSpPr txBox="1"/>
            <p:nvPr/>
          </p:nvSpPr>
          <p:spPr>
            <a:xfrm>
              <a:off x="720" y="2640"/>
              <a:ext cx="22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  <p:sp>
          <p:nvSpPr>
            <p:cNvPr id="727" name="Google Shape;727;p15"/>
            <p:cNvSpPr txBox="1"/>
            <p:nvPr/>
          </p:nvSpPr>
          <p:spPr>
            <a:xfrm>
              <a:off x="2112" y="2640"/>
              <a:ext cx="22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5</a:t>
              </a:r>
              <a:endParaRPr/>
            </a:p>
          </p:txBody>
        </p:sp>
      </p:grpSp>
      <p:sp>
        <p:nvSpPr>
          <p:cNvPr id="728" name="Google Shape;728;p15"/>
          <p:cNvSpPr/>
          <p:nvPr/>
        </p:nvSpPr>
        <p:spPr>
          <a:xfrm>
            <a:off x="609600" y="5638800"/>
            <a:ext cx="228600" cy="152400"/>
          </a:xfrm>
          <a:prstGeom prst="chevron">
            <a:avLst>
              <a:gd fmla="val 50000" name="adj"/>
            </a:avLst>
          </a:prstGeom>
          <a:solidFill>
            <a:srgbClr val="3366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29" name="Google Shape;729;p15"/>
          <p:cNvSpPr/>
          <p:nvPr/>
        </p:nvSpPr>
        <p:spPr>
          <a:xfrm>
            <a:off x="6629400" y="35052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0" name="Google Shape;730;p15"/>
          <p:cNvSpPr/>
          <p:nvPr/>
        </p:nvSpPr>
        <p:spPr>
          <a:xfrm>
            <a:off x="2286000" y="35052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1" name="Google Shape;731;p15"/>
          <p:cNvSpPr/>
          <p:nvPr/>
        </p:nvSpPr>
        <p:spPr>
          <a:xfrm>
            <a:off x="4419600" y="2590800"/>
            <a:ext cx="228600" cy="228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732" name="Google Shape;732;p15"/>
          <p:cNvCxnSpPr/>
          <p:nvPr/>
        </p:nvCxnSpPr>
        <p:spPr>
          <a:xfrm flipH="1">
            <a:off x="5551487" y="4702175"/>
            <a:ext cx="352425" cy="9540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33" name="Google Shape;733;p15"/>
          <p:cNvCxnSpPr/>
          <p:nvPr/>
        </p:nvCxnSpPr>
        <p:spPr>
          <a:xfrm>
            <a:off x="6061075" y="4689475"/>
            <a:ext cx="352425" cy="9540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34" name="Google Shape;734;p15"/>
          <p:cNvSpPr/>
          <p:nvPr/>
        </p:nvSpPr>
        <p:spPr>
          <a:xfrm>
            <a:off x="3200400" y="44958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5" name="Google Shape;735;p15"/>
          <p:cNvSpPr/>
          <p:nvPr/>
        </p:nvSpPr>
        <p:spPr>
          <a:xfrm>
            <a:off x="1447800" y="44958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6" name="Google Shape;736;p15"/>
          <p:cNvSpPr/>
          <p:nvPr/>
        </p:nvSpPr>
        <p:spPr>
          <a:xfrm>
            <a:off x="2286000" y="3505200"/>
            <a:ext cx="228600" cy="228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7" name="Google Shape;737;p15"/>
          <p:cNvSpPr/>
          <p:nvPr/>
        </p:nvSpPr>
        <p:spPr>
          <a:xfrm>
            <a:off x="1447800" y="4495800"/>
            <a:ext cx="228600" cy="228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8" name="Google Shape;738;p15"/>
          <p:cNvSpPr/>
          <p:nvPr/>
        </p:nvSpPr>
        <p:spPr>
          <a:xfrm>
            <a:off x="1981200" y="56388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9" name="Google Shape;739;p15"/>
          <p:cNvSpPr/>
          <p:nvPr/>
        </p:nvSpPr>
        <p:spPr>
          <a:xfrm>
            <a:off x="914400" y="56388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16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Depth-First Strategy</a:t>
            </a:r>
            <a:endParaRPr/>
          </a:p>
        </p:txBody>
      </p:sp>
      <p:sp>
        <p:nvSpPr>
          <p:cNvPr descr="Rectangle: Click to edit Master text styles&#10;Second level&#10;Third level&#10;Fourth level&#10;Fifth level" id="745" name="Google Shape;745;p16"/>
          <p:cNvSpPr txBox="1"/>
          <p:nvPr>
            <p:ph idx="1" type="body"/>
          </p:nvPr>
        </p:nvSpPr>
        <p:spPr>
          <a:xfrm>
            <a:off x="838200" y="1524000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Expand deepest unexpanded node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New nodes are inserted </a:t>
            </a:r>
            <a:r>
              <a:rPr b="0" i="0" lang="en-US" sz="2400" u="none">
                <a:solidFill>
                  <a:srgbClr val="3366FF"/>
                </a:solidFill>
                <a:latin typeface="Tahoma"/>
                <a:ea typeface="Tahoma"/>
                <a:cs typeface="Tahoma"/>
                <a:sym typeface="Tahoma"/>
              </a:rPr>
              <a:t>at the front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of FRINGE</a:t>
            </a:r>
            <a:endParaRPr/>
          </a:p>
          <a:p>
            <a:pPr indent="-175260" lvl="0" marL="342900" rtl="0" algn="l"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6" name="Google Shape;746;p16"/>
          <p:cNvSpPr txBox="1"/>
          <p:nvPr/>
        </p:nvSpPr>
        <p:spPr>
          <a:xfrm>
            <a:off x="4114800" y="2362200"/>
            <a:ext cx="3508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grpSp>
        <p:nvGrpSpPr>
          <p:cNvPr id="747" name="Google Shape;747;p16"/>
          <p:cNvGrpSpPr/>
          <p:nvPr/>
        </p:nvGrpSpPr>
        <p:grpSpPr>
          <a:xfrm>
            <a:off x="914400" y="2590800"/>
            <a:ext cx="7391400" cy="3276600"/>
            <a:chOff x="576" y="1632"/>
            <a:chExt cx="4656" cy="2064"/>
          </a:xfrm>
        </p:grpSpPr>
        <p:grpSp>
          <p:nvGrpSpPr>
            <p:cNvPr id="748" name="Google Shape;748;p16"/>
            <p:cNvGrpSpPr/>
            <p:nvPr/>
          </p:nvGrpSpPr>
          <p:grpSpPr>
            <a:xfrm>
              <a:off x="576" y="1632"/>
              <a:ext cx="4656" cy="2064"/>
              <a:chOff x="576" y="1632"/>
              <a:chExt cx="4656" cy="2064"/>
            </a:xfrm>
          </p:grpSpPr>
          <p:sp>
            <p:nvSpPr>
              <p:cNvPr id="749" name="Google Shape;749;p16"/>
              <p:cNvSpPr/>
              <p:nvPr/>
            </p:nvSpPr>
            <p:spPr>
              <a:xfrm>
                <a:off x="2784" y="16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50" name="Google Shape;750;p16"/>
              <p:cNvSpPr/>
              <p:nvPr/>
            </p:nvSpPr>
            <p:spPr>
              <a:xfrm>
                <a:off x="1440" y="2208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51" name="Google Shape;751;p16"/>
              <p:cNvSpPr/>
              <p:nvPr/>
            </p:nvSpPr>
            <p:spPr>
              <a:xfrm>
                <a:off x="4176" y="2208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52" name="Google Shape;752;p16"/>
              <p:cNvSpPr/>
              <p:nvPr/>
            </p:nvSpPr>
            <p:spPr>
              <a:xfrm>
                <a:off x="4752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53" name="Google Shape;753;p16"/>
              <p:cNvSpPr/>
              <p:nvPr/>
            </p:nvSpPr>
            <p:spPr>
              <a:xfrm>
                <a:off x="3696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54" name="Google Shape;754;p16"/>
              <p:cNvSpPr/>
              <p:nvPr/>
            </p:nvSpPr>
            <p:spPr>
              <a:xfrm>
                <a:off x="2016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55" name="Google Shape;755;p16"/>
              <p:cNvSpPr/>
              <p:nvPr/>
            </p:nvSpPr>
            <p:spPr>
              <a:xfrm>
                <a:off x="912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56" name="Google Shape;756;p16"/>
              <p:cNvSpPr/>
              <p:nvPr/>
            </p:nvSpPr>
            <p:spPr>
              <a:xfrm>
                <a:off x="1680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57" name="Google Shape;757;p16"/>
              <p:cNvSpPr/>
              <p:nvPr/>
            </p:nvSpPr>
            <p:spPr>
              <a:xfrm>
                <a:off x="340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58" name="Google Shape;758;p16"/>
              <p:cNvSpPr/>
              <p:nvPr/>
            </p:nvSpPr>
            <p:spPr>
              <a:xfrm>
                <a:off x="2400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59" name="Google Shape;759;p16"/>
              <p:cNvSpPr/>
              <p:nvPr/>
            </p:nvSpPr>
            <p:spPr>
              <a:xfrm>
                <a:off x="124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60" name="Google Shape;760;p16"/>
              <p:cNvSpPr/>
              <p:nvPr/>
            </p:nvSpPr>
            <p:spPr>
              <a:xfrm>
                <a:off x="576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761" name="Google Shape;761;p16"/>
              <p:cNvCxnSpPr/>
              <p:nvPr/>
            </p:nvCxnSpPr>
            <p:spPr>
              <a:xfrm flipH="1">
                <a:off x="1580" y="1728"/>
                <a:ext cx="1204" cy="51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762" name="Google Shape;762;p16"/>
              <p:cNvCxnSpPr/>
              <p:nvPr/>
            </p:nvCxnSpPr>
            <p:spPr>
              <a:xfrm>
                <a:off x="2905" y="1744"/>
                <a:ext cx="1267" cy="50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763" name="Google Shape;763;p16"/>
              <p:cNvCxnSpPr/>
              <p:nvPr/>
            </p:nvCxnSpPr>
            <p:spPr>
              <a:xfrm flipH="1">
                <a:off x="1037" y="2329"/>
                <a:ext cx="428" cy="52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764" name="Google Shape;764;p16"/>
              <p:cNvCxnSpPr/>
              <p:nvPr/>
            </p:nvCxnSpPr>
            <p:spPr>
              <a:xfrm>
                <a:off x="1580" y="2329"/>
                <a:ext cx="452" cy="51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765" name="Google Shape;765;p16"/>
              <p:cNvCxnSpPr/>
              <p:nvPr/>
            </p:nvCxnSpPr>
            <p:spPr>
              <a:xfrm>
                <a:off x="4295" y="2337"/>
                <a:ext cx="486" cy="50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766" name="Google Shape;766;p16"/>
              <p:cNvCxnSpPr/>
              <p:nvPr/>
            </p:nvCxnSpPr>
            <p:spPr>
              <a:xfrm flipH="1">
                <a:off x="3818" y="2345"/>
                <a:ext cx="403" cy="50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767" name="Google Shape;767;p16"/>
              <p:cNvCxnSpPr/>
              <p:nvPr/>
            </p:nvCxnSpPr>
            <p:spPr>
              <a:xfrm flipH="1">
                <a:off x="667" y="2962"/>
                <a:ext cx="279" cy="59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768" name="Google Shape;768;p16"/>
              <p:cNvCxnSpPr/>
              <p:nvPr/>
            </p:nvCxnSpPr>
            <p:spPr>
              <a:xfrm>
                <a:off x="1012" y="2971"/>
                <a:ext cx="280" cy="5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769" name="Google Shape;769;p16"/>
              <p:cNvCxnSpPr/>
              <p:nvPr/>
            </p:nvCxnSpPr>
            <p:spPr>
              <a:xfrm flipH="1">
                <a:off x="1761" y="2971"/>
                <a:ext cx="288" cy="59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770" name="Google Shape;770;p16"/>
              <p:cNvCxnSpPr/>
              <p:nvPr/>
            </p:nvCxnSpPr>
            <p:spPr>
              <a:xfrm>
                <a:off x="2115" y="2971"/>
                <a:ext cx="321" cy="59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771" name="Google Shape;771;p16"/>
              <p:cNvSpPr/>
              <p:nvPr/>
            </p:nvSpPr>
            <p:spPr>
              <a:xfrm>
                <a:off x="2784" y="1632"/>
                <a:ext cx="144" cy="144"/>
              </a:xfrm>
              <a:prstGeom prst="ellipse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772" name="Google Shape;772;p16"/>
              <p:cNvGrpSpPr/>
              <p:nvPr/>
            </p:nvGrpSpPr>
            <p:grpSpPr>
              <a:xfrm>
                <a:off x="3984" y="3552"/>
                <a:ext cx="144" cy="144"/>
                <a:chOff x="4176" y="3552"/>
                <a:chExt cx="144" cy="144"/>
              </a:xfrm>
            </p:grpSpPr>
            <p:sp>
              <p:nvSpPr>
                <p:cNvPr id="773" name="Google Shape;773;p16"/>
                <p:cNvSpPr/>
                <p:nvPr/>
              </p:nvSpPr>
              <p:spPr>
                <a:xfrm>
                  <a:off x="4176" y="3552"/>
                  <a:ext cx="144" cy="144"/>
                </a:xfrm>
                <a:prstGeom prst="ellipse">
                  <a:avLst/>
                </a:prstGeom>
                <a:solidFill>
                  <a:schemeClr val="accent2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774" name="Google Shape;774;p16"/>
                <p:cNvSpPr/>
                <p:nvPr/>
              </p:nvSpPr>
              <p:spPr>
                <a:xfrm>
                  <a:off x="4176" y="3552"/>
                  <a:ext cx="144" cy="144"/>
                </a:xfrm>
                <a:prstGeom prst="ellipse">
                  <a:avLst/>
                </a:prstGeom>
                <a:solidFill>
                  <a:srgbClr val="33CC33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775" name="Google Shape;775;p16"/>
              <p:cNvSpPr/>
              <p:nvPr/>
            </p:nvSpPr>
            <p:spPr>
              <a:xfrm>
                <a:off x="4512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76" name="Google Shape;776;p16"/>
              <p:cNvSpPr/>
              <p:nvPr/>
            </p:nvSpPr>
            <p:spPr>
              <a:xfrm>
                <a:off x="508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777" name="Google Shape;777;p16"/>
              <p:cNvCxnSpPr/>
              <p:nvPr/>
            </p:nvCxnSpPr>
            <p:spPr>
              <a:xfrm flipH="1">
                <a:off x="3497" y="2962"/>
                <a:ext cx="222" cy="60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778" name="Google Shape;778;p16"/>
              <p:cNvCxnSpPr/>
              <p:nvPr/>
            </p:nvCxnSpPr>
            <p:spPr>
              <a:xfrm>
                <a:off x="3818" y="2954"/>
                <a:ext cx="222" cy="60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779" name="Google Shape;779;p16"/>
              <p:cNvCxnSpPr/>
              <p:nvPr/>
            </p:nvCxnSpPr>
            <p:spPr>
              <a:xfrm flipH="1">
                <a:off x="4583" y="2971"/>
                <a:ext cx="206" cy="5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780" name="Google Shape;780;p16"/>
              <p:cNvCxnSpPr/>
              <p:nvPr/>
            </p:nvCxnSpPr>
            <p:spPr>
              <a:xfrm>
                <a:off x="4880" y="2962"/>
                <a:ext cx="246" cy="60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sp>
          <p:nvSpPr>
            <p:cNvPr id="781" name="Google Shape;781;p16"/>
            <p:cNvSpPr txBox="1"/>
            <p:nvPr/>
          </p:nvSpPr>
          <p:spPr>
            <a:xfrm>
              <a:off x="1248" y="2064"/>
              <a:ext cx="22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sp>
          <p:nvSpPr>
            <p:cNvPr id="782" name="Google Shape;782;p16"/>
            <p:cNvSpPr txBox="1"/>
            <p:nvPr/>
          </p:nvSpPr>
          <p:spPr>
            <a:xfrm>
              <a:off x="4320" y="2064"/>
              <a:ext cx="22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3</a:t>
              </a:r>
              <a:endParaRPr/>
            </a:p>
          </p:txBody>
        </p:sp>
        <p:sp>
          <p:nvSpPr>
            <p:cNvPr id="783" name="Google Shape;783;p16"/>
            <p:cNvSpPr txBox="1"/>
            <p:nvPr/>
          </p:nvSpPr>
          <p:spPr>
            <a:xfrm>
              <a:off x="720" y="2640"/>
              <a:ext cx="22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  <p:sp>
          <p:nvSpPr>
            <p:cNvPr id="784" name="Google Shape;784;p16"/>
            <p:cNvSpPr txBox="1"/>
            <p:nvPr/>
          </p:nvSpPr>
          <p:spPr>
            <a:xfrm>
              <a:off x="2112" y="2640"/>
              <a:ext cx="22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5</a:t>
              </a:r>
              <a:endParaRPr/>
            </a:p>
          </p:txBody>
        </p:sp>
      </p:grpSp>
      <p:sp>
        <p:nvSpPr>
          <p:cNvPr id="785" name="Google Shape;785;p16"/>
          <p:cNvSpPr/>
          <p:nvPr/>
        </p:nvSpPr>
        <p:spPr>
          <a:xfrm>
            <a:off x="1676400" y="5638800"/>
            <a:ext cx="228600" cy="152400"/>
          </a:xfrm>
          <a:prstGeom prst="chevron">
            <a:avLst>
              <a:gd fmla="val 50000" name="adj"/>
            </a:avLst>
          </a:prstGeom>
          <a:solidFill>
            <a:srgbClr val="3366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86" name="Google Shape;786;p16"/>
          <p:cNvSpPr/>
          <p:nvPr/>
        </p:nvSpPr>
        <p:spPr>
          <a:xfrm>
            <a:off x="6629400" y="35052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87" name="Google Shape;787;p16"/>
          <p:cNvSpPr/>
          <p:nvPr/>
        </p:nvSpPr>
        <p:spPr>
          <a:xfrm>
            <a:off x="2286000" y="35052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88" name="Google Shape;788;p16"/>
          <p:cNvSpPr/>
          <p:nvPr/>
        </p:nvSpPr>
        <p:spPr>
          <a:xfrm>
            <a:off x="4419600" y="2590800"/>
            <a:ext cx="228600" cy="228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789" name="Google Shape;789;p16"/>
          <p:cNvCxnSpPr/>
          <p:nvPr/>
        </p:nvCxnSpPr>
        <p:spPr>
          <a:xfrm flipH="1">
            <a:off x="5551487" y="4702175"/>
            <a:ext cx="352425" cy="9540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90" name="Google Shape;790;p16"/>
          <p:cNvCxnSpPr/>
          <p:nvPr/>
        </p:nvCxnSpPr>
        <p:spPr>
          <a:xfrm>
            <a:off x="6061075" y="4689475"/>
            <a:ext cx="352425" cy="9540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91" name="Google Shape;791;p16"/>
          <p:cNvSpPr/>
          <p:nvPr/>
        </p:nvSpPr>
        <p:spPr>
          <a:xfrm>
            <a:off x="3200400" y="44958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92" name="Google Shape;792;p16"/>
          <p:cNvSpPr/>
          <p:nvPr/>
        </p:nvSpPr>
        <p:spPr>
          <a:xfrm>
            <a:off x="1447800" y="44958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93" name="Google Shape;793;p16"/>
          <p:cNvSpPr/>
          <p:nvPr/>
        </p:nvSpPr>
        <p:spPr>
          <a:xfrm>
            <a:off x="2286000" y="3505200"/>
            <a:ext cx="228600" cy="228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94" name="Google Shape;794;p16"/>
          <p:cNvSpPr/>
          <p:nvPr/>
        </p:nvSpPr>
        <p:spPr>
          <a:xfrm>
            <a:off x="1447800" y="4495800"/>
            <a:ext cx="228600" cy="228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95" name="Google Shape;795;p16"/>
          <p:cNvSpPr/>
          <p:nvPr/>
        </p:nvSpPr>
        <p:spPr>
          <a:xfrm>
            <a:off x="1981200" y="56388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96" name="Google Shape;796;p16"/>
          <p:cNvSpPr/>
          <p:nvPr/>
        </p:nvSpPr>
        <p:spPr>
          <a:xfrm>
            <a:off x="914400" y="5638800"/>
            <a:ext cx="228600" cy="228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97" name="Google Shape;797;p16"/>
          <p:cNvSpPr/>
          <p:nvPr/>
        </p:nvSpPr>
        <p:spPr>
          <a:xfrm>
            <a:off x="914400" y="5638800"/>
            <a:ext cx="228600" cy="228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17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Depth-First Strategy</a:t>
            </a:r>
            <a:endParaRPr/>
          </a:p>
        </p:txBody>
      </p:sp>
      <p:sp>
        <p:nvSpPr>
          <p:cNvPr descr="Rectangle: Click to edit Master text styles&#10;Second level&#10;Third level&#10;Fourth level&#10;Fifth level" id="803" name="Google Shape;803;p17"/>
          <p:cNvSpPr txBox="1"/>
          <p:nvPr>
            <p:ph idx="1" type="body"/>
          </p:nvPr>
        </p:nvSpPr>
        <p:spPr>
          <a:xfrm>
            <a:off x="838200" y="1524000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Expand deepest unexpanded node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New nodes are inserted </a:t>
            </a:r>
            <a:r>
              <a:rPr b="0" i="0" lang="en-US" sz="2400" u="none">
                <a:solidFill>
                  <a:srgbClr val="3366FF"/>
                </a:solidFill>
                <a:latin typeface="Tahoma"/>
                <a:ea typeface="Tahoma"/>
                <a:cs typeface="Tahoma"/>
                <a:sym typeface="Tahoma"/>
              </a:rPr>
              <a:t>at the front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of FRINGE</a:t>
            </a:r>
            <a:endParaRPr/>
          </a:p>
          <a:p>
            <a:pPr indent="-175260" lvl="0" marL="342900" rtl="0" algn="l"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04" name="Google Shape;804;p17"/>
          <p:cNvSpPr txBox="1"/>
          <p:nvPr/>
        </p:nvSpPr>
        <p:spPr>
          <a:xfrm>
            <a:off x="4114800" y="2362200"/>
            <a:ext cx="3508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grpSp>
        <p:nvGrpSpPr>
          <p:cNvPr id="805" name="Google Shape;805;p17"/>
          <p:cNvGrpSpPr/>
          <p:nvPr/>
        </p:nvGrpSpPr>
        <p:grpSpPr>
          <a:xfrm>
            <a:off x="914400" y="2590800"/>
            <a:ext cx="7391400" cy="3276600"/>
            <a:chOff x="576" y="1632"/>
            <a:chExt cx="4656" cy="2064"/>
          </a:xfrm>
        </p:grpSpPr>
        <p:grpSp>
          <p:nvGrpSpPr>
            <p:cNvPr id="806" name="Google Shape;806;p17"/>
            <p:cNvGrpSpPr/>
            <p:nvPr/>
          </p:nvGrpSpPr>
          <p:grpSpPr>
            <a:xfrm>
              <a:off x="576" y="1632"/>
              <a:ext cx="4656" cy="2064"/>
              <a:chOff x="576" y="1632"/>
              <a:chExt cx="4656" cy="2064"/>
            </a:xfrm>
          </p:grpSpPr>
          <p:sp>
            <p:nvSpPr>
              <p:cNvPr id="807" name="Google Shape;807;p17"/>
              <p:cNvSpPr/>
              <p:nvPr/>
            </p:nvSpPr>
            <p:spPr>
              <a:xfrm>
                <a:off x="2784" y="16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08" name="Google Shape;808;p17"/>
              <p:cNvSpPr/>
              <p:nvPr/>
            </p:nvSpPr>
            <p:spPr>
              <a:xfrm>
                <a:off x="1440" y="2208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09" name="Google Shape;809;p17"/>
              <p:cNvSpPr/>
              <p:nvPr/>
            </p:nvSpPr>
            <p:spPr>
              <a:xfrm>
                <a:off x="4176" y="2208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10" name="Google Shape;810;p17"/>
              <p:cNvSpPr/>
              <p:nvPr/>
            </p:nvSpPr>
            <p:spPr>
              <a:xfrm>
                <a:off x="4752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11" name="Google Shape;811;p17"/>
              <p:cNvSpPr/>
              <p:nvPr/>
            </p:nvSpPr>
            <p:spPr>
              <a:xfrm>
                <a:off x="3696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12" name="Google Shape;812;p17"/>
              <p:cNvSpPr/>
              <p:nvPr/>
            </p:nvSpPr>
            <p:spPr>
              <a:xfrm>
                <a:off x="2016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13" name="Google Shape;813;p17"/>
              <p:cNvSpPr/>
              <p:nvPr/>
            </p:nvSpPr>
            <p:spPr>
              <a:xfrm>
                <a:off x="912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14" name="Google Shape;814;p17"/>
              <p:cNvSpPr/>
              <p:nvPr/>
            </p:nvSpPr>
            <p:spPr>
              <a:xfrm>
                <a:off x="1680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15" name="Google Shape;815;p17"/>
              <p:cNvSpPr/>
              <p:nvPr/>
            </p:nvSpPr>
            <p:spPr>
              <a:xfrm>
                <a:off x="340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16" name="Google Shape;816;p17"/>
              <p:cNvSpPr/>
              <p:nvPr/>
            </p:nvSpPr>
            <p:spPr>
              <a:xfrm>
                <a:off x="2400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17" name="Google Shape;817;p17"/>
              <p:cNvSpPr/>
              <p:nvPr/>
            </p:nvSpPr>
            <p:spPr>
              <a:xfrm>
                <a:off x="124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18" name="Google Shape;818;p17"/>
              <p:cNvSpPr/>
              <p:nvPr/>
            </p:nvSpPr>
            <p:spPr>
              <a:xfrm>
                <a:off x="576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819" name="Google Shape;819;p17"/>
              <p:cNvCxnSpPr/>
              <p:nvPr/>
            </p:nvCxnSpPr>
            <p:spPr>
              <a:xfrm flipH="1">
                <a:off x="1580" y="1728"/>
                <a:ext cx="1204" cy="51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820" name="Google Shape;820;p17"/>
              <p:cNvCxnSpPr/>
              <p:nvPr/>
            </p:nvCxnSpPr>
            <p:spPr>
              <a:xfrm>
                <a:off x="2905" y="1744"/>
                <a:ext cx="1267" cy="50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821" name="Google Shape;821;p17"/>
              <p:cNvCxnSpPr/>
              <p:nvPr/>
            </p:nvCxnSpPr>
            <p:spPr>
              <a:xfrm flipH="1">
                <a:off x="1037" y="2329"/>
                <a:ext cx="428" cy="52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822" name="Google Shape;822;p17"/>
              <p:cNvCxnSpPr/>
              <p:nvPr/>
            </p:nvCxnSpPr>
            <p:spPr>
              <a:xfrm>
                <a:off x="1580" y="2329"/>
                <a:ext cx="452" cy="51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823" name="Google Shape;823;p17"/>
              <p:cNvCxnSpPr/>
              <p:nvPr/>
            </p:nvCxnSpPr>
            <p:spPr>
              <a:xfrm>
                <a:off x="4295" y="2337"/>
                <a:ext cx="486" cy="50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824" name="Google Shape;824;p17"/>
              <p:cNvCxnSpPr/>
              <p:nvPr/>
            </p:nvCxnSpPr>
            <p:spPr>
              <a:xfrm flipH="1">
                <a:off x="3818" y="2345"/>
                <a:ext cx="403" cy="50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825" name="Google Shape;825;p17"/>
              <p:cNvCxnSpPr/>
              <p:nvPr/>
            </p:nvCxnSpPr>
            <p:spPr>
              <a:xfrm flipH="1">
                <a:off x="667" y="2962"/>
                <a:ext cx="279" cy="59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826" name="Google Shape;826;p17"/>
              <p:cNvCxnSpPr/>
              <p:nvPr/>
            </p:nvCxnSpPr>
            <p:spPr>
              <a:xfrm>
                <a:off x="1012" y="2971"/>
                <a:ext cx="280" cy="5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827" name="Google Shape;827;p17"/>
              <p:cNvCxnSpPr/>
              <p:nvPr/>
            </p:nvCxnSpPr>
            <p:spPr>
              <a:xfrm flipH="1">
                <a:off x="1761" y="2971"/>
                <a:ext cx="288" cy="59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828" name="Google Shape;828;p17"/>
              <p:cNvCxnSpPr/>
              <p:nvPr/>
            </p:nvCxnSpPr>
            <p:spPr>
              <a:xfrm>
                <a:off x="2115" y="2971"/>
                <a:ext cx="321" cy="59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829" name="Google Shape;829;p17"/>
              <p:cNvSpPr/>
              <p:nvPr/>
            </p:nvSpPr>
            <p:spPr>
              <a:xfrm>
                <a:off x="2784" y="1632"/>
                <a:ext cx="144" cy="144"/>
              </a:xfrm>
              <a:prstGeom prst="ellipse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830" name="Google Shape;830;p17"/>
              <p:cNvGrpSpPr/>
              <p:nvPr/>
            </p:nvGrpSpPr>
            <p:grpSpPr>
              <a:xfrm>
                <a:off x="3984" y="3552"/>
                <a:ext cx="144" cy="144"/>
                <a:chOff x="4176" y="3552"/>
                <a:chExt cx="144" cy="144"/>
              </a:xfrm>
            </p:grpSpPr>
            <p:sp>
              <p:nvSpPr>
                <p:cNvPr id="831" name="Google Shape;831;p17"/>
                <p:cNvSpPr/>
                <p:nvPr/>
              </p:nvSpPr>
              <p:spPr>
                <a:xfrm>
                  <a:off x="4176" y="3552"/>
                  <a:ext cx="144" cy="144"/>
                </a:xfrm>
                <a:prstGeom prst="ellipse">
                  <a:avLst/>
                </a:prstGeom>
                <a:solidFill>
                  <a:schemeClr val="accent2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832" name="Google Shape;832;p17"/>
                <p:cNvSpPr/>
                <p:nvPr/>
              </p:nvSpPr>
              <p:spPr>
                <a:xfrm>
                  <a:off x="4176" y="3552"/>
                  <a:ext cx="144" cy="144"/>
                </a:xfrm>
                <a:prstGeom prst="ellipse">
                  <a:avLst/>
                </a:prstGeom>
                <a:solidFill>
                  <a:srgbClr val="33CC33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833" name="Google Shape;833;p17"/>
              <p:cNvSpPr/>
              <p:nvPr/>
            </p:nvSpPr>
            <p:spPr>
              <a:xfrm>
                <a:off x="4512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34" name="Google Shape;834;p17"/>
              <p:cNvSpPr/>
              <p:nvPr/>
            </p:nvSpPr>
            <p:spPr>
              <a:xfrm>
                <a:off x="508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835" name="Google Shape;835;p17"/>
              <p:cNvCxnSpPr/>
              <p:nvPr/>
            </p:nvCxnSpPr>
            <p:spPr>
              <a:xfrm flipH="1">
                <a:off x="3497" y="2962"/>
                <a:ext cx="222" cy="60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836" name="Google Shape;836;p17"/>
              <p:cNvCxnSpPr/>
              <p:nvPr/>
            </p:nvCxnSpPr>
            <p:spPr>
              <a:xfrm>
                <a:off x="3818" y="2954"/>
                <a:ext cx="222" cy="60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837" name="Google Shape;837;p17"/>
              <p:cNvCxnSpPr/>
              <p:nvPr/>
            </p:nvCxnSpPr>
            <p:spPr>
              <a:xfrm flipH="1">
                <a:off x="4583" y="2971"/>
                <a:ext cx="206" cy="5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838" name="Google Shape;838;p17"/>
              <p:cNvCxnSpPr/>
              <p:nvPr/>
            </p:nvCxnSpPr>
            <p:spPr>
              <a:xfrm>
                <a:off x="4880" y="2962"/>
                <a:ext cx="246" cy="60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sp>
          <p:nvSpPr>
            <p:cNvPr id="839" name="Google Shape;839;p17"/>
            <p:cNvSpPr txBox="1"/>
            <p:nvPr/>
          </p:nvSpPr>
          <p:spPr>
            <a:xfrm>
              <a:off x="1248" y="2064"/>
              <a:ext cx="22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sp>
          <p:nvSpPr>
            <p:cNvPr id="840" name="Google Shape;840;p17"/>
            <p:cNvSpPr txBox="1"/>
            <p:nvPr/>
          </p:nvSpPr>
          <p:spPr>
            <a:xfrm>
              <a:off x="4320" y="2064"/>
              <a:ext cx="22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3</a:t>
              </a:r>
              <a:endParaRPr/>
            </a:p>
          </p:txBody>
        </p:sp>
        <p:sp>
          <p:nvSpPr>
            <p:cNvPr id="841" name="Google Shape;841;p17"/>
            <p:cNvSpPr txBox="1"/>
            <p:nvPr/>
          </p:nvSpPr>
          <p:spPr>
            <a:xfrm>
              <a:off x="720" y="2640"/>
              <a:ext cx="22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  <p:sp>
          <p:nvSpPr>
            <p:cNvPr id="842" name="Google Shape;842;p17"/>
            <p:cNvSpPr txBox="1"/>
            <p:nvPr/>
          </p:nvSpPr>
          <p:spPr>
            <a:xfrm>
              <a:off x="2112" y="2640"/>
              <a:ext cx="22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5</a:t>
              </a:r>
              <a:endParaRPr/>
            </a:p>
          </p:txBody>
        </p:sp>
      </p:grpSp>
      <p:sp>
        <p:nvSpPr>
          <p:cNvPr id="843" name="Google Shape;843;p17"/>
          <p:cNvSpPr/>
          <p:nvPr/>
        </p:nvSpPr>
        <p:spPr>
          <a:xfrm>
            <a:off x="2819400" y="4495800"/>
            <a:ext cx="228600" cy="152400"/>
          </a:xfrm>
          <a:prstGeom prst="chevron">
            <a:avLst>
              <a:gd fmla="val 50000" name="adj"/>
            </a:avLst>
          </a:prstGeom>
          <a:solidFill>
            <a:srgbClr val="3366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44" name="Google Shape;844;p17"/>
          <p:cNvSpPr/>
          <p:nvPr/>
        </p:nvSpPr>
        <p:spPr>
          <a:xfrm>
            <a:off x="6629400" y="35052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45" name="Google Shape;845;p17"/>
          <p:cNvSpPr/>
          <p:nvPr/>
        </p:nvSpPr>
        <p:spPr>
          <a:xfrm>
            <a:off x="2286000" y="35052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46" name="Google Shape;846;p17"/>
          <p:cNvSpPr/>
          <p:nvPr/>
        </p:nvSpPr>
        <p:spPr>
          <a:xfrm>
            <a:off x="4419600" y="2590800"/>
            <a:ext cx="228600" cy="228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847" name="Google Shape;847;p17"/>
          <p:cNvCxnSpPr/>
          <p:nvPr/>
        </p:nvCxnSpPr>
        <p:spPr>
          <a:xfrm flipH="1">
            <a:off x="5551487" y="4702175"/>
            <a:ext cx="352425" cy="9540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48" name="Google Shape;848;p17"/>
          <p:cNvCxnSpPr/>
          <p:nvPr/>
        </p:nvCxnSpPr>
        <p:spPr>
          <a:xfrm>
            <a:off x="6061075" y="4689475"/>
            <a:ext cx="352425" cy="9540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49" name="Google Shape;849;p17"/>
          <p:cNvSpPr/>
          <p:nvPr/>
        </p:nvSpPr>
        <p:spPr>
          <a:xfrm>
            <a:off x="3200400" y="44958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0" name="Google Shape;850;p17"/>
          <p:cNvSpPr/>
          <p:nvPr/>
        </p:nvSpPr>
        <p:spPr>
          <a:xfrm>
            <a:off x="1447800" y="44958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1" name="Google Shape;851;p17"/>
          <p:cNvSpPr/>
          <p:nvPr/>
        </p:nvSpPr>
        <p:spPr>
          <a:xfrm>
            <a:off x="2286000" y="3505200"/>
            <a:ext cx="228600" cy="228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2" name="Google Shape;852;p17"/>
          <p:cNvSpPr/>
          <p:nvPr/>
        </p:nvSpPr>
        <p:spPr>
          <a:xfrm>
            <a:off x="1447800" y="4495800"/>
            <a:ext cx="228600" cy="228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3" name="Google Shape;853;p17"/>
          <p:cNvSpPr/>
          <p:nvPr/>
        </p:nvSpPr>
        <p:spPr>
          <a:xfrm>
            <a:off x="1981200" y="5638800"/>
            <a:ext cx="228600" cy="228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4" name="Google Shape;854;p17"/>
          <p:cNvSpPr/>
          <p:nvPr/>
        </p:nvSpPr>
        <p:spPr>
          <a:xfrm>
            <a:off x="914400" y="5638800"/>
            <a:ext cx="228600" cy="228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5" name="Google Shape;855;p17"/>
          <p:cNvSpPr/>
          <p:nvPr/>
        </p:nvSpPr>
        <p:spPr>
          <a:xfrm>
            <a:off x="914400" y="5638800"/>
            <a:ext cx="228600" cy="228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18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Depth-First Strategy</a:t>
            </a:r>
            <a:endParaRPr/>
          </a:p>
        </p:txBody>
      </p:sp>
      <p:sp>
        <p:nvSpPr>
          <p:cNvPr descr="Rectangle: Click to edit Master text styles&#10;Second level&#10;Third level&#10;Fourth level&#10;Fifth level" id="861" name="Google Shape;861;p18"/>
          <p:cNvSpPr txBox="1"/>
          <p:nvPr>
            <p:ph idx="1" type="body"/>
          </p:nvPr>
        </p:nvSpPr>
        <p:spPr>
          <a:xfrm>
            <a:off x="838200" y="1524000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Expand deepest unexpanded node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New nodes are inserted </a:t>
            </a:r>
            <a:r>
              <a:rPr b="0" i="0" lang="en-US" sz="2400" u="none">
                <a:solidFill>
                  <a:srgbClr val="3366FF"/>
                </a:solidFill>
                <a:latin typeface="Tahoma"/>
                <a:ea typeface="Tahoma"/>
                <a:cs typeface="Tahoma"/>
                <a:sym typeface="Tahoma"/>
              </a:rPr>
              <a:t>at the front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of FRINGE</a:t>
            </a:r>
            <a:endParaRPr/>
          </a:p>
          <a:p>
            <a:pPr indent="-175260" lvl="0" marL="342900" rtl="0" algn="l"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62" name="Google Shape;862;p18"/>
          <p:cNvSpPr txBox="1"/>
          <p:nvPr/>
        </p:nvSpPr>
        <p:spPr>
          <a:xfrm>
            <a:off x="4114800" y="2362200"/>
            <a:ext cx="3508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grpSp>
        <p:nvGrpSpPr>
          <p:cNvPr id="863" name="Google Shape;863;p18"/>
          <p:cNvGrpSpPr/>
          <p:nvPr/>
        </p:nvGrpSpPr>
        <p:grpSpPr>
          <a:xfrm>
            <a:off x="914400" y="2590800"/>
            <a:ext cx="7391400" cy="3276600"/>
            <a:chOff x="576" y="1632"/>
            <a:chExt cx="4656" cy="2064"/>
          </a:xfrm>
        </p:grpSpPr>
        <p:grpSp>
          <p:nvGrpSpPr>
            <p:cNvPr id="864" name="Google Shape;864;p18"/>
            <p:cNvGrpSpPr/>
            <p:nvPr/>
          </p:nvGrpSpPr>
          <p:grpSpPr>
            <a:xfrm>
              <a:off x="576" y="1632"/>
              <a:ext cx="4656" cy="2064"/>
              <a:chOff x="576" y="1632"/>
              <a:chExt cx="4656" cy="2064"/>
            </a:xfrm>
          </p:grpSpPr>
          <p:sp>
            <p:nvSpPr>
              <p:cNvPr id="865" name="Google Shape;865;p18"/>
              <p:cNvSpPr/>
              <p:nvPr/>
            </p:nvSpPr>
            <p:spPr>
              <a:xfrm>
                <a:off x="2784" y="16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66" name="Google Shape;866;p18"/>
              <p:cNvSpPr/>
              <p:nvPr/>
            </p:nvSpPr>
            <p:spPr>
              <a:xfrm>
                <a:off x="1440" y="2208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67" name="Google Shape;867;p18"/>
              <p:cNvSpPr/>
              <p:nvPr/>
            </p:nvSpPr>
            <p:spPr>
              <a:xfrm>
                <a:off x="4176" y="2208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68" name="Google Shape;868;p18"/>
              <p:cNvSpPr/>
              <p:nvPr/>
            </p:nvSpPr>
            <p:spPr>
              <a:xfrm>
                <a:off x="4752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69" name="Google Shape;869;p18"/>
              <p:cNvSpPr/>
              <p:nvPr/>
            </p:nvSpPr>
            <p:spPr>
              <a:xfrm>
                <a:off x="3696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70" name="Google Shape;870;p18"/>
              <p:cNvSpPr/>
              <p:nvPr/>
            </p:nvSpPr>
            <p:spPr>
              <a:xfrm>
                <a:off x="2016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71" name="Google Shape;871;p18"/>
              <p:cNvSpPr/>
              <p:nvPr/>
            </p:nvSpPr>
            <p:spPr>
              <a:xfrm>
                <a:off x="912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72" name="Google Shape;872;p18"/>
              <p:cNvSpPr/>
              <p:nvPr/>
            </p:nvSpPr>
            <p:spPr>
              <a:xfrm>
                <a:off x="1680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73" name="Google Shape;873;p18"/>
              <p:cNvSpPr/>
              <p:nvPr/>
            </p:nvSpPr>
            <p:spPr>
              <a:xfrm>
                <a:off x="340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74" name="Google Shape;874;p18"/>
              <p:cNvSpPr/>
              <p:nvPr/>
            </p:nvSpPr>
            <p:spPr>
              <a:xfrm>
                <a:off x="2400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75" name="Google Shape;875;p18"/>
              <p:cNvSpPr/>
              <p:nvPr/>
            </p:nvSpPr>
            <p:spPr>
              <a:xfrm>
                <a:off x="124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76" name="Google Shape;876;p18"/>
              <p:cNvSpPr/>
              <p:nvPr/>
            </p:nvSpPr>
            <p:spPr>
              <a:xfrm>
                <a:off x="576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877" name="Google Shape;877;p18"/>
              <p:cNvCxnSpPr/>
              <p:nvPr/>
            </p:nvCxnSpPr>
            <p:spPr>
              <a:xfrm flipH="1">
                <a:off x="1580" y="1728"/>
                <a:ext cx="1204" cy="51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878" name="Google Shape;878;p18"/>
              <p:cNvCxnSpPr/>
              <p:nvPr/>
            </p:nvCxnSpPr>
            <p:spPr>
              <a:xfrm>
                <a:off x="2905" y="1744"/>
                <a:ext cx="1267" cy="50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879" name="Google Shape;879;p18"/>
              <p:cNvCxnSpPr/>
              <p:nvPr/>
            </p:nvCxnSpPr>
            <p:spPr>
              <a:xfrm flipH="1">
                <a:off x="1037" y="2329"/>
                <a:ext cx="428" cy="52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880" name="Google Shape;880;p18"/>
              <p:cNvCxnSpPr/>
              <p:nvPr/>
            </p:nvCxnSpPr>
            <p:spPr>
              <a:xfrm>
                <a:off x="1580" y="2329"/>
                <a:ext cx="452" cy="51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881" name="Google Shape;881;p18"/>
              <p:cNvCxnSpPr/>
              <p:nvPr/>
            </p:nvCxnSpPr>
            <p:spPr>
              <a:xfrm>
                <a:off x="4295" y="2337"/>
                <a:ext cx="486" cy="50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882" name="Google Shape;882;p18"/>
              <p:cNvCxnSpPr/>
              <p:nvPr/>
            </p:nvCxnSpPr>
            <p:spPr>
              <a:xfrm flipH="1">
                <a:off x="3818" y="2345"/>
                <a:ext cx="403" cy="50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883" name="Google Shape;883;p18"/>
              <p:cNvCxnSpPr/>
              <p:nvPr/>
            </p:nvCxnSpPr>
            <p:spPr>
              <a:xfrm flipH="1">
                <a:off x="667" y="2962"/>
                <a:ext cx="279" cy="59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884" name="Google Shape;884;p18"/>
              <p:cNvCxnSpPr/>
              <p:nvPr/>
            </p:nvCxnSpPr>
            <p:spPr>
              <a:xfrm>
                <a:off x="1012" y="2971"/>
                <a:ext cx="280" cy="5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885" name="Google Shape;885;p18"/>
              <p:cNvCxnSpPr/>
              <p:nvPr/>
            </p:nvCxnSpPr>
            <p:spPr>
              <a:xfrm flipH="1">
                <a:off x="1761" y="2971"/>
                <a:ext cx="288" cy="59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886" name="Google Shape;886;p18"/>
              <p:cNvCxnSpPr/>
              <p:nvPr/>
            </p:nvCxnSpPr>
            <p:spPr>
              <a:xfrm>
                <a:off x="2115" y="2971"/>
                <a:ext cx="321" cy="59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887" name="Google Shape;887;p18"/>
              <p:cNvSpPr/>
              <p:nvPr/>
            </p:nvSpPr>
            <p:spPr>
              <a:xfrm>
                <a:off x="2784" y="1632"/>
                <a:ext cx="144" cy="144"/>
              </a:xfrm>
              <a:prstGeom prst="ellipse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888" name="Google Shape;888;p18"/>
              <p:cNvGrpSpPr/>
              <p:nvPr/>
            </p:nvGrpSpPr>
            <p:grpSpPr>
              <a:xfrm>
                <a:off x="3984" y="3552"/>
                <a:ext cx="144" cy="144"/>
                <a:chOff x="4176" y="3552"/>
                <a:chExt cx="144" cy="144"/>
              </a:xfrm>
            </p:grpSpPr>
            <p:sp>
              <p:nvSpPr>
                <p:cNvPr id="889" name="Google Shape;889;p18"/>
                <p:cNvSpPr/>
                <p:nvPr/>
              </p:nvSpPr>
              <p:spPr>
                <a:xfrm>
                  <a:off x="4176" y="3552"/>
                  <a:ext cx="144" cy="144"/>
                </a:xfrm>
                <a:prstGeom prst="ellipse">
                  <a:avLst/>
                </a:prstGeom>
                <a:solidFill>
                  <a:schemeClr val="accent2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890" name="Google Shape;890;p18"/>
                <p:cNvSpPr/>
                <p:nvPr/>
              </p:nvSpPr>
              <p:spPr>
                <a:xfrm>
                  <a:off x="4176" y="3552"/>
                  <a:ext cx="144" cy="144"/>
                </a:xfrm>
                <a:prstGeom prst="ellipse">
                  <a:avLst/>
                </a:prstGeom>
                <a:solidFill>
                  <a:srgbClr val="33CC33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891" name="Google Shape;891;p18"/>
              <p:cNvSpPr/>
              <p:nvPr/>
            </p:nvSpPr>
            <p:spPr>
              <a:xfrm>
                <a:off x="4512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92" name="Google Shape;892;p18"/>
              <p:cNvSpPr/>
              <p:nvPr/>
            </p:nvSpPr>
            <p:spPr>
              <a:xfrm>
                <a:off x="508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893" name="Google Shape;893;p18"/>
              <p:cNvCxnSpPr/>
              <p:nvPr/>
            </p:nvCxnSpPr>
            <p:spPr>
              <a:xfrm flipH="1">
                <a:off x="3497" y="2962"/>
                <a:ext cx="222" cy="60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894" name="Google Shape;894;p18"/>
              <p:cNvCxnSpPr/>
              <p:nvPr/>
            </p:nvCxnSpPr>
            <p:spPr>
              <a:xfrm>
                <a:off x="3818" y="2954"/>
                <a:ext cx="222" cy="60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895" name="Google Shape;895;p18"/>
              <p:cNvCxnSpPr/>
              <p:nvPr/>
            </p:nvCxnSpPr>
            <p:spPr>
              <a:xfrm flipH="1">
                <a:off x="4583" y="2971"/>
                <a:ext cx="206" cy="5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896" name="Google Shape;896;p18"/>
              <p:cNvCxnSpPr/>
              <p:nvPr/>
            </p:nvCxnSpPr>
            <p:spPr>
              <a:xfrm>
                <a:off x="4880" y="2962"/>
                <a:ext cx="246" cy="60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sp>
          <p:nvSpPr>
            <p:cNvPr id="897" name="Google Shape;897;p18"/>
            <p:cNvSpPr txBox="1"/>
            <p:nvPr/>
          </p:nvSpPr>
          <p:spPr>
            <a:xfrm>
              <a:off x="1248" y="2064"/>
              <a:ext cx="22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sp>
          <p:nvSpPr>
            <p:cNvPr id="898" name="Google Shape;898;p18"/>
            <p:cNvSpPr txBox="1"/>
            <p:nvPr/>
          </p:nvSpPr>
          <p:spPr>
            <a:xfrm>
              <a:off x="4320" y="2064"/>
              <a:ext cx="22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3</a:t>
              </a:r>
              <a:endParaRPr/>
            </a:p>
          </p:txBody>
        </p:sp>
        <p:sp>
          <p:nvSpPr>
            <p:cNvPr id="899" name="Google Shape;899;p18"/>
            <p:cNvSpPr txBox="1"/>
            <p:nvPr/>
          </p:nvSpPr>
          <p:spPr>
            <a:xfrm>
              <a:off x="720" y="2640"/>
              <a:ext cx="22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  <p:sp>
          <p:nvSpPr>
            <p:cNvPr id="900" name="Google Shape;900;p18"/>
            <p:cNvSpPr txBox="1"/>
            <p:nvPr/>
          </p:nvSpPr>
          <p:spPr>
            <a:xfrm>
              <a:off x="2112" y="2640"/>
              <a:ext cx="22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5</a:t>
              </a:r>
              <a:endParaRPr/>
            </a:p>
          </p:txBody>
        </p:sp>
      </p:grpSp>
      <p:sp>
        <p:nvSpPr>
          <p:cNvPr id="901" name="Google Shape;901;p18"/>
          <p:cNvSpPr/>
          <p:nvPr/>
        </p:nvSpPr>
        <p:spPr>
          <a:xfrm>
            <a:off x="6629400" y="35052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02" name="Google Shape;902;p18"/>
          <p:cNvSpPr/>
          <p:nvPr/>
        </p:nvSpPr>
        <p:spPr>
          <a:xfrm>
            <a:off x="2286000" y="35052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03" name="Google Shape;903;p18"/>
          <p:cNvSpPr/>
          <p:nvPr/>
        </p:nvSpPr>
        <p:spPr>
          <a:xfrm>
            <a:off x="4419600" y="2590800"/>
            <a:ext cx="228600" cy="228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904" name="Google Shape;904;p18"/>
          <p:cNvCxnSpPr/>
          <p:nvPr/>
        </p:nvCxnSpPr>
        <p:spPr>
          <a:xfrm flipH="1">
            <a:off x="5551487" y="4702175"/>
            <a:ext cx="352425" cy="9540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05" name="Google Shape;905;p18"/>
          <p:cNvCxnSpPr/>
          <p:nvPr/>
        </p:nvCxnSpPr>
        <p:spPr>
          <a:xfrm>
            <a:off x="6061075" y="4689475"/>
            <a:ext cx="352425" cy="9540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06" name="Google Shape;906;p18"/>
          <p:cNvSpPr/>
          <p:nvPr/>
        </p:nvSpPr>
        <p:spPr>
          <a:xfrm>
            <a:off x="3200400" y="4495800"/>
            <a:ext cx="228600" cy="228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07" name="Google Shape;907;p18"/>
          <p:cNvSpPr/>
          <p:nvPr/>
        </p:nvSpPr>
        <p:spPr>
          <a:xfrm>
            <a:off x="1447800" y="44958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08" name="Google Shape;908;p18"/>
          <p:cNvSpPr/>
          <p:nvPr/>
        </p:nvSpPr>
        <p:spPr>
          <a:xfrm>
            <a:off x="2286000" y="3505200"/>
            <a:ext cx="228600" cy="228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09" name="Google Shape;909;p18"/>
          <p:cNvSpPr/>
          <p:nvPr/>
        </p:nvSpPr>
        <p:spPr>
          <a:xfrm>
            <a:off x="1447800" y="4495800"/>
            <a:ext cx="228600" cy="228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10" name="Google Shape;910;p18"/>
          <p:cNvSpPr/>
          <p:nvPr/>
        </p:nvSpPr>
        <p:spPr>
          <a:xfrm>
            <a:off x="1981200" y="5638800"/>
            <a:ext cx="228600" cy="228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11" name="Google Shape;911;p18"/>
          <p:cNvSpPr/>
          <p:nvPr/>
        </p:nvSpPr>
        <p:spPr>
          <a:xfrm>
            <a:off x="914400" y="5638800"/>
            <a:ext cx="228600" cy="228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12" name="Google Shape;912;p18"/>
          <p:cNvSpPr/>
          <p:nvPr/>
        </p:nvSpPr>
        <p:spPr>
          <a:xfrm>
            <a:off x="914400" y="5638800"/>
            <a:ext cx="228600" cy="228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13" name="Google Shape;913;p18"/>
          <p:cNvSpPr/>
          <p:nvPr/>
        </p:nvSpPr>
        <p:spPr>
          <a:xfrm>
            <a:off x="3810000" y="56388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14" name="Google Shape;914;p18"/>
          <p:cNvSpPr/>
          <p:nvPr/>
        </p:nvSpPr>
        <p:spPr>
          <a:xfrm>
            <a:off x="2667000" y="56388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15" name="Google Shape;915;p18"/>
          <p:cNvSpPr/>
          <p:nvPr/>
        </p:nvSpPr>
        <p:spPr>
          <a:xfrm>
            <a:off x="2362200" y="5638800"/>
            <a:ext cx="228600" cy="152400"/>
          </a:xfrm>
          <a:prstGeom prst="chevron">
            <a:avLst>
              <a:gd fmla="val 50000" name="adj"/>
            </a:avLst>
          </a:prstGeom>
          <a:solidFill>
            <a:srgbClr val="3366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19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Depth-First Strategy</a:t>
            </a:r>
            <a:endParaRPr/>
          </a:p>
        </p:txBody>
      </p:sp>
      <p:sp>
        <p:nvSpPr>
          <p:cNvPr descr="Rectangle: Click to edit Master text styles&#10;Second level&#10;Third level&#10;Fourth level&#10;Fifth level" id="921" name="Google Shape;921;p19"/>
          <p:cNvSpPr txBox="1"/>
          <p:nvPr>
            <p:ph idx="1" type="body"/>
          </p:nvPr>
        </p:nvSpPr>
        <p:spPr>
          <a:xfrm>
            <a:off x="838200" y="1524000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Expand deepest unexpanded node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New nodes are inserted </a:t>
            </a:r>
            <a:r>
              <a:rPr b="0" i="0" lang="en-US" sz="2400" u="none">
                <a:solidFill>
                  <a:srgbClr val="3366FF"/>
                </a:solidFill>
                <a:latin typeface="Tahoma"/>
                <a:ea typeface="Tahoma"/>
                <a:cs typeface="Tahoma"/>
                <a:sym typeface="Tahoma"/>
              </a:rPr>
              <a:t>at the front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of FRINGE</a:t>
            </a:r>
            <a:endParaRPr/>
          </a:p>
          <a:p>
            <a:pPr indent="-175260" lvl="0" marL="342900" rtl="0" algn="l"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22" name="Google Shape;922;p19"/>
          <p:cNvSpPr txBox="1"/>
          <p:nvPr/>
        </p:nvSpPr>
        <p:spPr>
          <a:xfrm>
            <a:off x="4114800" y="2362200"/>
            <a:ext cx="3508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grpSp>
        <p:nvGrpSpPr>
          <p:cNvPr id="923" name="Google Shape;923;p19"/>
          <p:cNvGrpSpPr/>
          <p:nvPr/>
        </p:nvGrpSpPr>
        <p:grpSpPr>
          <a:xfrm>
            <a:off x="914400" y="2590800"/>
            <a:ext cx="7391400" cy="3276600"/>
            <a:chOff x="576" y="1632"/>
            <a:chExt cx="4656" cy="2064"/>
          </a:xfrm>
        </p:grpSpPr>
        <p:grpSp>
          <p:nvGrpSpPr>
            <p:cNvPr id="924" name="Google Shape;924;p19"/>
            <p:cNvGrpSpPr/>
            <p:nvPr/>
          </p:nvGrpSpPr>
          <p:grpSpPr>
            <a:xfrm>
              <a:off x="576" y="1632"/>
              <a:ext cx="4656" cy="2064"/>
              <a:chOff x="576" y="1632"/>
              <a:chExt cx="4656" cy="2064"/>
            </a:xfrm>
          </p:grpSpPr>
          <p:sp>
            <p:nvSpPr>
              <p:cNvPr id="925" name="Google Shape;925;p19"/>
              <p:cNvSpPr/>
              <p:nvPr/>
            </p:nvSpPr>
            <p:spPr>
              <a:xfrm>
                <a:off x="2784" y="16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26" name="Google Shape;926;p19"/>
              <p:cNvSpPr/>
              <p:nvPr/>
            </p:nvSpPr>
            <p:spPr>
              <a:xfrm>
                <a:off x="1440" y="2208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27" name="Google Shape;927;p19"/>
              <p:cNvSpPr/>
              <p:nvPr/>
            </p:nvSpPr>
            <p:spPr>
              <a:xfrm>
                <a:off x="4176" y="2208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28" name="Google Shape;928;p19"/>
              <p:cNvSpPr/>
              <p:nvPr/>
            </p:nvSpPr>
            <p:spPr>
              <a:xfrm>
                <a:off x="4752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29" name="Google Shape;929;p19"/>
              <p:cNvSpPr/>
              <p:nvPr/>
            </p:nvSpPr>
            <p:spPr>
              <a:xfrm>
                <a:off x="3696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30" name="Google Shape;930;p19"/>
              <p:cNvSpPr/>
              <p:nvPr/>
            </p:nvSpPr>
            <p:spPr>
              <a:xfrm>
                <a:off x="2016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31" name="Google Shape;931;p19"/>
              <p:cNvSpPr/>
              <p:nvPr/>
            </p:nvSpPr>
            <p:spPr>
              <a:xfrm>
                <a:off x="912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32" name="Google Shape;932;p19"/>
              <p:cNvSpPr/>
              <p:nvPr/>
            </p:nvSpPr>
            <p:spPr>
              <a:xfrm>
                <a:off x="1680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33" name="Google Shape;933;p19"/>
              <p:cNvSpPr/>
              <p:nvPr/>
            </p:nvSpPr>
            <p:spPr>
              <a:xfrm>
                <a:off x="340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34" name="Google Shape;934;p19"/>
              <p:cNvSpPr/>
              <p:nvPr/>
            </p:nvSpPr>
            <p:spPr>
              <a:xfrm>
                <a:off x="2400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35" name="Google Shape;935;p19"/>
              <p:cNvSpPr/>
              <p:nvPr/>
            </p:nvSpPr>
            <p:spPr>
              <a:xfrm>
                <a:off x="124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36" name="Google Shape;936;p19"/>
              <p:cNvSpPr/>
              <p:nvPr/>
            </p:nvSpPr>
            <p:spPr>
              <a:xfrm>
                <a:off x="576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937" name="Google Shape;937;p19"/>
              <p:cNvCxnSpPr/>
              <p:nvPr/>
            </p:nvCxnSpPr>
            <p:spPr>
              <a:xfrm flipH="1">
                <a:off x="1580" y="1728"/>
                <a:ext cx="1204" cy="51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938" name="Google Shape;938;p19"/>
              <p:cNvCxnSpPr/>
              <p:nvPr/>
            </p:nvCxnSpPr>
            <p:spPr>
              <a:xfrm>
                <a:off x="2905" y="1744"/>
                <a:ext cx="1267" cy="50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939" name="Google Shape;939;p19"/>
              <p:cNvCxnSpPr/>
              <p:nvPr/>
            </p:nvCxnSpPr>
            <p:spPr>
              <a:xfrm flipH="1">
                <a:off x="1037" y="2329"/>
                <a:ext cx="428" cy="52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940" name="Google Shape;940;p19"/>
              <p:cNvCxnSpPr/>
              <p:nvPr/>
            </p:nvCxnSpPr>
            <p:spPr>
              <a:xfrm>
                <a:off x="1580" y="2329"/>
                <a:ext cx="452" cy="51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941" name="Google Shape;941;p19"/>
              <p:cNvCxnSpPr/>
              <p:nvPr/>
            </p:nvCxnSpPr>
            <p:spPr>
              <a:xfrm>
                <a:off x="4295" y="2337"/>
                <a:ext cx="486" cy="50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942" name="Google Shape;942;p19"/>
              <p:cNvCxnSpPr/>
              <p:nvPr/>
            </p:nvCxnSpPr>
            <p:spPr>
              <a:xfrm flipH="1">
                <a:off x="3818" y="2345"/>
                <a:ext cx="403" cy="50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943" name="Google Shape;943;p19"/>
              <p:cNvCxnSpPr/>
              <p:nvPr/>
            </p:nvCxnSpPr>
            <p:spPr>
              <a:xfrm flipH="1">
                <a:off x="667" y="2962"/>
                <a:ext cx="279" cy="59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944" name="Google Shape;944;p19"/>
              <p:cNvCxnSpPr/>
              <p:nvPr/>
            </p:nvCxnSpPr>
            <p:spPr>
              <a:xfrm>
                <a:off x="1012" y="2971"/>
                <a:ext cx="280" cy="5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945" name="Google Shape;945;p19"/>
              <p:cNvCxnSpPr/>
              <p:nvPr/>
            </p:nvCxnSpPr>
            <p:spPr>
              <a:xfrm flipH="1">
                <a:off x="1761" y="2971"/>
                <a:ext cx="288" cy="59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946" name="Google Shape;946;p19"/>
              <p:cNvCxnSpPr/>
              <p:nvPr/>
            </p:nvCxnSpPr>
            <p:spPr>
              <a:xfrm>
                <a:off x="2115" y="2971"/>
                <a:ext cx="321" cy="59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947" name="Google Shape;947;p19"/>
              <p:cNvSpPr/>
              <p:nvPr/>
            </p:nvSpPr>
            <p:spPr>
              <a:xfrm>
                <a:off x="2784" y="1632"/>
                <a:ext cx="144" cy="144"/>
              </a:xfrm>
              <a:prstGeom prst="ellipse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948" name="Google Shape;948;p19"/>
              <p:cNvGrpSpPr/>
              <p:nvPr/>
            </p:nvGrpSpPr>
            <p:grpSpPr>
              <a:xfrm>
                <a:off x="3984" y="3552"/>
                <a:ext cx="144" cy="144"/>
                <a:chOff x="4176" y="3552"/>
                <a:chExt cx="144" cy="144"/>
              </a:xfrm>
            </p:grpSpPr>
            <p:sp>
              <p:nvSpPr>
                <p:cNvPr id="949" name="Google Shape;949;p19"/>
                <p:cNvSpPr/>
                <p:nvPr/>
              </p:nvSpPr>
              <p:spPr>
                <a:xfrm>
                  <a:off x="4176" y="3552"/>
                  <a:ext cx="144" cy="144"/>
                </a:xfrm>
                <a:prstGeom prst="ellipse">
                  <a:avLst/>
                </a:prstGeom>
                <a:solidFill>
                  <a:schemeClr val="accent2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950" name="Google Shape;950;p19"/>
                <p:cNvSpPr/>
                <p:nvPr/>
              </p:nvSpPr>
              <p:spPr>
                <a:xfrm>
                  <a:off x="4176" y="3552"/>
                  <a:ext cx="144" cy="144"/>
                </a:xfrm>
                <a:prstGeom prst="ellipse">
                  <a:avLst/>
                </a:prstGeom>
                <a:solidFill>
                  <a:srgbClr val="33CC33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951" name="Google Shape;951;p19"/>
              <p:cNvSpPr/>
              <p:nvPr/>
            </p:nvSpPr>
            <p:spPr>
              <a:xfrm>
                <a:off x="4512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52" name="Google Shape;952;p19"/>
              <p:cNvSpPr/>
              <p:nvPr/>
            </p:nvSpPr>
            <p:spPr>
              <a:xfrm>
                <a:off x="508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953" name="Google Shape;953;p19"/>
              <p:cNvCxnSpPr/>
              <p:nvPr/>
            </p:nvCxnSpPr>
            <p:spPr>
              <a:xfrm flipH="1">
                <a:off x="3497" y="2962"/>
                <a:ext cx="222" cy="60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954" name="Google Shape;954;p19"/>
              <p:cNvCxnSpPr/>
              <p:nvPr/>
            </p:nvCxnSpPr>
            <p:spPr>
              <a:xfrm>
                <a:off x="3818" y="2954"/>
                <a:ext cx="222" cy="60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955" name="Google Shape;955;p19"/>
              <p:cNvCxnSpPr/>
              <p:nvPr/>
            </p:nvCxnSpPr>
            <p:spPr>
              <a:xfrm flipH="1">
                <a:off x="4583" y="2971"/>
                <a:ext cx="206" cy="5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956" name="Google Shape;956;p19"/>
              <p:cNvCxnSpPr/>
              <p:nvPr/>
            </p:nvCxnSpPr>
            <p:spPr>
              <a:xfrm>
                <a:off x="4880" y="2962"/>
                <a:ext cx="246" cy="60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sp>
          <p:nvSpPr>
            <p:cNvPr id="957" name="Google Shape;957;p19"/>
            <p:cNvSpPr txBox="1"/>
            <p:nvPr/>
          </p:nvSpPr>
          <p:spPr>
            <a:xfrm>
              <a:off x="1248" y="2064"/>
              <a:ext cx="22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sp>
          <p:nvSpPr>
            <p:cNvPr id="958" name="Google Shape;958;p19"/>
            <p:cNvSpPr txBox="1"/>
            <p:nvPr/>
          </p:nvSpPr>
          <p:spPr>
            <a:xfrm>
              <a:off x="4320" y="2064"/>
              <a:ext cx="22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3</a:t>
              </a:r>
              <a:endParaRPr/>
            </a:p>
          </p:txBody>
        </p:sp>
        <p:sp>
          <p:nvSpPr>
            <p:cNvPr id="959" name="Google Shape;959;p19"/>
            <p:cNvSpPr txBox="1"/>
            <p:nvPr/>
          </p:nvSpPr>
          <p:spPr>
            <a:xfrm>
              <a:off x="720" y="2640"/>
              <a:ext cx="22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  <p:sp>
          <p:nvSpPr>
            <p:cNvPr id="960" name="Google Shape;960;p19"/>
            <p:cNvSpPr txBox="1"/>
            <p:nvPr/>
          </p:nvSpPr>
          <p:spPr>
            <a:xfrm>
              <a:off x="2112" y="2640"/>
              <a:ext cx="22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5</a:t>
              </a:r>
              <a:endParaRPr/>
            </a:p>
          </p:txBody>
        </p:sp>
      </p:grpSp>
      <p:sp>
        <p:nvSpPr>
          <p:cNvPr id="961" name="Google Shape;961;p19"/>
          <p:cNvSpPr/>
          <p:nvPr/>
        </p:nvSpPr>
        <p:spPr>
          <a:xfrm>
            <a:off x="6629400" y="35052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62" name="Google Shape;962;p19"/>
          <p:cNvSpPr/>
          <p:nvPr/>
        </p:nvSpPr>
        <p:spPr>
          <a:xfrm>
            <a:off x="2286000" y="35052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63" name="Google Shape;963;p19"/>
          <p:cNvSpPr/>
          <p:nvPr/>
        </p:nvSpPr>
        <p:spPr>
          <a:xfrm>
            <a:off x="4419600" y="2590800"/>
            <a:ext cx="228600" cy="228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964" name="Google Shape;964;p19"/>
          <p:cNvCxnSpPr/>
          <p:nvPr/>
        </p:nvCxnSpPr>
        <p:spPr>
          <a:xfrm flipH="1">
            <a:off x="5551487" y="4702175"/>
            <a:ext cx="352425" cy="9540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65" name="Google Shape;965;p19"/>
          <p:cNvCxnSpPr/>
          <p:nvPr/>
        </p:nvCxnSpPr>
        <p:spPr>
          <a:xfrm>
            <a:off x="6061075" y="4689475"/>
            <a:ext cx="352425" cy="9540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66" name="Google Shape;966;p19"/>
          <p:cNvSpPr/>
          <p:nvPr/>
        </p:nvSpPr>
        <p:spPr>
          <a:xfrm>
            <a:off x="3200400" y="4495800"/>
            <a:ext cx="228600" cy="228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67" name="Google Shape;967;p19"/>
          <p:cNvSpPr/>
          <p:nvPr/>
        </p:nvSpPr>
        <p:spPr>
          <a:xfrm>
            <a:off x="1447800" y="44958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68" name="Google Shape;968;p19"/>
          <p:cNvSpPr/>
          <p:nvPr/>
        </p:nvSpPr>
        <p:spPr>
          <a:xfrm>
            <a:off x="2286000" y="3505200"/>
            <a:ext cx="228600" cy="228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69" name="Google Shape;969;p19"/>
          <p:cNvSpPr/>
          <p:nvPr/>
        </p:nvSpPr>
        <p:spPr>
          <a:xfrm>
            <a:off x="1447800" y="4495800"/>
            <a:ext cx="228600" cy="228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70" name="Google Shape;970;p19"/>
          <p:cNvSpPr/>
          <p:nvPr/>
        </p:nvSpPr>
        <p:spPr>
          <a:xfrm>
            <a:off x="1981200" y="5638800"/>
            <a:ext cx="228600" cy="228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71" name="Google Shape;971;p19"/>
          <p:cNvSpPr/>
          <p:nvPr/>
        </p:nvSpPr>
        <p:spPr>
          <a:xfrm>
            <a:off x="914400" y="5638800"/>
            <a:ext cx="228600" cy="228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72" name="Google Shape;972;p19"/>
          <p:cNvSpPr/>
          <p:nvPr/>
        </p:nvSpPr>
        <p:spPr>
          <a:xfrm>
            <a:off x="914400" y="5638800"/>
            <a:ext cx="228600" cy="228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73" name="Google Shape;973;p19"/>
          <p:cNvSpPr/>
          <p:nvPr/>
        </p:nvSpPr>
        <p:spPr>
          <a:xfrm>
            <a:off x="3810000" y="56388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74" name="Google Shape;974;p19"/>
          <p:cNvSpPr/>
          <p:nvPr/>
        </p:nvSpPr>
        <p:spPr>
          <a:xfrm>
            <a:off x="2667000" y="5638800"/>
            <a:ext cx="228600" cy="228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75" name="Google Shape;975;p19"/>
          <p:cNvSpPr/>
          <p:nvPr/>
        </p:nvSpPr>
        <p:spPr>
          <a:xfrm>
            <a:off x="3505200" y="5638800"/>
            <a:ext cx="228600" cy="152400"/>
          </a:xfrm>
          <a:prstGeom prst="chevron">
            <a:avLst>
              <a:gd fmla="val 50000" name="adj"/>
            </a:avLst>
          </a:prstGeom>
          <a:solidFill>
            <a:srgbClr val="3366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Blind vs. Heuristic Strategies</a:t>
            </a:r>
            <a:endParaRPr/>
          </a:p>
        </p:txBody>
      </p:sp>
      <p:sp>
        <p:nvSpPr>
          <p:cNvPr descr="Rectangle: Click to edit Master text styles&#10;Second level&#10;Third level&#10;Fourth level&#10;Fifth level" id="232" name="Google Shape;232;p2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20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3200" u="none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Blind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(or </a:t>
            </a:r>
            <a:r>
              <a:rPr b="0" i="0" lang="en-US" sz="3200" u="none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un-informed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strategies have no additional information except available in problem definition</a:t>
            </a:r>
            <a:endParaRPr/>
          </a:p>
          <a:p>
            <a:pPr indent="-285750" lvl="1" marL="74295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Distinguish a goal state from a non goal state.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520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3200" u="none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Heuristic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(or </a:t>
            </a:r>
            <a:r>
              <a:rPr b="0" i="0" lang="en-US" sz="3200" u="none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informed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strategies know whether one non goal state is more promising than others.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20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Depth-First Strategy</a:t>
            </a:r>
            <a:endParaRPr/>
          </a:p>
        </p:txBody>
      </p:sp>
      <p:sp>
        <p:nvSpPr>
          <p:cNvPr descr="Rectangle: Click to edit Master text styles&#10;Second level&#10;Third level&#10;Fourth level&#10;Fifth level" id="981" name="Google Shape;981;p20"/>
          <p:cNvSpPr txBox="1"/>
          <p:nvPr>
            <p:ph idx="1" type="body"/>
          </p:nvPr>
        </p:nvSpPr>
        <p:spPr>
          <a:xfrm>
            <a:off x="838200" y="1524000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Expand deepest unexpanded node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New nodes are inserted </a:t>
            </a:r>
            <a:r>
              <a:rPr b="0" i="0" lang="en-US" sz="2400" u="none">
                <a:solidFill>
                  <a:srgbClr val="3366FF"/>
                </a:solidFill>
                <a:latin typeface="Tahoma"/>
                <a:ea typeface="Tahoma"/>
                <a:cs typeface="Tahoma"/>
                <a:sym typeface="Tahoma"/>
              </a:rPr>
              <a:t>at the front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of FRINGE</a:t>
            </a:r>
            <a:endParaRPr/>
          </a:p>
        </p:txBody>
      </p:sp>
      <p:sp>
        <p:nvSpPr>
          <p:cNvPr id="982" name="Google Shape;982;p20"/>
          <p:cNvSpPr txBox="1"/>
          <p:nvPr/>
        </p:nvSpPr>
        <p:spPr>
          <a:xfrm>
            <a:off x="4114800" y="2362200"/>
            <a:ext cx="3508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grpSp>
        <p:nvGrpSpPr>
          <p:cNvPr id="983" name="Google Shape;983;p20"/>
          <p:cNvGrpSpPr/>
          <p:nvPr/>
        </p:nvGrpSpPr>
        <p:grpSpPr>
          <a:xfrm>
            <a:off x="914400" y="2590800"/>
            <a:ext cx="7391400" cy="3276600"/>
            <a:chOff x="576" y="1632"/>
            <a:chExt cx="4656" cy="2064"/>
          </a:xfrm>
        </p:grpSpPr>
        <p:grpSp>
          <p:nvGrpSpPr>
            <p:cNvPr id="984" name="Google Shape;984;p20"/>
            <p:cNvGrpSpPr/>
            <p:nvPr/>
          </p:nvGrpSpPr>
          <p:grpSpPr>
            <a:xfrm>
              <a:off x="576" y="1632"/>
              <a:ext cx="4656" cy="2064"/>
              <a:chOff x="576" y="1632"/>
              <a:chExt cx="4656" cy="2064"/>
            </a:xfrm>
          </p:grpSpPr>
          <p:sp>
            <p:nvSpPr>
              <p:cNvPr id="985" name="Google Shape;985;p20"/>
              <p:cNvSpPr/>
              <p:nvPr/>
            </p:nvSpPr>
            <p:spPr>
              <a:xfrm>
                <a:off x="2784" y="16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86" name="Google Shape;986;p20"/>
              <p:cNvSpPr/>
              <p:nvPr/>
            </p:nvSpPr>
            <p:spPr>
              <a:xfrm>
                <a:off x="1440" y="2208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87" name="Google Shape;987;p20"/>
              <p:cNvSpPr/>
              <p:nvPr/>
            </p:nvSpPr>
            <p:spPr>
              <a:xfrm>
                <a:off x="4176" y="2208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88" name="Google Shape;988;p20"/>
              <p:cNvSpPr/>
              <p:nvPr/>
            </p:nvSpPr>
            <p:spPr>
              <a:xfrm>
                <a:off x="4752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89" name="Google Shape;989;p20"/>
              <p:cNvSpPr/>
              <p:nvPr/>
            </p:nvSpPr>
            <p:spPr>
              <a:xfrm>
                <a:off x="3696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90" name="Google Shape;990;p20"/>
              <p:cNvSpPr/>
              <p:nvPr/>
            </p:nvSpPr>
            <p:spPr>
              <a:xfrm>
                <a:off x="2016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91" name="Google Shape;991;p20"/>
              <p:cNvSpPr/>
              <p:nvPr/>
            </p:nvSpPr>
            <p:spPr>
              <a:xfrm>
                <a:off x="912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92" name="Google Shape;992;p20"/>
              <p:cNvSpPr/>
              <p:nvPr/>
            </p:nvSpPr>
            <p:spPr>
              <a:xfrm>
                <a:off x="1680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93" name="Google Shape;993;p20"/>
              <p:cNvSpPr/>
              <p:nvPr/>
            </p:nvSpPr>
            <p:spPr>
              <a:xfrm>
                <a:off x="340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94" name="Google Shape;994;p20"/>
              <p:cNvSpPr/>
              <p:nvPr/>
            </p:nvSpPr>
            <p:spPr>
              <a:xfrm>
                <a:off x="2400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95" name="Google Shape;995;p20"/>
              <p:cNvSpPr/>
              <p:nvPr/>
            </p:nvSpPr>
            <p:spPr>
              <a:xfrm>
                <a:off x="124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96" name="Google Shape;996;p20"/>
              <p:cNvSpPr/>
              <p:nvPr/>
            </p:nvSpPr>
            <p:spPr>
              <a:xfrm>
                <a:off x="576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997" name="Google Shape;997;p20"/>
              <p:cNvCxnSpPr/>
              <p:nvPr/>
            </p:nvCxnSpPr>
            <p:spPr>
              <a:xfrm flipH="1">
                <a:off x="1580" y="1728"/>
                <a:ext cx="1204" cy="51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998" name="Google Shape;998;p20"/>
              <p:cNvCxnSpPr/>
              <p:nvPr/>
            </p:nvCxnSpPr>
            <p:spPr>
              <a:xfrm>
                <a:off x="2905" y="1744"/>
                <a:ext cx="1267" cy="50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999" name="Google Shape;999;p20"/>
              <p:cNvCxnSpPr/>
              <p:nvPr/>
            </p:nvCxnSpPr>
            <p:spPr>
              <a:xfrm flipH="1">
                <a:off x="1037" y="2329"/>
                <a:ext cx="428" cy="52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1000" name="Google Shape;1000;p20"/>
              <p:cNvCxnSpPr/>
              <p:nvPr/>
            </p:nvCxnSpPr>
            <p:spPr>
              <a:xfrm>
                <a:off x="1580" y="2329"/>
                <a:ext cx="452" cy="51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1001" name="Google Shape;1001;p20"/>
              <p:cNvCxnSpPr/>
              <p:nvPr/>
            </p:nvCxnSpPr>
            <p:spPr>
              <a:xfrm>
                <a:off x="4295" y="2337"/>
                <a:ext cx="486" cy="50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1002" name="Google Shape;1002;p20"/>
              <p:cNvCxnSpPr/>
              <p:nvPr/>
            </p:nvCxnSpPr>
            <p:spPr>
              <a:xfrm flipH="1">
                <a:off x="3818" y="2345"/>
                <a:ext cx="403" cy="50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1003" name="Google Shape;1003;p20"/>
              <p:cNvCxnSpPr/>
              <p:nvPr/>
            </p:nvCxnSpPr>
            <p:spPr>
              <a:xfrm flipH="1">
                <a:off x="667" y="2962"/>
                <a:ext cx="279" cy="59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1004" name="Google Shape;1004;p20"/>
              <p:cNvCxnSpPr/>
              <p:nvPr/>
            </p:nvCxnSpPr>
            <p:spPr>
              <a:xfrm>
                <a:off x="1012" y="2971"/>
                <a:ext cx="280" cy="5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1005" name="Google Shape;1005;p20"/>
              <p:cNvCxnSpPr/>
              <p:nvPr/>
            </p:nvCxnSpPr>
            <p:spPr>
              <a:xfrm flipH="1">
                <a:off x="1761" y="2971"/>
                <a:ext cx="288" cy="59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1006" name="Google Shape;1006;p20"/>
              <p:cNvCxnSpPr/>
              <p:nvPr/>
            </p:nvCxnSpPr>
            <p:spPr>
              <a:xfrm>
                <a:off x="2115" y="2971"/>
                <a:ext cx="321" cy="59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1007" name="Google Shape;1007;p20"/>
              <p:cNvSpPr/>
              <p:nvPr/>
            </p:nvSpPr>
            <p:spPr>
              <a:xfrm>
                <a:off x="2784" y="1632"/>
                <a:ext cx="144" cy="144"/>
              </a:xfrm>
              <a:prstGeom prst="ellipse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008" name="Google Shape;1008;p20"/>
              <p:cNvGrpSpPr/>
              <p:nvPr/>
            </p:nvGrpSpPr>
            <p:grpSpPr>
              <a:xfrm>
                <a:off x="3984" y="3552"/>
                <a:ext cx="144" cy="144"/>
                <a:chOff x="4176" y="3552"/>
                <a:chExt cx="144" cy="144"/>
              </a:xfrm>
            </p:grpSpPr>
            <p:sp>
              <p:nvSpPr>
                <p:cNvPr id="1009" name="Google Shape;1009;p20"/>
                <p:cNvSpPr/>
                <p:nvPr/>
              </p:nvSpPr>
              <p:spPr>
                <a:xfrm>
                  <a:off x="4176" y="3552"/>
                  <a:ext cx="144" cy="144"/>
                </a:xfrm>
                <a:prstGeom prst="ellipse">
                  <a:avLst/>
                </a:prstGeom>
                <a:solidFill>
                  <a:schemeClr val="accent2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010" name="Google Shape;1010;p20"/>
                <p:cNvSpPr/>
                <p:nvPr/>
              </p:nvSpPr>
              <p:spPr>
                <a:xfrm>
                  <a:off x="4176" y="3552"/>
                  <a:ext cx="144" cy="144"/>
                </a:xfrm>
                <a:prstGeom prst="ellipse">
                  <a:avLst/>
                </a:prstGeom>
                <a:solidFill>
                  <a:srgbClr val="33CC33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011" name="Google Shape;1011;p20"/>
              <p:cNvSpPr/>
              <p:nvPr/>
            </p:nvSpPr>
            <p:spPr>
              <a:xfrm>
                <a:off x="4512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12" name="Google Shape;1012;p20"/>
              <p:cNvSpPr/>
              <p:nvPr/>
            </p:nvSpPr>
            <p:spPr>
              <a:xfrm>
                <a:off x="508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1013" name="Google Shape;1013;p20"/>
              <p:cNvCxnSpPr/>
              <p:nvPr/>
            </p:nvCxnSpPr>
            <p:spPr>
              <a:xfrm flipH="1">
                <a:off x="3497" y="2962"/>
                <a:ext cx="222" cy="60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1014" name="Google Shape;1014;p20"/>
              <p:cNvCxnSpPr/>
              <p:nvPr/>
            </p:nvCxnSpPr>
            <p:spPr>
              <a:xfrm>
                <a:off x="3818" y="2954"/>
                <a:ext cx="222" cy="60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1015" name="Google Shape;1015;p20"/>
              <p:cNvCxnSpPr/>
              <p:nvPr/>
            </p:nvCxnSpPr>
            <p:spPr>
              <a:xfrm flipH="1">
                <a:off x="4583" y="2971"/>
                <a:ext cx="206" cy="5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1016" name="Google Shape;1016;p20"/>
              <p:cNvCxnSpPr/>
              <p:nvPr/>
            </p:nvCxnSpPr>
            <p:spPr>
              <a:xfrm>
                <a:off x="4880" y="2962"/>
                <a:ext cx="246" cy="60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sp>
          <p:nvSpPr>
            <p:cNvPr id="1017" name="Google Shape;1017;p20"/>
            <p:cNvSpPr txBox="1"/>
            <p:nvPr/>
          </p:nvSpPr>
          <p:spPr>
            <a:xfrm>
              <a:off x="1248" y="2064"/>
              <a:ext cx="22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sp>
          <p:nvSpPr>
            <p:cNvPr id="1018" name="Google Shape;1018;p20"/>
            <p:cNvSpPr txBox="1"/>
            <p:nvPr/>
          </p:nvSpPr>
          <p:spPr>
            <a:xfrm>
              <a:off x="4320" y="2064"/>
              <a:ext cx="22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3</a:t>
              </a:r>
              <a:endParaRPr/>
            </a:p>
          </p:txBody>
        </p:sp>
        <p:sp>
          <p:nvSpPr>
            <p:cNvPr id="1019" name="Google Shape;1019;p20"/>
            <p:cNvSpPr txBox="1"/>
            <p:nvPr/>
          </p:nvSpPr>
          <p:spPr>
            <a:xfrm>
              <a:off x="720" y="2640"/>
              <a:ext cx="22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  <p:sp>
          <p:nvSpPr>
            <p:cNvPr id="1020" name="Google Shape;1020;p20"/>
            <p:cNvSpPr txBox="1"/>
            <p:nvPr/>
          </p:nvSpPr>
          <p:spPr>
            <a:xfrm>
              <a:off x="2112" y="2640"/>
              <a:ext cx="22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5</a:t>
              </a:r>
              <a:endParaRPr/>
            </a:p>
          </p:txBody>
        </p:sp>
      </p:grpSp>
      <p:sp>
        <p:nvSpPr>
          <p:cNvPr id="1021" name="Google Shape;1021;p20"/>
          <p:cNvSpPr/>
          <p:nvPr/>
        </p:nvSpPr>
        <p:spPr>
          <a:xfrm>
            <a:off x="6629400" y="35052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22" name="Google Shape;1022;p20"/>
          <p:cNvSpPr/>
          <p:nvPr/>
        </p:nvSpPr>
        <p:spPr>
          <a:xfrm>
            <a:off x="2286000" y="35052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23" name="Google Shape;1023;p20"/>
          <p:cNvSpPr/>
          <p:nvPr/>
        </p:nvSpPr>
        <p:spPr>
          <a:xfrm>
            <a:off x="4419600" y="2590800"/>
            <a:ext cx="228600" cy="228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024" name="Google Shape;1024;p20"/>
          <p:cNvCxnSpPr/>
          <p:nvPr/>
        </p:nvCxnSpPr>
        <p:spPr>
          <a:xfrm flipH="1">
            <a:off x="5551487" y="4702175"/>
            <a:ext cx="352425" cy="9540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25" name="Google Shape;1025;p20"/>
          <p:cNvCxnSpPr/>
          <p:nvPr/>
        </p:nvCxnSpPr>
        <p:spPr>
          <a:xfrm>
            <a:off x="6061075" y="4689475"/>
            <a:ext cx="352425" cy="9540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26" name="Google Shape;1026;p20"/>
          <p:cNvSpPr/>
          <p:nvPr/>
        </p:nvSpPr>
        <p:spPr>
          <a:xfrm>
            <a:off x="3200400" y="4495800"/>
            <a:ext cx="228600" cy="228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27" name="Google Shape;1027;p20"/>
          <p:cNvSpPr/>
          <p:nvPr/>
        </p:nvSpPr>
        <p:spPr>
          <a:xfrm>
            <a:off x="1447800" y="44958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28" name="Google Shape;1028;p20"/>
          <p:cNvSpPr/>
          <p:nvPr/>
        </p:nvSpPr>
        <p:spPr>
          <a:xfrm>
            <a:off x="2286000" y="3505200"/>
            <a:ext cx="228600" cy="228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29" name="Google Shape;1029;p20"/>
          <p:cNvSpPr/>
          <p:nvPr/>
        </p:nvSpPr>
        <p:spPr>
          <a:xfrm>
            <a:off x="1447800" y="4495800"/>
            <a:ext cx="228600" cy="228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30" name="Google Shape;1030;p20"/>
          <p:cNvSpPr/>
          <p:nvPr/>
        </p:nvSpPr>
        <p:spPr>
          <a:xfrm>
            <a:off x="1981200" y="5638800"/>
            <a:ext cx="228600" cy="228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31" name="Google Shape;1031;p20"/>
          <p:cNvSpPr/>
          <p:nvPr/>
        </p:nvSpPr>
        <p:spPr>
          <a:xfrm>
            <a:off x="914400" y="5638800"/>
            <a:ext cx="228600" cy="228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32" name="Google Shape;1032;p20"/>
          <p:cNvSpPr/>
          <p:nvPr/>
        </p:nvSpPr>
        <p:spPr>
          <a:xfrm>
            <a:off x="914400" y="5638800"/>
            <a:ext cx="228600" cy="228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33" name="Google Shape;1033;p20"/>
          <p:cNvSpPr/>
          <p:nvPr/>
        </p:nvSpPr>
        <p:spPr>
          <a:xfrm>
            <a:off x="3810000" y="5638800"/>
            <a:ext cx="228600" cy="228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34" name="Google Shape;1034;p20"/>
          <p:cNvSpPr/>
          <p:nvPr/>
        </p:nvSpPr>
        <p:spPr>
          <a:xfrm>
            <a:off x="2667000" y="5638800"/>
            <a:ext cx="228600" cy="228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35" name="Google Shape;1035;p20"/>
          <p:cNvSpPr/>
          <p:nvPr/>
        </p:nvSpPr>
        <p:spPr>
          <a:xfrm>
            <a:off x="6248400" y="3581400"/>
            <a:ext cx="228600" cy="152400"/>
          </a:xfrm>
          <a:prstGeom prst="chevron">
            <a:avLst>
              <a:gd fmla="val 50000" name="adj"/>
            </a:avLst>
          </a:prstGeom>
          <a:solidFill>
            <a:srgbClr val="3366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21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Depth-First Strategy</a:t>
            </a:r>
            <a:endParaRPr/>
          </a:p>
        </p:txBody>
      </p:sp>
      <p:sp>
        <p:nvSpPr>
          <p:cNvPr descr="Rectangle: Click to edit Master text styles&#10;Second level&#10;Third level&#10;Fourth level&#10;Fifth level" id="1041" name="Google Shape;1041;p21"/>
          <p:cNvSpPr txBox="1"/>
          <p:nvPr>
            <p:ph idx="1" type="body"/>
          </p:nvPr>
        </p:nvSpPr>
        <p:spPr>
          <a:xfrm>
            <a:off x="838200" y="1524000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Expand deepest unexpanded node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New nodes are inserted </a:t>
            </a:r>
            <a:r>
              <a:rPr b="0" i="0" lang="en-US" sz="2400" u="none">
                <a:solidFill>
                  <a:srgbClr val="3366FF"/>
                </a:solidFill>
                <a:latin typeface="Tahoma"/>
                <a:ea typeface="Tahoma"/>
                <a:cs typeface="Tahoma"/>
                <a:sym typeface="Tahoma"/>
              </a:rPr>
              <a:t>at the front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of FRINGE</a:t>
            </a:r>
            <a:endParaRPr/>
          </a:p>
          <a:p>
            <a:pPr indent="-175260" lvl="0" marL="342900" rtl="0" algn="l"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42" name="Google Shape;1042;p21"/>
          <p:cNvSpPr txBox="1"/>
          <p:nvPr/>
        </p:nvSpPr>
        <p:spPr>
          <a:xfrm>
            <a:off x="4114800" y="2362200"/>
            <a:ext cx="3508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grpSp>
        <p:nvGrpSpPr>
          <p:cNvPr id="1043" name="Google Shape;1043;p21"/>
          <p:cNvGrpSpPr/>
          <p:nvPr/>
        </p:nvGrpSpPr>
        <p:grpSpPr>
          <a:xfrm>
            <a:off x="914400" y="2590800"/>
            <a:ext cx="7391400" cy="3276600"/>
            <a:chOff x="576" y="1632"/>
            <a:chExt cx="4656" cy="2064"/>
          </a:xfrm>
        </p:grpSpPr>
        <p:grpSp>
          <p:nvGrpSpPr>
            <p:cNvPr id="1044" name="Google Shape;1044;p21"/>
            <p:cNvGrpSpPr/>
            <p:nvPr/>
          </p:nvGrpSpPr>
          <p:grpSpPr>
            <a:xfrm>
              <a:off x="576" y="1632"/>
              <a:ext cx="4656" cy="2064"/>
              <a:chOff x="576" y="1632"/>
              <a:chExt cx="4656" cy="2064"/>
            </a:xfrm>
          </p:grpSpPr>
          <p:sp>
            <p:nvSpPr>
              <p:cNvPr id="1045" name="Google Shape;1045;p21"/>
              <p:cNvSpPr/>
              <p:nvPr/>
            </p:nvSpPr>
            <p:spPr>
              <a:xfrm>
                <a:off x="2784" y="16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46" name="Google Shape;1046;p21"/>
              <p:cNvSpPr/>
              <p:nvPr/>
            </p:nvSpPr>
            <p:spPr>
              <a:xfrm>
                <a:off x="1440" y="2208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47" name="Google Shape;1047;p21"/>
              <p:cNvSpPr/>
              <p:nvPr/>
            </p:nvSpPr>
            <p:spPr>
              <a:xfrm>
                <a:off x="4176" y="2208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48" name="Google Shape;1048;p21"/>
              <p:cNvSpPr/>
              <p:nvPr/>
            </p:nvSpPr>
            <p:spPr>
              <a:xfrm>
                <a:off x="4752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49" name="Google Shape;1049;p21"/>
              <p:cNvSpPr/>
              <p:nvPr/>
            </p:nvSpPr>
            <p:spPr>
              <a:xfrm>
                <a:off x="3696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50" name="Google Shape;1050;p21"/>
              <p:cNvSpPr/>
              <p:nvPr/>
            </p:nvSpPr>
            <p:spPr>
              <a:xfrm>
                <a:off x="2016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51" name="Google Shape;1051;p21"/>
              <p:cNvSpPr/>
              <p:nvPr/>
            </p:nvSpPr>
            <p:spPr>
              <a:xfrm>
                <a:off x="912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52" name="Google Shape;1052;p21"/>
              <p:cNvSpPr/>
              <p:nvPr/>
            </p:nvSpPr>
            <p:spPr>
              <a:xfrm>
                <a:off x="1680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53" name="Google Shape;1053;p21"/>
              <p:cNvSpPr/>
              <p:nvPr/>
            </p:nvSpPr>
            <p:spPr>
              <a:xfrm>
                <a:off x="340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54" name="Google Shape;1054;p21"/>
              <p:cNvSpPr/>
              <p:nvPr/>
            </p:nvSpPr>
            <p:spPr>
              <a:xfrm>
                <a:off x="2400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55" name="Google Shape;1055;p21"/>
              <p:cNvSpPr/>
              <p:nvPr/>
            </p:nvSpPr>
            <p:spPr>
              <a:xfrm>
                <a:off x="124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56" name="Google Shape;1056;p21"/>
              <p:cNvSpPr/>
              <p:nvPr/>
            </p:nvSpPr>
            <p:spPr>
              <a:xfrm>
                <a:off x="576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1057" name="Google Shape;1057;p21"/>
              <p:cNvCxnSpPr/>
              <p:nvPr/>
            </p:nvCxnSpPr>
            <p:spPr>
              <a:xfrm flipH="1">
                <a:off x="1580" y="1728"/>
                <a:ext cx="1204" cy="51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1058" name="Google Shape;1058;p21"/>
              <p:cNvCxnSpPr/>
              <p:nvPr/>
            </p:nvCxnSpPr>
            <p:spPr>
              <a:xfrm>
                <a:off x="2905" y="1744"/>
                <a:ext cx="1267" cy="50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1059" name="Google Shape;1059;p21"/>
              <p:cNvCxnSpPr/>
              <p:nvPr/>
            </p:nvCxnSpPr>
            <p:spPr>
              <a:xfrm flipH="1">
                <a:off x="1037" y="2329"/>
                <a:ext cx="428" cy="52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1060" name="Google Shape;1060;p21"/>
              <p:cNvCxnSpPr/>
              <p:nvPr/>
            </p:nvCxnSpPr>
            <p:spPr>
              <a:xfrm>
                <a:off x="1580" y="2329"/>
                <a:ext cx="452" cy="51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1061" name="Google Shape;1061;p21"/>
              <p:cNvCxnSpPr/>
              <p:nvPr/>
            </p:nvCxnSpPr>
            <p:spPr>
              <a:xfrm>
                <a:off x="4295" y="2337"/>
                <a:ext cx="486" cy="50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1062" name="Google Shape;1062;p21"/>
              <p:cNvCxnSpPr/>
              <p:nvPr/>
            </p:nvCxnSpPr>
            <p:spPr>
              <a:xfrm flipH="1">
                <a:off x="3818" y="2345"/>
                <a:ext cx="403" cy="50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1063" name="Google Shape;1063;p21"/>
              <p:cNvCxnSpPr/>
              <p:nvPr/>
            </p:nvCxnSpPr>
            <p:spPr>
              <a:xfrm flipH="1">
                <a:off x="667" y="2962"/>
                <a:ext cx="279" cy="59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1064" name="Google Shape;1064;p21"/>
              <p:cNvCxnSpPr/>
              <p:nvPr/>
            </p:nvCxnSpPr>
            <p:spPr>
              <a:xfrm>
                <a:off x="1012" y="2971"/>
                <a:ext cx="280" cy="5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1065" name="Google Shape;1065;p21"/>
              <p:cNvCxnSpPr/>
              <p:nvPr/>
            </p:nvCxnSpPr>
            <p:spPr>
              <a:xfrm flipH="1">
                <a:off x="1761" y="2971"/>
                <a:ext cx="288" cy="59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1066" name="Google Shape;1066;p21"/>
              <p:cNvCxnSpPr/>
              <p:nvPr/>
            </p:nvCxnSpPr>
            <p:spPr>
              <a:xfrm>
                <a:off x="2115" y="2971"/>
                <a:ext cx="321" cy="59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1067" name="Google Shape;1067;p21"/>
              <p:cNvSpPr/>
              <p:nvPr/>
            </p:nvSpPr>
            <p:spPr>
              <a:xfrm>
                <a:off x="2784" y="1632"/>
                <a:ext cx="144" cy="144"/>
              </a:xfrm>
              <a:prstGeom prst="ellipse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068" name="Google Shape;1068;p21"/>
              <p:cNvGrpSpPr/>
              <p:nvPr/>
            </p:nvGrpSpPr>
            <p:grpSpPr>
              <a:xfrm>
                <a:off x="3984" y="3552"/>
                <a:ext cx="144" cy="144"/>
                <a:chOff x="4176" y="3552"/>
                <a:chExt cx="144" cy="144"/>
              </a:xfrm>
            </p:grpSpPr>
            <p:sp>
              <p:nvSpPr>
                <p:cNvPr id="1069" name="Google Shape;1069;p21"/>
                <p:cNvSpPr/>
                <p:nvPr/>
              </p:nvSpPr>
              <p:spPr>
                <a:xfrm>
                  <a:off x="4176" y="3552"/>
                  <a:ext cx="144" cy="144"/>
                </a:xfrm>
                <a:prstGeom prst="ellipse">
                  <a:avLst/>
                </a:prstGeom>
                <a:solidFill>
                  <a:schemeClr val="accent2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070" name="Google Shape;1070;p21"/>
                <p:cNvSpPr/>
                <p:nvPr/>
              </p:nvSpPr>
              <p:spPr>
                <a:xfrm>
                  <a:off x="4176" y="3552"/>
                  <a:ext cx="144" cy="144"/>
                </a:xfrm>
                <a:prstGeom prst="ellipse">
                  <a:avLst/>
                </a:prstGeom>
                <a:solidFill>
                  <a:srgbClr val="33CC33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071" name="Google Shape;1071;p21"/>
              <p:cNvSpPr/>
              <p:nvPr/>
            </p:nvSpPr>
            <p:spPr>
              <a:xfrm>
                <a:off x="4512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72" name="Google Shape;1072;p21"/>
              <p:cNvSpPr/>
              <p:nvPr/>
            </p:nvSpPr>
            <p:spPr>
              <a:xfrm>
                <a:off x="508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1073" name="Google Shape;1073;p21"/>
              <p:cNvCxnSpPr/>
              <p:nvPr/>
            </p:nvCxnSpPr>
            <p:spPr>
              <a:xfrm flipH="1">
                <a:off x="3497" y="2962"/>
                <a:ext cx="222" cy="60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1074" name="Google Shape;1074;p21"/>
              <p:cNvCxnSpPr/>
              <p:nvPr/>
            </p:nvCxnSpPr>
            <p:spPr>
              <a:xfrm>
                <a:off x="3818" y="2954"/>
                <a:ext cx="222" cy="60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1075" name="Google Shape;1075;p21"/>
              <p:cNvCxnSpPr/>
              <p:nvPr/>
            </p:nvCxnSpPr>
            <p:spPr>
              <a:xfrm flipH="1">
                <a:off x="4583" y="2971"/>
                <a:ext cx="206" cy="5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1076" name="Google Shape;1076;p21"/>
              <p:cNvCxnSpPr/>
              <p:nvPr/>
            </p:nvCxnSpPr>
            <p:spPr>
              <a:xfrm>
                <a:off x="4880" y="2962"/>
                <a:ext cx="246" cy="60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sp>
          <p:nvSpPr>
            <p:cNvPr id="1077" name="Google Shape;1077;p21"/>
            <p:cNvSpPr txBox="1"/>
            <p:nvPr/>
          </p:nvSpPr>
          <p:spPr>
            <a:xfrm>
              <a:off x="1248" y="2064"/>
              <a:ext cx="22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sp>
          <p:nvSpPr>
            <p:cNvPr id="1078" name="Google Shape;1078;p21"/>
            <p:cNvSpPr txBox="1"/>
            <p:nvPr/>
          </p:nvSpPr>
          <p:spPr>
            <a:xfrm>
              <a:off x="4320" y="2064"/>
              <a:ext cx="22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3</a:t>
              </a:r>
              <a:endParaRPr/>
            </a:p>
          </p:txBody>
        </p:sp>
        <p:sp>
          <p:nvSpPr>
            <p:cNvPr id="1079" name="Google Shape;1079;p21"/>
            <p:cNvSpPr txBox="1"/>
            <p:nvPr/>
          </p:nvSpPr>
          <p:spPr>
            <a:xfrm>
              <a:off x="720" y="2640"/>
              <a:ext cx="22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  <p:sp>
          <p:nvSpPr>
            <p:cNvPr id="1080" name="Google Shape;1080;p21"/>
            <p:cNvSpPr txBox="1"/>
            <p:nvPr/>
          </p:nvSpPr>
          <p:spPr>
            <a:xfrm>
              <a:off x="2112" y="2640"/>
              <a:ext cx="22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5</a:t>
              </a:r>
              <a:endParaRPr/>
            </a:p>
          </p:txBody>
        </p:sp>
      </p:grpSp>
      <p:sp>
        <p:nvSpPr>
          <p:cNvPr id="1081" name="Google Shape;1081;p21"/>
          <p:cNvSpPr/>
          <p:nvPr/>
        </p:nvSpPr>
        <p:spPr>
          <a:xfrm>
            <a:off x="6629400" y="35052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82" name="Google Shape;1082;p21"/>
          <p:cNvSpPr/>
          <p:nvPr/>
        </p:nvSpPr>
        <p:spPr>
          <a:xfrm>
            <a:off x="2286000" y="35052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83" name="Google Shape;1083;p21"/>
          <p:cNvSpPr/>
          <p:nvPr/>
        </p:nvSpPr>
        <p:spPr>
          <a:xfrm>
            <a:off x="4419600" y="2590800"/>
            <a:ext cx="228600" cy="228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084" name="Google Shape;1084;p21"/>
          <p:cNvCxnSpPr/>
          <p:nvPr/>
        </p:nvCxnSpPr>
        <p:spPr>
          <a:xfrm flipH="1">
            <a:off x="5551487" y="4702175"/>
            <a:ext cx="352425" cy="9540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85" name="Google Shape;1085;p21"/>
          <p:cNvCxnSpPr/>
          <p:nvPr/>
        </p:nvCxnSpPr>
        <p:spPr>
          <a:xfrm>
            <a:off x="6061075" y="4689475"/>
            <a:ext cx="352425" cy="9540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86" name="Google Shape;1086;p21"/>
          <p:cNvSpPr/>
          <p:nvPr/>
        </p:nvSpPr>
        <p:spPr>
          <a:xfrm>
            <a:off x="3200400" y="4495800"/>
            <a:ext cx="228600" cy="228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87" name="Google Shape;1087;p21"/>
          <p:cNvSpPr/>
          <p:nvPr/>
        </p:nvSpPr>
        <p:spPr>
          <a:xfrm>
            <a:off x="1447800" y="44958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88" name="Google Shape;1088;p21"/>
          <p:cNvSpPr/>
          <p:nvPr/>
        </p:nvSpPr>
        <p:spPr>
          <a:xfrm>
            <a:off x="2286000" y="3505200"/>
            <a:ext cx="228600" cy="228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89" name="Google Shape;1089;p21"/>
          <p:cNvSpPr/>
          <p:nvPr/>
        </p:nvSpPr>
        <p:spPr>
          <a:xfrm>
            <a:off x="1447800" y="4495800"/>
            <a:ext cx="228600" cy="228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90" name="Google Shape;1090;p21"/>
          <p:cNvSpPr/>
          <p:nvPr/>
        </p:nvSpPr>
        <p:spPr>
          <a:xfrm>
            <a:off x="1981200" y="5638800"/>
            <a:ext cx="228600" cy="228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91" name="Google Shape;1091;p21"/>
          <p:cNvSpPr/>
          <p:nvPr/>
        </p:nvSpPr>
        <p:spPr>
          <a:xfrm>
            <a:off x="914400" y="5638800"/>
            <a:ext cx="228600" cy="228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92" name="Google Shape;1092;p21"/>
          <p:cNvSpPr/>
          <p:nvPr/>
        </p:nvSpPr>
        <p:spPr>
          <a:xfrm>
            <a:off x="914400" y="5638800"/>
            <a:ext cx="228600" cy="228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93" name="Google Shape;1093;p21"/>
          <p:cNvSpPr/>
          <p:nvPr/>
        </p:nvSpPr>
        <p:spPr>
          <a:xfrm>
            <a:off x="3810000" y="5638800"/>
            <a:ext cx="228600" cy="228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94" name="Google Shape;1094;p21"/>
          <p:cNvSpPr/>
          <p:nvPr/>
        </p:nvSpPr>
        <p:spPr>
          <a:xfrm>
            <a:off x="2667000" y="5638800"/>
            <a:ext cx="228600" cy="228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95" name="Google Shape;1095;p21"/>
          <p:cNvSpPr/>
          <p:nvPr/>
        </p:nvSpPr>
        <p:spPr>
          <a:xfrm>
            <a:off x="5562600" y="4495800"/>
            <a:ext cx="228600" cy="152400"/>
          </a:xfrm>
          <a:prstGeom prst="chevron">
            <a:avLst>
              <a:gd fmla="val 50000" name="adj"/>
            </a:avLst>
          </a:prstGeom>
          <a:solidFill>
            <a:srgbClr val="3366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96" name="Google Shape;1096;p21"/>
          <p:cNvSpPr/>
          <p:nvPr/>
        </p:nvSpPr>
        <p:spPr>
          <a:xfrm>
            <a:off x="7543800" y="44958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97" name="Google Shape;1097;p21"/>
          <p:cNvSpPr/>
          <p:nvPr/>
        </p:nvSpPr>
        <p:spPr>
          <a:xfrm>
            <a:off x="5867400" y="44958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98" name="Google Shape;1098;p21"/>
          <p:cNvSpPr/>
          <p:nvPr/>
        </p:nvSpPr>
        <p:spPr>
          <a:xfrm>
            <a:off x="6629400" y="3505200"/>
            <a:ext cx="228600" cy="228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22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Depth-First Strategy</a:t>
            </a:r>
            <a:endParaRPr/>
          </a:p>
        </p:txBody>
      </p:sp>
      <p:sp>
        <p:nvSpPr>
          <p:cNvPr descr="Rectangle: Click to edit Master text styles&#10;Second level&#10;Third level&#10;Fourth level&#10;Fifth level" id="1104" name="Google Shape;1104;p22"/>
          <p:cNvSpPr txBox="1"/>
          <p:nvPr>
            <p:ph idx="1" type="body"/>
          </p:nvPr>
        </p:nvSpPr>
        <p:spPr>
          <a:xfrm>
            <a:off x="838200" y="1524000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Expand deepest unexpanded node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New nodes are inserted </a:t>
            </a:r>
            <a:r>
              <a:rPr b="0" i="0" lang="en-US" sz="2400" u="none">
                <a:solidFill>
                  <a:srgbClr val="3366FF"/>
                </a:solidFill>
                <a:latin typeface="Tahoma"/>
                <a:ea typeface="Tahoma"/>
                <a:cs typeface="Tahoma"/>
                <a:sym typeface="Tahoma"/>
              </a:rPr>
              <a:t>at the front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of FRINGE</a:t>
            </a:r>
            <a:endParaRPr/>
          </a:p>
          <a:p>
            <a:pPr indent="-175260" lvl="0" marL="342900" rtl="0" algn="l"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05" name="Google Shape;1105;p22"/>
          <p:cNvSpPr txBox="1"/>
          <p:nvPr/>
        </p:nvSpPr>
        <p:spPr>
          <a:xfrm>
            <a:off x="4114800" y="2362200"/>
            <a:ext cx="3508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grpSp>
        <p:nvGrpSpPr>
          <p:cNvPr id="1106" name="Google Shape;1106;p22"/>
          <p:cNvGrpSpPr/>
          <p:nvPr/>
        </p:nvGrpSpPr>
        <p:grpSpPr>
          <a:xfrm>
            <a:off x="914400" y="2590800"/>
            <a:ext cx="7391400" cy="3276600"/>
            <a:chOff x="576" y="1632"/>
            <a:chExt cx="4656" cy="2064"/>
          </a:xfrm>
        </p:grpSpPr>
        <p:grpSp>
          <p:nvGrpSpPr>
            <p:cNvPr id="1107" name="Google Shape;1107;p22"/>
            <p:cNvGrpSpPr/>
            <p:nvPr/>
          </p:nvGrpSpPr>
          <p:grpSpPr>
            <a:xfrm>
              <a:off x="576" y="1632"/>
              <a:ext cx="4656" cy="2064"/>
              <a:chOff x="576" y="1632"/>
              <a:chExt cx="4656" cy="2064"/>
            </a:xfrm>
          </p:grpSpPr>
          <p:sp>
            <p:nvSpPr>
              <p:cNvPr id="1108" name="Google Shape;1108;p22"/>
              <p:cNvSpPr/>
              <p:nvPr/>
            </p:nvSpPr>
            <p:spPr>
              <a:xfrm>
                <a:off x="2784" y="16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09" name="Google Shape;1109;p22"/>
              <p:cNvSpPr/>
              <p:nvPr/>
            </p:nvSpPr>
            <p:spPr>
              <a:xfrm>
                <a:off x="1440" y="2208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10" name="Google Shape;1110;p22"/>
              <p:cNvSpPr/>
              <p:nvPr/>
            </p:nvSpPr>
            <p:spPr>
              <a:xfrm>
                <a:off x="4176" y="2208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11" name="Google Shape;1111;p22"/>
              <p:cNvSpPr/>
              <p:nvPr/>
            </p:nvSpPr>
            <p:spPr>
              <a:xfrm>
                <a:off x="4752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12" name="Google Shape;1112;p22"/>
              <p:cNvSpPr/>
              <p:nvPr/>
            </p:nvSpPr>
            <p:spPr>
              <a:xfrm>
                <a:off x="3696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13" name="Google Shape;1113;p22"/>
              <p:cNvSpPr/>
              <p:nvPr/>
            </p:nvSpPr>
            <p:spPr>
              <a:xfrm>
                <a:off x="2016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14" name="Google Shape;1114;p22"/>
              <p:cNvSpPr/>
              <p:nvPr/>
            </p:nvSpPr>
            <p:spPr>
              <a:xfrm>
                <a:off x="912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15" name="Google Shape;1115;p22"/>
              <p:cNvSpPr/>
              <p:nvPr/>
            </p:nvSpPr>
            <p:spPr>
              <a:xfrm>
                <a:off x="1680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16" name="Google Shape;1116;p22"/>
              <p:cNvSpPr/>
              <p:nvPr/>
            </p:nvSpPr>
            <p:spPr>
              <a:xfrm>
                <a:off x="340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17" name="Google Shape;1117;p22"/>
              <p:cNvSpPr/>
              <p:nvPr/>
            </p:nvSpPr>
            <p:spPr>
              <a:xfrm>
                <a:off x="2400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18" name="Google Shape;1118;p22"/>
              <p:cNvSpPr/>
              <p:nvPr/>
            </p:nvSpPr>
            <p:spPr>
              <a:xfrm>
                <a:off x="124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19" name="Google Shape;1119;p22"/>
              <p:cNvSpPr/>
              <p:nvPr/>
            </p:nvSpPr>
            <p:spPr>
              <a:xfrm>
                <a:off x="576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1120" name="Google Shape;1120;p22"/>
              <p:cNvCxnSpPr/>
              <p:nvPr/>
            </p:nvCxnSpPr>
            <p:spPr>
              <a:xfrm flipH="1">
                <a:off x="1580" y="1728"/>
                <a:ext cx="1204" cy="51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1121" name="Google Shape;1121;p22"/>
              <p:cNvCxnSpPr/>
              <p:nvPr/>
            </p:nvCxnSpPr>
            <p:spPr>
              <a:xfrm>
                <a:off x="2905" y="1744"/>
                <a:ext cx="1267" cy="50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1122" name="Google Shape;1122;p22"/>
              <p:cNvCxnSpPr/>
              <p:nvPr/>
            </p:nvCxnSpPr>
            <p:spPr>
              <a:xfrm flipH="1">
                <a:off x="1037" y="2329"/>
                <a:ext cx="428" cy="52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1123" name="Google Shape;1123;p22"/>
              <p:cNvCxnSpPr/>
              <p:nvPr/>
            </p:nvCxnSpPr>
            <p:spPr>
              <a:xfrm>
                <a:off x="1580" y="2329"/>
                <a:ext cx="452" cy="51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1124" name="Google Shape;1124;p22"/>
              <p:cNvCxnSpPr/>
              <p:nvPr/>
            </p:nvCxnSpPr>
            <p:spPr>
              <a:xfrm>
                <a:off x="4295" y="2337"/>
                <a:ext cx="486" cy="50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1125" name="Google Shape;1125;p22"/>
              <p:cNvCxnSpPr/>
              <p:nvPr/>
            </p:nvCxnSpPr>
            <p:spPr>
              <a:xfrm flipH="1">
                <a:off x="3818" y="2345"/>
                <a:ext cx="403" cy="50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1126" name="Google Shape;1126;p22"/>
              <p:cNvCxnSpPr/>
              <p:nvPr/>
            </p:nvCxnSpPr>
            <p:spPr>
              <a:xfrm flipH="1">
                <a:off x="667" y="2962"/>
                <a:ext cx="279" cy="59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1127" name="Google Shape;1127;p22"/>
              <p:cNvCxnSpPr/>
              <p:nvPr/>
            </p:nvCxnSpPr>
            <p:spPr>
              <a:xfrm>
                <a:off x="1012" y="2971"/>
                <a:ext cx="280" cy="5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1128" name="Google Shape;1128;p22"/>
              <p:cNvCxnSpPr/>
              <p:nvPr/>
            </p:nvCxnSpPr>
            <p:spPr>
              <a:xfrm flipH="1">
                <a:off x="1761" y="2971"/>
                <a:ext cx="288" cy="59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1129" name="Google Shape;1129;p22"/>
              <p:cNvCxnSpPr/>
              <p:nvPr/>
            </p:nvCxnSpPr>
            <p:spPr>
              <a:xfrm>
                <a:off x="2115" y="2971"/>
                <a:ext cx="321" cy="59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1130" name="Google Shape;1130;p22"/>
              <p:cNvSpPr/>
              <p:nvPr/>
            </p:nvSpPr>
            <p:spPr>
              <a:xfrm>
                <a:off x="2784" y="1632"/>
                <a:ext cx="144" cy="144"/>
              </a:xfrm>
              <a:prstGeom prst="ellipse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131" name="Google Shape;1131;p22"/>
              <p:cNvGrpSpPr/>
              <p:nvPr/>
            </p:nvGrpSpPr>
            <p:grpSpPr>
              <a:xfrm>
                <a:off x="3984" y="3552"/>
                <a:ext cx="144" cy="144"/>
                <a:chOff x="4176" y="3552"/>
                <a:chExt cx="144" cy="144"/>
              </a:xfrm>
            </p:grpSpPr>
            <p:sp>
              <p:nvSpPr>
                <p:cNvPr id="1132" name="Google Shape;1132;p22"/>
                <p:cNvSpPr/>
                <p:nvPr/>
              </p:nvSpPr>
              <p:spPr>
                <a:xfrm>
                  <a:off x="4176" y="3552"/>
                  <a:ext cx="144" cy="144"/>
                </a:xfrm>
                <a:prstGeom prst="ellipse">
                  <a:avLst/>
                </a:prstGeom>
                <a:solidFill>
                  <a:schemeClr val="accent2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133" name="Google Shape;1133;p22"/>
                <p:cNvSpPr/>
                <p:nvPr/>
              </p:nvSpPr>
              <p:spPr>
                <a:xfrm>
                  <a:off x="4176" y="3552"/>
                  <a:ext cx="144" cy="144"/>
                </a:xfrm>
                <a:prstGeom prst="ellipse">
                  <a:avLst/>
                </a:prstGeom>
                <a:solidFill>
                  <a:srgbClr val="33CC33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134" name="Google Shape;1134;p22"/>
              <p:cNvSpPr/>
              <p:nvPr/>
            </p:nvSpPr>
            <p:spPr>
              <a:xfrm>
                <a:off x="4512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35" name="Google Shape;1135;p22"/>
              <p:cNvSpPr/>
              <p:nvPr/>
            </p:nvSpPr>
            <p:spPr>
              <a:xfrm>
                <a:off x="508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1136" name="Google Shape;1136;p22"/>
              <p:cNvCxnSpPr/>
              <p:nvPr/>
            </p:nvCxnSpPr>
            <p:spPr>
              <a:xfrm flipH="1">
                <a:off x="3497" y="2962"/>
                <a:ext cx="222" cy="60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1137" name="Google Shape;1137;p22"/>
              <p:cNvCxnSpPr/>
              <p:nvPr/>
            </p:nvCxnSpPr>
            <p:spPr>
              <a:xfrm>
                <a:off x="3818" y="2954"/>
                <a:ext cx="222" cy="60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1138" name="Google Shape;1138;p22"/>
              <p:cNvCxnSpPr/>
              <p:nvPr/>
            </p:nvCxnSpPr>
            <p:spPr>
              <a:xfrm flipH="1">
                <a:off x="4583" y="2971"/>
                <a:ext cx="206" cy="5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1139" name="Google Shape;1139;p22"/>
              <p:cNvCxnSpPr/>
              <p:nvPr/>
            </p:nvCxnSpPr>
            <p:spPr>
              <a:xfrm>
                <a:off x="4880" y="2962"/>
                <a:ext cx="246" cy="60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sp>
          <p:nvSpPr>
            <p:cNvPr id="1140" name="Google Shape;1140;p22"/>
            <p:cNvSpPr txBox="1"/>
            <p:nvPr/>
          </p:nvSpPr>
          <p:spPr>
            <a:xfrm>
              <a:off x="1248" y="2064"/>
              <a:ext cx="22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sp>
          <p:nvSpPr>
            <p:cNvPr id="1141" name="Google Shape;1141;p22"/>
            <p:cNvSpPr txBox="1"/>
            <p:nvPr/>
          </p:nvSpPr>
          <p:spPr>
            <a:xfrm>
              <a:off x="4320" y="2064"/>
              <a:ext cx="22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3</a:t>
              </a:r>
              <a:endParaRPr/>
            </a:p>
          </p:txBody>
        </p:sp>
        <p:sp>
          <p:nvSpPr>
            <p:cNvPr id="1142" name="Google Shape;1142;p22"/>
            <p:cNvSpPr txBox="1"/>
            <p:nvPr/>
          </p:nvSpPr>
          <p:spPr>
            <a:xfrm>
              <a:off x="720" y="2640"/>
              <a:ext cx="22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  <p:sp>
          <p:nvSpPr>
            <p:cNvPr id="1143" name="Google Shape;1143;p22"/>
            <p:cNvSpPr txBox="1"/>
            <p:nvPr/>
          </p:nvSpPr>
          <p:spPr>
            <a:xfrm>
              <a:off x="2112" y="2640"/>
              <a:ext cx="22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5</a:t>
              </a:r>
              <a:endParaRPr/>
            </a:p>
          </p:txBody>
        </p:sp>
      </p:grpSp>
      <p:sp>
        <p:nvSpPr>
          <p:cNvPr id="1144" name="Google Shape;1144;p22"/>
          <p:cNvSpPr/>
          <p:nvPr/>
        </p:nvSpPr>
        <p:spPr>
          <a:xfrm>
            <a:off x="6629400" y="3505200"/>
            <a:ext cx="228600" cy="228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45" name="Google Shape;1145;p22"/>
          <p:cNvSpPr/>
          <p:nvPr/>
        </p:nvSpPr>
        <p:spPr>
          <a:xfrm>
            <a:off x="2286000" y="35052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46" name="Google Shape;1146;p22"/>
          <p:cNvSpPr/>
          <p:nvPr/>
        </p:nvSpPr>
        <p:spPr>
          <a:xfrm>
            <a:off x="4419600" y="2590800"/>
            <a:ext cx="228600" cy="228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147" name="Google Shape;1147;p22"/>
          <p:cNvCxnSpPr/>
          <p:nvPr/>
        </p:nvCxnSpPr>
        <p:spPr>
          <a:xfrm flipH="1">
            <a:off x="5551487" y="4702175"/>
            <a:ext cx="352425" cy="9540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48" name="Google Shape;1148;p22"/>
          <p:cNvCxnSpPr/>
          <p:nvPr/>
        </p:nvCxnSpPr>
        <p:spPr>
          <a:xfrm>
            <a:off x="6061075" y="4689475"/>
            <a:ext cx="352425" cy="9540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49" name="Google Shape;1149;p22"/>
          <p:cNvSpPr/>
          <p:nvPr/>
        </p:nvSpPr>
        <p:spPr>
          <a:xfrm>
            <a:off x="3200400" y="4495800"/>
            <a:ext cx="228600" cy="228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50" name="Google Shape;1150;p22"/>
          <p:cNvSpPr/>
          <p:nvPr/>
        </p:nvSpPr>
        <p:spPr>
          <a:xfrm>
            <a:off x="1447800" y="44958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51" name="Google Shape;1151;p22"/>
          <p:cNvSpPr/>
          <p:nvPr/>
        </p:nvSpPr>
        <p:spPr>
          <a:xfrm>
            <a:off x="2286000" y="3505200"/>
            <a:ext cx="228600" cy="228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52" name="Google Shape;1152;p22"/>
          <p:cNvSpPr/>
          <p:nvPr/>
        </p:nvSpPr>
        <p:spPr>
          <a:xfrm>
            <a:off x="1447800" y="4495800"/>
            <a:ext cx="228600" cy="228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53" name="Google Shape;1153;p22"/>
          <p:cNvSpPr/>
          <p:nvPr/>
        </p:nvSpPr>
        <p:spPr>
          <a:xfrm>
            <a:off x="1981200" y="5638800"/>
            <a:ext cx="228600" cy="228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54" name="Google Shape;1154;p22"/>
          <p:cNvSpPr/>
          <p:nvPr/>
        </p:nvSpPr>
        <p:spPr>
          <a:xfrm>
            <a:off x="914400" y="5638800"/>
            <a:ext cx="228600" cy="228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55" name="Google Shape;1155;p22"/>
          <p:cNvSpPr/>
          <p:nvPr/>
        </p:nvSpPr>
        <p:spPr>
          <a:xfrm>
            <a:off x="914400" y="5638800"/>
            <a:ext cx="228600" cy="228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56" name="Google Shape;1156;p22"/>
          <p:cNvSpPr/>
          <p:nvPr/>
        </p:nvSpPr>
        <p:spPr>
          <a:xfrm>
            <a:off x="3810000" y="5638800"/>
            <a:ext cx="228600" cy="228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57" name="Google Shape;1157;p22"/>
          <p:cNvSpPr/>
          <p:nvPr/>
        </p:nvSpPr>
        <p:spPr>
          <a:xfrm>
            <a:off x="2667000" y="5638800"/>
            <a:ext cx="228600" cy="228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58" name="Google Shape;1158;p22"/>
          <p:cNvSpPr/>
          <p:nvPr/>
        </p:nvSpPr>
        <p:spPr>
          <a:xfrm>
            <a:off x="7543800" y="44958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59" name="Google Shape;1159;p22"/>
          <p:cNvSpPr/>
          <p:nvPr/>
        </p:nvSpPr>
        <p:spPr>
          <a:xfrm>
            <a:off x="5867400" y="4495800"/>
            <a:ext cx="228600" cy="228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60" name="Google Shape;1160;p22"/>
          <p:cNvSpPr/>
          <p:nvPr/>
        </p:nvSpPr>
        <p:spPr>
          <a:xfrm>
            <a:off x="6324600" y="56388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rgbClr val="33CC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61" name="Google Shape;1161;p22"/>
          <p:cNvSpPr/>
          <p:nvPr/>
        </p:nvSpPr>
        <p:spPr>
          <a:xfrm>
            <a:off x="5410200" y="56388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23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Problem</a:t>
            </a:r>
            <a:endParaRPr/>
          </a:p>
        </p:txBody>
      </p:sp>
      <p:sp>
        <p:nvSpPr>
          <p:cNvPr descr="Rectangle: Click to edit Master text styles&#10;Second level&#10;Third level&#10;Fourth level&#10;Fifth level" id="1167" name="Google Shape;1167;p23"/>
          <p:cNvSpPr txBox="1"/>
          <p:nvPr>
            <p:ph idx="1" type="body"/>
          </p:nvPr>
        </p:nvSpPr>
        <p:spPr>
          <a:xfrm>
            <a:off x="838200" y="1905000"/>
            <a:ext cx="79248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520"/>
              <a:buFont typeface="Noto Sans Symbols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one subtree were of unbounded depth but contained no solution, it would never terminate.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520"/>
              <a:buFont typeface="Noto Sans Symbols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overcome this </a:t>
            </a:r>
            <a:r>
              <a:rPr b="0" i="0" lang="en-US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depth limited search </a:t>
            </a: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is used.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24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Depth-Limited Strategy</a:t>
            </a:r>
            <a:endParaRPr/>
          </a:p>
        </p:txBody>
      </p:sp>
      <p:sp>
        <p:nvSpPr>
          <p:cNvPr descr="Rectangle: Click to edit Master text styles&#10;Second level&#10;Third level&#10;Fourth level&#10;Fifth level" id="1173" name="Google Shape;1173;p24"/>
          <p:cNvSpPr txBox="1"/>
          <p:nvPr>
            <p:ph idx="1" type="body"/>
          </p:nvPr>
        </p:nvSpPr>
        <p:spPr>
          <a:xfrm>
            <a:off x="838200" y="1905000"/>
            <a:ext cx="77724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20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Depth-first with </a:t>
            </a:r>
            <a:r>
              <a:rPr b="0" i="0" lang="en-US" sz="3200" u="none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depth limit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3200" u="non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k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(maximal depth below which nodes are not expanded)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3520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Three possible outcomes:</a:t>
            </a:r>
            <a:endParaRPr/>
          </a:p>
          <a:p>
            <a:pPr indent="-285750" lvl="1" marL="74295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Solution</a:t>
            </a:r>
            <a:endParaRPr/>
          </a:p>
          <a:p>
            <a:pPr indent="-285750" lvl="1" marL="74295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Failure (no solution)</a:t>
            </a:r>
            <a:endParaRPr/>
          </a:p>
          <a:p>
            <a:pPr indent="-285750" lvl="1" marL="74295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Cutoff (no solution within depth limit)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g26783c98d93_0_68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ahoma"/>
              <a:buNone/>
            </a:pPr>
            <a:r>
              <a:rPr b="1" lang="en-US" sz="4000">
                <a:solidFill>
                  <a:schemeClr val="dk1"/>
                </a:solidFill>
              </a:rPr>
              <a:t>Iterative Deepening Search</a:t>
            </a:r>
            <a:endParaRPr/>
          </a:p>
        </p:txBody>
      </p:sp>
      <p:sp>
        <p:nvSpPr>
          <p:cNvPr descr="Rectangle: Click to edit Master text styles&#10;Second level&#10;Third level&#10;Fourth level&#10;Fifth level" id="1179" name="Google Shape;1179;g26783c98d93_0_68"/>
          <p:cNvSpPr txBox="1"/>
          <p:nvPr>
            <p:ph idx="1" type="body"/>
          </p:nvPr>
        </p:nvSpPr>
        <p:spPr>
          <a:xfrm>
            <a:off x="838200" y="1905000"/>
            <a:ext cx="7772400" cy="42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433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80"/>
              <a:buChar char="●"/>
            </a:pPr>
            <a:r>
              <a:rPr lang="en-US"/>
              <a:t>IDDFS combines depth-first search’s space-efficiency and breadth-first search’s fast search.</a:t>
            </a:r>
            <a:endParaRPr/>
          </a:p>
          <a:p>
            <a:pPr indent="-35433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80"/>
              <a:buChar char="●"/>
            </a:pPr>
            <a:r>
              <a:rPr lang="en-US"/>
              <a:t>IDDFS calls DFS for different depths starting from an initial value. In every call, DFS is restricted from going beyond given depth. </a:t>
            </a:r>
            <a:endParaRPr/>
          </a:p>
          <a:p>
            <a:pPr indent="-35433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80"/>
              <a:buChar char="●"/>
            </a:pPr>
            <a:r>
              <a:rPr lang="en-US"/>
              <a:t>So, it performs DFS in a BFS fashion.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g2685210c548_0_340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ahoma"/>
              <a:buNone/>
            </a:pPr>
            <a:r>
              <a:rPr b="1" lang="en-US" sz="4000">
                <a:solidFill>
                  <a:schemeClr val="dk1"/>
                </a:solidFill>
              </a:rPr>
              <a:t>Iterative Deepening Search</a:t>
            </a:r>
            <a:endParaRPr/>
          </a:p>
        </p:txBody>
      </p:sp>
      <p:sp>
        <p:nvSpPr>
          <p:cNvPr id="1185" name="Google Shape;1185;g2685210c548_0_340"/>
          <p:cNvSpPr/>
          <p:nvPr/>
        </p:nvSpPr>
        <p:spPr>
          <a:xfrm>
            <a:off x="3807300" y="1842700"/>
            <a:ext cx="764700" cy="62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A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186" name="Google Shape;1186;g2685210c548_0_340"/>
          <p:cNvCxnSpPr>
            <a:stCxn id="1187" idx="0"/>
            <a:endCxn id="1185" idx="4"/>
          </p:cNvCxnSpPr>
          <p:nvPr/>
        </p:nvCxnSpPr>
        <p:spPr>
          <a:xfrm flipH="1" rot="10800000">
            <a:off x="3367625" y="2471825"/>
            <a:ext cx="822000" cy="562500"/>
          </a:xfrm>
          <a:prstGeom prst="straightConnector1">
            <a:avLst/>
          </a:prstGeom>
          <a:noFill/>
          <a:ln cap="flat" cmpd="sng" w="9525">
            <a:solidFill>
              <a:srgbClr val="13141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8" name="Google Shape;1188;g2685210c548_0_340"/>
          <p:cNvCxnSpPr>
            <a:stCxn id="1189" idx="0"/>
            <a:endCxn id="1185" idx="4"/>
          </p:cNvCxnSpPr>
          <p:nvPr/>
        </p:nvCxnSpPr>
        <p:spPr>
          <a:xfrm rot="10800000">
            <a:off x="4189775" y="2471850"/>
            <a:ext cx="938100" cy="562500"/>
          </a:xfrm>
          <a:prstGeom prst="straightConnector1">
            <a:avLst/>
          </a:prstGeom>
          <a:noFill/>
          <a:ln cap="flat" cmpd="sng" w="9525">
            <a:solidFill>
              <a:srgbClr val="13141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7" name="Google Shape;1187;g2685210c548_0_340"/>
          <p:cNvSpPr/>
          <p:nvPr/>
        </p:nvSpPr>
        <p:spPr>
          <a:xfrm>
            <a:off x="2985275" y="3034325"/>
            <a:ext cx="764700" cy="62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B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90" name="Google Shape;1190;g2685210c548_0_340"/>
          <p:cNvSpPr/>
          <p:nvPr/>
        </p:nvSpPr>
        <p:spPr>
          <a:xfrm>
            <a:off x="3865400" y="3034350"/>
            <a:ext cx="764700" cy="62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C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89" name="Google Shape;1189;g2685210c548_0_340"/>
          <p:cNvSpPr/>
          <p:nvPr/>
        </p:nvSpPr>
        <p:spPr>
          <a:xfrm>
            <a:off x="4745525" y="3034350"/>
            <a:ext cx="764700" cy="62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D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191" name="Google Shape;1191;g2685210c548_0_340"/>
          <p:cNvCxnSpPr>
            <a:stCxn id="1190" idx="0"/>
            <a:endCxn id="1185" idx="4"/>
          </p:cNvCxnSpPr>
          <p:nvPr/>
        </p:nvCxnSpPr>
        <p:spPr>
          <a:xfrm rot="10800000">
            <a:off x="4189550" y="2471850"/>
            <a:ext cx="58200" cy="562500"/>
          </a:xfrm>
          <a:prstGeom prst="straightConnector1">
            <a:avLst/>
          </a:prstGeom>
          <a:noFill/>
          <a:ln cap="flat" cmpd="sng" w="9525">
            <a:solidFill>
              <a:srgbClr val="13141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2" name="Google Shape;1192;g2685210c548_0_340"/>
          <p:cNvSpPr/>
          <p:nvPr/>
        </p:nvSpPr>
        <p:spPr>
          <a:xfrm>
            <a:off x="2516150" y="3988450"/>
            <a:ext cx="764700" cy="62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E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93" name="Google Shape;1193;g2685210c548_0_340"/>
          <p:cNvSpPr/>
          <p:nvPr/>
        </p:nvSpPr>
        <p:spPr>
          <a:xfrm>
            <a:off x="3396275" y="3988475"/>
            <a:ext cx="764700" cy="62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F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94" name="Google Shape;1194;g2685210c548_0_340"/>
          <p:cNvSpPr/>
          <p:nvPr/>
        </p:nvSpPr>
        <p:spPr>
          <a:xfrm>
            <a:off x="4276400" y="3988475"/>
            <a:ext cx="764700" cy="62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G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95" name="Google Shape;1195;g2685210c548_0_340"/>
          <p:cNvSpPr/>
          <p:nvPr/>
        </p:nvSpPr>
        <p:spPr>
          <a:xfrm>
            <a:off x="5329225" y="4042200"/>
            <a:ext cx="764700" cy="62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H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196" name="Google Shape;1196;g2685210c548_0_340"/>
          <p:cNvCxnSpPr>
            <a:stCxn id="1192" idx="0"/>
            <a:endCxn id="1187" idx="4"/>
          </p:cNvCxnSpPr>
          <p:nvPr/>
        </p:nvCxnSpPr>
        <p:spPr>
          <a:xfrm flipH="1" rot="10800000">
            <a:off x="2898500" y="3663550"/>
            <a:ext cx="469200" cy="324900"/>
          </a:xfrm>
          <a:prstGeom prst="straightConnector1">
            <a:avLst/>
          </a:prstGeom>
          <a:noFill/>
          <a:ln cap="flat" cmpd="sng" w="9525">
            <a:solidFill>
              <a:srgbClr val="13141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7" name="Google Shape;1197;g2685210c548_0_340"/>
          <p:cNvCxnSpPr>
            <a:stCxn id="1193" idx="0"/>
            <a:endCxn id="1190" idx="4"/>
          </p:cNvCxnSpPr>
          <p:nvPr/>
        </p:nvCxnSpPr>
        <p:spPr>
          <a:xfrm flipH="1" rot="10800000">
            <a:off x="3778625" y="3663575"/>
            <a:ext cx="469200" cy="324900"/>
          </a:xfrm>
          <a:prstGeom prst="straightConnector1">
            <a:avLst/>
          </a:prstGeom>
          <a:noFill/>
          <a:ln cap="flat" cmpd="sng" w="9525">
            <a:solidFill>
              <a:srgbClr val="13141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8" name="Google Shape;1198;g2685210c548_0_340"/>
          <p:cNvCxnSpPr>
            <a:stCxn id="1195" idx="0"/>
          </p:cNvCxnSpPr>
          <p:nvPr/>
        </p:nvCxnSpPr>
        <p:spPr>
          <a:xfrm rot="10800000">
            <a:off x="5246875" y="3577200"/>
            <a:ext cx="464700" cy="465000"/>
          </a:xfrm>
          <a:prstGeom prst="straightConnector1">
            <a:avLst/>
          </a:prstGeom>
          <a:noFill/>
          <a:ln cap="flat" cmpd="sng" w="9525">
            <a:solidFill>
              <a:srgbClr val="13141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9" name="Google Shape;1199;g2685210c548_0_340"/>
          <p:cNvCxnSpPr/>
          <p:nvPr/>
        </p:nvCxnSpPr>
        <p:spPr>
          <a:xfrm rot="10800000">
            <a:off x="4276400" y="3663575"/>
            <a:ext cx="411000" cy="324900"/>
          </a:xfrm>
          <a:prstGeom prst="straightConnector1">
            <a:avLst/>
          </a:prstGeom>
          <a:noFill/>
          <a:ln cap="flat" cmpd="sng" w="9525">
            <a:solidFill>
              <a:srgbClr val="13141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0" name="Google Shape;1200;g2685210c548_0_340"/>
          <p:cNvSpPr/>
          <p:nvPr/>
        </p:nvSpPr>
        <p:spPr>
          <a:xfrm>
            <a:off x="3536350" y="5082575"/>
            <a:ext cx="764700" cy="62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I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01" name="Google Shape;1201;g2685210c548_0_340"/>
          <p:cNvSpPr/>
          <p:nvPr/>
        </p:nvSpPr>
        <p:spPr>
          <a:xfrm>
            <a:off x="4416475" y="5082575"/>
            <a:ext cx="764700" cy="62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J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202" name="Google Shape;1202;g2685210c548_0_340"/>
          <p:cNvCxnSpPr>
            <a:stCxn id="1200" idx="0"/>
            <a:endCxn id="1193" idx="4"/>
          </p:cNvCxnSpPr>
          <p:nvPr/>
        </p:nvCxnSpPr>
        <p:spPr>
          <a:xfrm rot="10800000">
            <a:off x="3778600" y="4617575"/>
            <a:ext cx="140100" cy="465000"/>
          </a:xfrm>
          <a:prstGeom prst="straightConnector1">
            <a:avLst/>
          </a:prstGeom>
          <a:noFill/>
          <a:ln cap="flat" cmpd="sng" w="9525">
            <a:solidFill>
              <a:srgbClr val="13141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3" name="Google Shape;1203;g2685210c548_0_340"/>
          <p:cNvCxnSpPr>
            <a:stCxn id="1201" idx="0"/>
          </p:cNvCxnSpPr>
          <p:nvPr/>
        </p:nvCxnSpPr>
        <p:spPr>
          <a:xfrm rot="10800000">
            <a:off x="4745725" y="4551875"/>
            <a:ext cx="53100" cy="530700"/>
          </a:xfrm>
          <a:prstGeom prst="straightConnector1">
            <a:avLst/>
          </a:prstGeom>
          <a:noFill/>
          <a:ln cap="flat" cmpd="sng" w="9525">
            <a:solidFill>
              <a:srgbClr val="13141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g2685210c548_0_381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ahoma"/>
              <a:buNone/>
            </a:pPr>
            <a:r>
              <a:rPr b="1" lang="en-US" sz="4000">
                <a:solidFill>
                  <a:schemeClr val="dk1"/>
                </a:solidFill>
              </a:rPr>
              <a:t>Iterative Deepening Search</a:t>
            </a:r>
            <a:endParaRPr/>
          </a:p>
        </p:txBody>
      </p:sp>
      <p:sp>
        <p:nvSpPr>
          <p:cNvPr id="1209" name="Google Shape;1209;g2685210c548_0_381"/>
          <p:cNvSpPr/>
          <p:nvPr/>
        </p:nvSpPr>
        <p:spPr>
          <a:xfrm>
            <a:off x="3807300" y="1842700"/>
            <a:ext cx="764700" cy="62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A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10" name="Google Shape;1210;g2685210c548_0_381"/>
          <p:cNvSpPr txBox="1"/>
          <p:nvPr/>
        </p:nvSpPr>
        <p:spPr>
          <a:xfrm>
            <a:off x="5192825" y="1794700"/>
            <a:ext cx="1726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11" name="Google Shape;1211;g2685210c548_0_381"/>
          <p:cNvSpPr txBox="1"/>
          <p:nvPr/>
        </p:nvSpPr>
        <p:spPr>
          <a:xfrm>
            <a:off x="2286275" y="5684500"/>
            <a:ext cx="5817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Fringe: A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g2685210c548_0_405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ahoma"/>
              <a:buNone/>
            </a:pPr>
            <a:r>
              <a:rPr b="1" lang="en-US" sz="4000">
                <a:solidFill>
                  <a:schemeClr val="dk1"/>
                </a:solidFill>
              </a:rPr>
              <a:t>Iterative Deepening Search</a:t>
            </a:r>
            <a:endParaRPr/>
          </a:p>
        </p:txBody>
      </p:sp>
      <p:sp>
        <p:nvSpPr>
          <p:cNvPr id="1217" name="Google Shape;1217;g2685210c548_0_405"/>
          <p:cNvSpPr/>
          <p:nvPr/>
        </p:nvSpPr>
        <p:spPr>
          <a:xfrm>
            <a:off x="3807300" y="1842700"/>
            <a:ext cx="764700" cy="62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A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218" name="Google Shape;1218;g2685210c548_0_405"/>
          <p:cNvCxnSpPr>
            <a:stCxn id="1219" idx="0"/>
            <a:endCxn id="1217" idx="4"/>
          </p:cNvCxnSpPr>
          <p:nvPr/>
        </p:nvCxnSpPr>
        <p:spPr>
          <a:xfrm flipH="1" rot="10800000">
            <a:off x="3367625" y="2471825"/>
            <a:ext cx="822000" cy="562500"/>
          </a:xfrm>
          <a:prstGeom prst="straightConnector1">
            <a:avLst/>
          </a:prstGeom>
          <a:noFill/>
          <a:ln cap="flat" cmpd="sng" w="9525">
            <a:solidFill>
              <a:srgbClr val="13141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0" name="Google Shape;1220;g2685210c548_0_405"/>
          <p:cNvCxnSpPr>
            <a:stCxn id="1221" idx="0"/>
            <a:endCxn id="1217" idx="4"/>
          </p:cNvCxnSpPr>
          <p:nvPr/>
        </p:nvCxnSpPr>
        <p:spPr>
          <a:xfrm rot="10800000">
            <a:off x="4189775" y="2471850"/>
            <a:ext cx="938100" cy="562500"/>
          </a:xfrm>
          <a:prstGeom prst="straightConnector1">
            <a:avLst/>
          </a:prstGeom>
          <a:noFill/>
          <a:ln cap="flat" cmpd="sng" w="9525">
            <a:solidFill>
              <a:srgbClr val="13141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9" name="Google Shape;1219;g2685210c548_0_405"/>
          <p:cNvSpPr/>
          <p:nvPr/>
        </p:nvSpPr>
        <p:spPr>
          <a:xfrm>
            <a:off x="2985275" y="3034325"/>
            <a:ext cx="764700" cy="62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B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22" name="Google Shape;1222;g2685210c548_0_405"/>
          <p:cNvSpPr/>
          <p:nvPr/>
        </p:nvSpPr>
        <p:spPr>
          <a:xfrm>
            <a:off x="3865400" y="3034350"/>
            <a:ext cx="764700" cy="62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C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21" name="Google Shape;1221;g2685210c548_0_405"/>
          <p:cNvSpPr/>
          <p:nvPr/>
        </p:nvSpPr>
        <p:spPr>
          <a:xfrm>
            <a:off x="4745525" y="3034350"/>
            <a:ext cx="764700" cy="62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D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223" name="Google Shape;1223;g2685210c548_0_405"/>
          <p:cNvCxnSpPr>
            <a:stCxn id="1222" idx="0"/>
            <a:endCxn id="1217" idx="4"/>
          </p:cNvCxnSpPr>
          <p:nvPr/>
        </p:nvCxnSpPr>
        <p:spPr>
          <a:xfrm rot="10800000">
            <a:off x="4189550" y="2471850"/>
            <a:ext cx="58200" cy="562500"/>
          </a:xfrm>
          <a:prstGeom prst="straightConnector1">
            <a:avLst/>
          </a:prstGeom>
          <a:noFill/>
          <a:ln cap="flat" cmpd="sng" w="9525">
            <a:solidFill>
              <a:srgbClr val="13141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4" name="Google Shape;1224;g2685210c548_0_405"/>
          <p:cNvSpPr txBox="1"/>
          <p:nvPr/>
        </p:nvSpPr>
        <p:spPr>
          <a:xfrm>
            <a:off x="6031575" y="1818700"/>
            <a:ext cx="1726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L1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25" name="Google Shape;1225;g2685210c548_0_405"/>
          <p:cNvSpPr txBox="1"/>
          <p:nvPr/>
        </p:nvSpPr>
        <p:spPr>
          <a:xfrm>
            <a:off x="2286275" y="5684500"/>
            <a:ext cx="5817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Fringe: A,B,C,D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2685210c548_0_429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ahoma"/>
              <a:buNone/>
            </a:pPr>
            <a:r>
              <a:rPr b="1" lang="en-US" sz="4000">
                <a:solidFill>
                  <a:schemeClr val="dk1"/>
                </a:solidFill>
              </a:rPr>
              <a:t>Iterative Deepening Search</a:t>
            </a:r>
            <a:endParaRPr/>
          </a:p>
        </p:txBody>
      </p:sp>
      <p:sp>
        <p:nvSpPr>
          <p:cNvPr id="1231" name="Google Shape;1231;g2685210c548_0_429"/>
          <p:cNvSpPr/>
          <p:nvPr/>
        </p:nvSpPr>
        <p:spPr>
          <a:xfrm>
            <a:off x="3807300" y="1842700"/>
            <a:ext cx="764700" cy="62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A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232" name="Google Shape;1232;g2685210c548_0_429"/>
          <p:cNvCxnSpPr>
            <a:stCxn id="1233" idx="0"/>
            <a:endCxn id="1231" idx="4"/>
          </p:cNvCxnSpPr>
          <p:nvPr/>
        </p:nvCxnSpPr>
        <p:spPr>
          <a:xfrm flipH="1" rot="10800000">
            <a:off x="3367625" y="2471825"/>
            <a:ext cx="822000" cy="562500"/>
          </a:xfrm>
          <a:prstGeom prst="straightConnector1">
            <a:avLst/>
          </a:prstGeom>
          <a:noFill/>
          <a:ln cap="flat" cmpd="sng" w="9525">
            <a:solidFill>
              <a:srgbClr val="13141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4" name="Google Shape;1234;g2685210c548_0_429"/>
          <p:cNvCxnSpPr>
            <a:stCxn id="1235" idx="0"/>
            <a:endCxn id="1231" idx="4"/>
          </p:cNvCxnSpPr>
          <p:nvPr/>
        </p:nvCxnSpPr>
        <p:spPr>
          <a:xfrm rot="10800000">
            <a:off x="4189775" y="2471850"/>
            <a:ext cx="938100" cy="562500"/>
          </a:xfrm>
          <a:prstGeom prst="straightConnector1">
            <a:avLst/>
          </a:prstGeom>
          <a:noFill/>
          <a:ln cap="flat" cmpd="sng" w="9525">
            <a:solidFill>
              <a:srgbClr val="13141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3" name="Google Shape;1233;g2685210c548_0_429"/>
          <p:cNvSpPr/>
          <p:nvPr/>
        </p:nvSpPr>
        <p:spPr>
          <a:xfrm>
            <a:off x="2985275" y="3034325"/>
            <a:ext cx="764700" cy="62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B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36" name="Google Shape;1236;g2685210c548_0_429"/>
          <p:cNvSpPr/>
          <p:nvPr/>
        </p:nvSpPr>
        <p:spPr>
          <a:xfrm>
            <a:off x="3865400" y="3034350"/>
            <a:ext cx="764700" cy="62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C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35" name="Google Shape;1235;g2685210c548_0_429"/>
          <p:cNvSpPr/>
          <p:nvPr/>
        </p:nvSpPr>
        <p:spPr>
          <a:xfrm>
            <a:off x="4745525" y="3034350"/>
            <a:ext cx="764700" cy="62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D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237" name="Google Shape;1237;g2685210c548_0_429"/>
          <p:cNvCxnSpPr>
            <a:stCxn id="1236" idx="0"/>
            <a:endCxn id="1231" idx="4"/>
          </p:cNvCxnSpPr>
          <p:nvPr/>
        </p:nvCxnSpPr>
        <p:spPr>
          <a:xfrm rot="10800000">
            <a:off x="4189550" y="2471850"/>
            <a:ext cx="58200" cy="562500"/>
          </a:xfrm>
          <a:prstGeom prst="straightConnector1">
            <a:avLst/>
          </a:prstGeom>
          <a:noFill/>
          <a:ln cap="flat" cmpd="sng" w="9525">
            <a:solidFill>
              <a:srgbClr val="13141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8" name="Google Shape;1238;g2685210c548_0_429"/>
          <p:cNvSpPr/>
          <p:nvPr/>
        </p:nvSpPr>
        <p:spPr>
          <a:xfrm>
            <a:off x="2516150" y="3988450"/>
            <a:ext cx="764700" cy="62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E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39" name="Google Shape;1239;g2685210c548_0_429"/>
          <p:cNvSpPr/>
          <p:nvPr/>
        </p:nvSpPr>
        <p:spPr>
          <a:xfrm>
            <a:off x="3396275" y="3988475"/>
            <a:ext cx="764700" cy="62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F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40" name="Google Shape;1240;g2685210c548_0_429"/>
          <p:cNvSpPr/>
          <p:nvPr/>
        </p:nvSpPr>
        <p:spPr>
          <a:xfrm>
            <a:off x="4276400" y="3988475"/>
            <a:ext cx="764700" cy="62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G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41" name="Google Shape;1241;g2685210c548_0_429"/>
          <p:cNvSpPr/>
          <p:nvPr/>
        </p:nvSpPr>
        <p:spPr>
          <a:xfrm>
            <a:off x="5329225" y="4042200"/>
            <a:ext cx="764700" cy="62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H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242" name="Google Shape;1242;g2685210c548_0_429"/>
          <p:cNvCxnSpPr>
            <a:stCxn id="1238" idx="0"/>
            <a:endCxn id="1233" idx="4"/>
          </p:cNvCxnSpPr>
          <p:nvPr/>
        </p:nvCxnSpPr>
        <p:spPr>
          <a:xfrm flipH="1" rot="10800000">
            <a:off x="2898500" y="3663550"/>
            <a:ext cx="469200" cy="324900"/>
          </a:xfrm>
          <a:prstGeom prst="straightConnector1">
            <a:avLst/>
          </a:prstGeom>
          <a:noFill/>
          <a:ln cap="flat" cmpd="sng" w="9525">
            <a:solidFill>
              <a:srgbClr val="13141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3" name="Google Shape;1243;g2685210c548_0_429"/>
          <p:cNvCxnSpPr>
            <a:stCxn id="1239" idx="0"/>
            <a:endCxn id="1236" idx="4"/>
          </p:cNvCxnSpPr>
          <p:nvPr/>
        </p:nvCxnSpPr>
        <p:spPr>
          <a:xfrm flipH="1" rot="10800000">
            <a:off x="3778625" y="3663575"/>
            <a:ext cx="469200" cy="324900"/>
          </a:xfrm>
          <a:prstGeom prst="straightConnector1">
            <a:avLst/>
          </a:prstGeom>
          <a:noFill/>
          <a:ln cap="flat" cmpd="sng" w="9525">
            <a:solidFill>
              <a:srgbClr val="13141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4" name="Google Shape;1244;g2685210c548_0_429"/>
          <p:cNvCxnSpPr>
            <a:stCxn id="1241" idx="0"/>
          </p:cNvCxnSpPr>
          <p:nvPr/>
        </p:nvCxnSpPr>
        <p:spPr>
          <a:xfrm rot="10800000">
            <a:off x="5246875" y="3577200"/>
            <a:ext cx="464700" cy="465000"/>
          </a:xfrm>
          <a:prstGeom prst="straightConnector1">
            <a:avLst/>
          </a:prstGeom>
          <a:noFill/>
          <a:ln cap="flat" cmpd="sng" w="9525">
            <a:solidFill>
              <a:srgbClr val="13141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5" name="Google Shape;1245;g2685210c548_0_429"/>
          <p:cNvCxnSpPr/>
          <p:nvPr/>
        </p:nvCxnSpPr>
        <p:spPr>
          <a:xfrm rot="10800000">
            <a:off x="4276400" y="3663575"/>
            <a:ext cx="411000" cy="324900"/>
          </a:xfrm>
          <a:prstGeom prst="straightConnector1">
            <a:avLst/>
          </a:prstGeom>
          <a:noFill/>
          <a:ln cap="flat" cmpd="sng" w="9525">
            <a:solidFill>
              <a:srgbClr val="13141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6" name="Google Shape;1246;g2685210c548_0_429"/>
          <p:cNvSpPr txBox="1"/>
          <p:nvPr/>
        </p:nvSpPr>
        <p:spPr>
          <a:xfrm>
            <a:off x="6031575" y="1818700"/>
            <a:ext cx="1726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L2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47" name="Google Shape;1247;g2685210c548_0_429"/>
          <p:cNvSpPr txBox="1"/>
          <p:nvPr/>
        </p:nvSpPr>
        <p:spPr>
          <a:xfrm>
            <a:off x="2286275" y="5684500"/>
            <a:ext cx="5817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Fringe: A,B,E,C,F,G,D,H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 8-puzzle</a:t>
            </a:r>
            <a:endParaRPr/>
          </a:p>
        </p:txBody>
      </p:sp>
      <p:grpSp>
        <p:nvGrpSpPr>
          <p:cNvPr id="238" name="Google Shape;238;p3"/>
          <p:cNvGrpSpPr/>
          <p:nvPr/>
        </p:nvGrpSpPr>
        <p:grpSpPr>
          <a:xfrm>
            <a:off x="914400" y="1828800"/>
            <a:ext cx="7010400" cy="4267200"/>
            <a:chOff x="576" y="1152"/>
            <a:chExt cx="4416" cy="2688"/>
          </a:xfrm>
        </p:grpSpPr>
        <p:grpSp>
          <p:nvGrpSpPr>
            <p:cNvPr id="239" name="Google Shape;239;p3"/>
            <p:cNvGrpSpPr/>
            <p:nvPr/>
          </p:nvGrpSpPr>
          <p:grpSpPr>
            <a:xfrm>
              <a:off x="576" y="1152"/>
              <a:ext cx="1152" cy="1152"/>
              <a:chOff x="768" y="1152"/>
              <a:chExt cx="1152" cy="1152"/>
            </a:xfrm>
          </p:grpSpPr>
          <p:sp>
            <p:nvSpPr>
              <p:cNvPr id="240" name="Google Shape;240;p3"/>
              <p:cNvSpPr txBox="1"/>
              <p:nvPr/>
            </p:nvSpPr>
            <p:spPr>
              <a:xfrm>
                <a:off x="768" y="1152"/>
                <a:ext cx="1152" cy="1152"/>
              </a:xfrm>
              <a:prstGeom prst="rect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1" name="Google Shape;241;p3"/>
              <p:cNvSpPr txBox="1"/>
              <p:nvPr/>
            </p:nvSpPr>
            <p:spPr>
              <a:xfrm>
                <a:off x="768" y="1152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2" name="Google Shape;242;p3"/>
              <p:cNvSpPr txBox="1"/>
              <p:nvPr/>
            </p:nvSpPr>
            <p:spPr>
              <a:xfrm>
                <a:off x="768" y="1536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3" name="Google Shape;243;p3"/>
              <p:cNvSpPr txBox="1"/>
              <p:nvPr/>
            </p:nvSpPr>
            <p:spPr>
              <a:xfrm>
                <a:off x="768" y="1920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4" name="Google Shape;244;p3"/>
              <p:cNvSpPr txBox="1"/>
              <p:nvPr/>
            </p:nvSpPr>
            <p:spPr>
              <a:xfrm>
                <a:off x="1152" y="1152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5" name="Google Shape;245;p3"/>
              <p:cNvSpPr txBox="1"/>
              <p:nvPr/>
            </p:nvSpPr>
            <p:spPr>
              <a:xfrm>
                <a:off x="1152" y="1536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6" name="Google Shape;246;p3"/>
              <p:cNvSpPr txBox="1"/>
              <p:nvPr/>
            </p:nvSpPr>
            <p:spPr>
              <a:xfrm>
                <a:off x="1536" y="1536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7" name="Google Shape;247;p3"/>
              <p:cNvSpPr txBox="1"/>
              <p:nvPr/>
            </p:nvSpPr>
            <p:spPr>
              <a:xfrm>
                <a:off x="1152" y="1920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8" name="Google Shape;248;p3"/>
              <p:cNvSpPr txBox="1"/>
              <p:nvPr/>
            </p:nvSpPr>
            <p:spPr>
              <a:xfrm>
                <a:off x="1536" y="1920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9" name="Google Shape;249;p3"/>
              <p:cNvSpPr txBox="1"/>
              <p:nvPr/>
            </p:nvSpPr>
            <p:spPr>
              <a:xfrm>
                <a:off x="1248" y="1968"/>
                <a:ext cx="221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1</a:t>
                </a:r>
                <a:endParaRPr/>
              </a:p>
            </p:txBody>
          </p:sp>
          <p:sp>
            <p:nvSpPr>
              <p:cNvPr id="250" name="Google Shape;250;p3"/>
              <p:cNvSpPr txBox="1"/>
              <p:nvPr/>
            </p:nvSpPr>
            <p:spPr>
              <a:xfrm>
                <a:off x="1248" y="1200"/>
                <a:ext cx="221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2</a:t>
                </a:r>
                <a:endParaRPr/>
              </a:p>
            </p:txBody>
          </p:sp>
          <p:sp>
            <p:nvSpPr>
              <p:cNvPr id="251" name="Google Shape;251;p3"/>
              <p:cNvSpPr txBox="1"/>
              <p:nvPr/>
            </p:nvSpPr>
            <p:spPr>
              <a:xfrm>
                <a:off x="864" y="1584"/>
                <a:ext cx="221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3</a:t>
                </a:r>
                <a:endParaRPr/>
              </a:p>
            </p:txBody>
          </p:sp>
          <p:sp>
            <p:nvSpPr>
              <p:cNvPr id="252" name="Google Shape;252;p3"/>
              <p:cNvSpPr txBox="1"/>
              <p:nvPr/>
            </p:nvSpPr>
            <p:spPr>
              <a:xfrm>
                <a:off x="1248" y="1584"/>
                <a:ext cx="221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4</a:t>
                </a:r>
                <a:endParaRPr/>
              </a:p>
            </p:txBody>
          </p:sp>
          <p:sp>
            <p:nvSpPr>
              <p:cNvPr id="253" name="Google Shape;253;p3"/>
              <p:cNvSpPr txBox="1"/>
              <p:nvPr/>
            </p:nvSpPr>
            <p:spPr>
              <a:xfrm>
                <a:off x="864" y="1968"/>
                <a:ext cx="221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5</a:t>
                </a:r>
                <a:endParaRPr/>
              </a:p>
            </p:txBody>
          </p:sp>
          <p:sp>
            <p:nvSpPr>
              <p:cNvPr id="254" name="Google Shape;254;p3"/>
              <p:cNvSpPr txBox="1"/>
              <p:nvPr/>
            </p:nvSpPr>
            <p:spPr>
              <a:xfrm>
                <a:off x="1632" y="1968"/>
                <a:ext cx="221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/>
              </a:p>
            </p:txBody>
          </p:sp>
          <p:sp>
            <p:nvSpPr>
              <p:cNvPr id="255" name="Google Shape;255;p3"/>
              <p:cNvSpPr txBox="1"/>
              <p:nvPr/>
            </p:nvSpPr>
            <p:spPr>
              <a:xfrm>
                <a:off x="1632" y="1584"/>
                <a:ext cx="221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7</a:t>
                </a:r>
                <a:endParaRPr/>
              </a:p>
            </p:txBody>
          </p:sp>
          <p:sp>
            <p:nvSpPr>
              <p:cNvPr id="256" name="Google Shape;256;p3"/>
              <p:cNvSpPr txBox="1"/>
              <p:nvPr/>
            </p:nvSpPr>
            <p:spPr>
              <a:xfrm>
                <a:off x="864" y="1200"/>
                <a:ext cx="221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8</a:t>
                </a:r>
                <a:endParaRPr/>
              </a:p>
            </p:txBody>
          </p:sp>
        </p:grpSp>
        <p:grpSp>
          <p:nvGrpSpPr>
            <p:cNvPr id="257" name="Google Shape;257;p3"/>
            <p:cNvGrpSpPr/>
            <p:nvPr/>
          </p:nvGrpSpPr>
          <p:grpSpPr>
            <a:xfrm>
              <a:off x="3840" y="2304"/>
              <a:ext cx="1152" cy="1152"/>
              <a:chOff x="3264" y="1152"/>
              <a:chExt cx="1152" cy="1152"/>
            </a:xfrm>
          </p:grpSpPr>
          <p:sp>
            <p:nvSpPr>
              <p:cNvPr id="258" name="Google Shape;258;p3"/>
              <p:cNvSpPr txBox="1"/>
              <p:nvPr/>
            </p:nvSpPr>
            <p:spPr>
              <a:xfrm>
                <a:off x="3264" y="1152"/>
                <a:ext cx="1152" cy="1152"/>
              </a:xfrm>
              <a:prstGeom prst="rect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9" name="Google Shape;259;p3"/>
              <p:cNvSpPr txBox="1"/>
              <p:nvPr/>
            </p:nvSpPr>
            <p:spPr>
              <a:xfrm>
                <a:off x="3264" y="1152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0" name="Google Shape;260;p3"/>
              <p:cNvSpPr txBox="1"/>
              <p:nvPr/>
            </p:nvSpPr>
            <p:spPr>
              <a:xfrm>
                <a:off x="3264" y="1536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1" name="Google Shape;261;p3"/>
              <p:cNvSpPr txBox="1"/>
              <p:nvPr/>
            </p:nvSpPr>
            <p:spPr>
              <a:xfrm>
                <a:off x="3264" y="1920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2" name="Google Shape;262;p3"/>
              <p:cNvSpPr txBox="1"/>
              <p:nvPr/>
            </p:nvSpPr>
            <p:spPr>
              <a:xfrm>
                <a:off x="3648" y="1152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3" name="Google Shape;263;p3"/>
              <p:cNvSpPr txBox="1"/>
              <p:nvPr/>
            </p:nvSpPr>
            <p:spPr>
              <a:xfrm>
                <a:off x="3648" y="1536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4" name="Google Shape;264;p3"/>
              <p:cNvSpPr txBox="1"/>
              <p:nvPr/>
            </p:nvSpPr>
            <p:spPr>
              <a:xfrm>
                <a:off x="4032" y="1536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5" name="Google Shape;265;p3"/>
              <p:cNvSpPr txBox="1"/>
              <p:nvPr/>
            </p:nvSpPr>
            <p:spPr>
              <a:xfrm>
                <a:off x="3648" y="1920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6" name="Google Shape;266;p3"/>
              <p:cNvSpPr txBox="1"/>
              <p:nvPr/>
            </p:nvSpPr>
            <p:spPr>
              <a:xfrm>
                <a:off x="4032" y="1152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7" name="Google Shape;267;p3"/>
              <p:cNvSpPr txBox="1"/>
              <p:nvPr/>
            </p:nvSpPr>
            <p:spPr>
              <a:xfrm>
                <a:off x="3360" y="1200"/>
                <a:ext cx="221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1</a:t>
                </a:r>
                <a:endParaRPr/>
              </a:p>
            </p:txBody>
          </p:sp>
          <p:sp>
            <p:nvSpPr>
              <p:cNvPr id="268" name="Google Shape;268;p3"/>
              <p:cNvSpPr txBox="1"/>
              <p:nvPr/>
            </p:nvSpPr>
            <p:spPr>
              <a:xfrm>
                <a:off x="3744" y="1200"/>
                <a:ext cx="221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2</a:t>
                </a:r>
                <a:endParaRPr/>
              </a:p>
            </p:txBody>
          </p:sp>
          <p:sp>
            <p:nvSpPr>
              <p:cNvPr id="269" name="Google Shape;269;p3"/>
              <p:cNvSpPr txBox="1"/>
              <p:nvPr/>
            </p:nvSpPr>
            <p:spPr>
              <a:xfrm>
                <a:off x="4128" y="1200"/>
                <a:ext cx="221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3</a:t>
                </a:r>
                <a:endParaRPr/>
              </a:p>
            </p:txBody>
          </p:sp>
          <p:sp>
            <p:nvSpPr>
              <p:cNvPr id="270" name="Google Shape;270;p3"/>
              <p:cNvSpPr txBox="1"/>
              <p:nvPr/>
            </p:nvSpPr>
            <p:spPr>
              <a:xfrm>
                <a:off x="3360" y="1584"/>
                <a:ext cx="221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4</a:t>
                </a:r>
                <a:endParaRPr/>
              </a:p>
            </p:txBody>
          </p:sp>
          <p:sp>
            <p:nvSpPr>
              <p:cNvPr id="271" name="Google Shape;271;p3"/>
              <p:cNvSpPr txBox="1"/>
              <p:nvPr/>
            </p:nvSpPr>
            <p:spPr>
              <a:xfrm>
                <a:off x="3744" y="1584"/>
                <a:ext cx="221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5</a:t>
                </a:r>
                <a:endParaRPr/>
              </a:p>
            </p:txBody>
          </p:sp>
          <p:sp>
            <p:nvSpPr>
              <p:cNvPr id="272" name="Google Shape;272;p3"/>
              <p:cNvSpPr txBox="1"/>
              <p:nvPr/>
            </p:nvSpPr>
            <p:spPr>
              <a:xfrm>
                <a:off x="4128" y="1584"/>
                <a:ext cx="221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/>
              </a:p>
            </p:txBody>
          </p:sp>
          <p:sp>
            <p:nvSpPr>
              <p:cNvPr id="273" name="Google Shape;273;p3"/>
              <p:cNvSpPr txBox="1"/>
              <p:nvPr/>
            </p:nvSpPr>
            <p:spPr>
              <a:xfrm>
                <a:off x="3360" y="1968"/>
                <a:ext cx="221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7</a:t>
                </a:r>
                <a:endParaRPr/>
              </a:p>
            </p:txBody>
          </p:sp>
          <p:sp>
            <p:nvSpPr>
              <p:cNvPr id="274" name="Google Shape;274;p3"/>
              <p:cNvSpPr txBox="1"/>
              <p:nvPr/>
            </p:nvSpPr>
            <p:spPr>
              <a:xfrm>
                <a:off x="3744" y="1968"/>
                <a:ext cx="221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8</a:t>
                </a:r>
                <a:endParaRPr/>
              </a:p>
            </p:txBody>
          </p:sp>
        </p:grpSp>
        <p:sp>
          <p:nvSpPr>
            <p:cNvPr id="275" name="Google Shape;275;p3"/>
            <p:cNvSpPr txBox="1"/>
            <p:nvPr/>
          </p:nvSpPr>
          <p:spPr>
            <a:xfrm>
              <a:off x="3936" y="3456"/>
              <a:ext cx="96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Goal state</a:t>
              </a:r>
              <a:endParaRPr/>
            </a:p>
          </p:txBody>
        </p:sp>
        <p:grpSp>
          <p:nvGrpSpPr>
            <p:cNvPr id="276" name="Google Shape;276;p3"/>
            <p:cNvGrpSpPr/>
            <p:nvPr/>
          </p:nvGrpSpPr>
          <p:grpSpPr>
            <a:xfrm>
              <a:off x="576" y="2688"/>
              <a:ext cx="1152" cy="1152"/>
              <a:chOff x="576" y="2688"/>
              <a:chExt cx="1152" cy="1152"/>
            </a:xfrm>
          </p:grpSpPr>
          <p:sp>
            <p:nvSpPr>
              <p:cNvPr id="277" name="Google Shape;277;p3"/>
              <p:cNvSpPr txBox="1"/>
              <p:nvPr/>
            </p:nvSpPr>
            <p:spPr>
              <a:xfrm>
                <a:off x="576" y="2688"/>
                <a:ext cx="1152" cy="1152"/>
              </a:xfrm>
              <a:prstGeom prst="rect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8" name="Google Shape;278;p3"/>
              <p:cNvSpPr txBox="1"/>
              <p:nvPr/>
            </p:nvSpPr>
            <p:spPr>
              <a:xfrm>
                <a:off x="576" y="2688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9" name="Google Shape;279;p3"/>
              <p:cNvSpPr txBox="1"/>
              <p:nvPr/>
            </p:nvSpPr>
            <p:spPr>
              <a:xfrm>
                <a:off x="576" y="3072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0" name="Google Shape;280;p3"/>
              <p:cNvSpPr txBox="1"/>
              <p:nvPr/>
            </p:nvSpPr>
            <p:spPr>
              <a:xfrm>
                <a:off x="576" y="3456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1" name="Google Shape;281;p3"/>
              <p:cNvSpPr txBox="1"/>
              <p:nvPr/>
            </p:nvSpPr>
            <p:spPr>
              <a:xfrm>
                <a:off x="960" y="2688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2" name="Google Shape;282;p3"/>
              <p:cNvSpPr txBox="1"/>
              <p:nvPr/>
            </p:nvSpPr>
            <p:spPr>
              <a:xfrm>
                <a:off x="960" y="3072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3" name="Google Shape;283;p3"/>
              <p:cNvSpPr txBox="1"/>
              <p:nvPr/>
            </p:nvSpPr>
            <p:spPr>
              <a:xfrm>
                <a:off x="1344" y="3456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4" name="Google Shape;284;p3"/>
              <p:cNvSpPr txBox="1"/>
              <p:nvPr/>
            </p:nvSpPr>
            <p:spPr>
              <a:xfrm>
                <a:off x="960" y="3456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5" name="Google Shape;285;p3"/>
              <p:cNvSpPr txBox="1"/>
              <p:nvPr/>
            </p:nvSpPr>
            <p:spPr>
              <a:xfrm>
                <a:off x="1344" y="2688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6" name="Google Shape;286;p3"/>
              <p:cNvSpPr txBox="1"/>
              <p:nvPr/>
            </p:nvSpPr>
            <p:spPr>
              <a:xfrm>
                <a:off x="672" y="2736"/>
                <a:ext cx="221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1</a:t>
                </a:r>
                <a:endParaRPr/>
              </a:p>
            </p:txBody>
          </p:sp>
          <p:sp>
            <p:nvSpPr>
              <p:cNvPr id="287" name="Google Shape;287;p3"/>
              <p:cNvSpPr txBox="1"/>
              <p:nvPr/>
            </p:nvSpPr>
            <p:spPr>
              <a:xfrm>
                <a:off x="1056" y="2736"/>
                <a:ext cx="221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2</a:t>
                </a:r>
                <a:endParaRPr/>
              </a:p>
            </p:txBody>
          </p:sp>
          <p:sp>
            <p:nvSpPr>
              <p:cNvPr id="288" name="Google Shape;288;p3"/>
              <p:cNvSpPr txBox="1"/>
              <p:nvPr/>
            </p:nvSpPr>
            <p:spPr>
              <a:xfrm>
                <a:off x="1440" y="2736"/>
                <a:ext cx="221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3</a:t>
                </a:r>
                <a:endParaRPr/>
              </a:p>
            </p:txBody>
          </p:sp>
          <p:sp>
            <p:nvSpPr>
              <p:cNvPr id="289" name="Google Shape;289;p3"/>
              <p:cNvSpPr txBox="1"/>
              <p:nvPr/>
            </p:nvSpPr>
            <p:spPr>
              <a:xfrm>
                <a:off x="672" y="3120"/>
                <a:ext cx="221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4</a:t>
                </a:r>
                <a:endParaRPr/>
              </a:p>
            </p:txBody>
          </p:sp>
          <p:sp>
            <p:nvSpPr>
              <p:cNvPr id="290" name="Google Shape;290;p3"/>
              <p:cNvSpPr txBox="1"/>
              <p:nvPr/>
            </p:nvSpPr>
            <p:spPr>
              <a:xfrm>
                <a:off x="1056" y="3120"/>
                <a:ext cx="221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5</a:t>
                </a:r>
                <a:endParaRPr/>
              </a:p>
            </p:txBody>
          </p:sp>
          <p:sp>
            <p:nvSpPr>
              <p:cNvPr id="291" name="Google Shape;291;p3"/>
              <p:cNvSpPr txBox="1"/>
              <p:nvPr/>
            </p:nvSpPr>
            <p:spPr>
              <a:xfrm>
                <a:off x="1440" y="3504"/>
                <a:ext cx="221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/>
              </a:p>
            </p:txBody>
          </p:sp>
          <p:sp>
            <p:nvSpPr>
              <p:cNvPr id="292" name="Google Shape;292;p3"/>
              <p:cNvSpPr txBox="1"/>
              <p:nvPr/>
            </p:nvSpPr>
            <p:spPr>
              <a:xfrm>
                <a:off x="672" y="3504"/>
                <a:ext cx="221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7</a:t>
                </a:r>
                <a:endParaRPr/>
              </a:p>
            </p:txBody>
          </p:sp>
          <p:sp>
            <p:nvSpPr>
              <p:cNvPr id="293" name="Google Shape;293;p3"/>
              <p:cNvSpPr txBox="1"/>
              <p:nvPr/>
            </p:nvSpPr>
            <p:spPr>
              <a:xfrm>
                <a:off x="1056" y="3504"/>
                <a:ext cx="221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8</a:t>
                </a:r>
                <a:endParaRPr/>
              </a:p>
            </p:txBody>
          </p:sp>
        </p:grpSp>
        <p:sp>
          <p:nvSpPr>
            <p:cNvPr id="294" name="Google Shape;294;p3"/>
            <p:cNvSpPr/>
            <p:nvPr/>
          </p:nvSpPr>
          <p:spPr>
            <a:xfrm>
              <a:off x="2304" y="1632"/>
              <a:ext cx="192" cy="192"/>
            </a:xfrm>
            <a:prstGeom prst="ellipse">
              <a:avLst/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2304" y="3168"/>
              <a:ext cx="192" cy="192"/>
            </a:xfrm>
            <a:prstGeom prst="ellipse">
              <a:avLst/>
            </a:prstGeom>
            <a:solidFill>
              <a:srgbClr val="99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6" name="Google Shape;296;p3"/>
            <p:cNvSpPr txBox="1"/>
            <p:nvPr/>
          </p:nvSpPr>
          <p:spPr>
            <a:xfrm>
              <a:off x="2390" y="1797"/>
              <a:ext cx="34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N1</a:t>
              </a:r>
              <a:endParaRPr/>
            </a:p>
          </p:txBody>
        </p:sp>
        <p:sp>
          <p:nvSpPr>
            <p:cNvPr id="297" name="Google Shape;297;p3"/>
            <p:cNvSpPr txBox="1"/>
            <p:nvPr/>
          </p:nvSpPr>
          <p:spPr>
            <a:xfrm>
              <a:off x="2400" y="3312"/>
              <a:ext cx="34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N2</a:t>
              </a:r>
              <a:endParaRPr/>
            </a:p>
          </p:txBody>
        </p:sp>
        <p:cxnSp>
          <p:nvCxnSpPr>
            <p:cNvPr id="298" name="Google Shape;298;p3"/>
            <p:cNvCxnSpPr/>
            <p:nvPr/>
          </p:nvCxnSpPr>
          <p:spPr>
            <a:xfrm rot="10800000">
              <a:off x="1728" y="1728"/>
              <a:ext cx="57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99" name="Google Shape;299;p3"/>
            <p:cNvCxnSpPr/>
            <p:nvPr/>
          </p:nvCxnSpPr>
          <p:spPr>
            <a:xfrm rot="10800000">
              <a:off x="1728" y="3264"/>
              <a:ext cx="57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300" name="Google Shape;300;p3"/>
            <p:cNvSpPr txBox="1"/>
            <p:nvPr/>
          </p:nvSpPr>
          <p:spPr>
            <a:xfrm>
              <a:off x="1776" y="3072"/>
              <a:ext cx="53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STATE</a:t>
              </a:r>
              <a:endParaRPr/>
            </a:p>
          </p:txBody>
        </p:sp>
        <p:sp>
          <p:nvSpPr>
            <p:cNvPr id="301" name="Google Shape;301;p3"/>
            <p:cNvSpPr txBox="1"/>
            <p:nvPr/>
          </p:nvSpPr>
          <p:spPr>
            <a:xfrm>
              <a:off x="1776" y="1536"/>
              <a:ext cx="53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STATE</a:t>
              </a:r>
              <a:endParaRPr/>
            </a:p>
          </p:txBody>
        </p:sp>
      </p:grpSp>
      <p:sp>
        <p:nvSpPr>
          <p:cNvPr id="302" name="Google Shape;302;p3"/>
          <p:cNvSpPr txBox="1"/>
          <p:nvPr/>
        </p:nvSpPr>
        <p:spPr>
          <a:xfrm>
            <a:off x="4495800" y="1752600"/>
            <a:ext cx="4179887" cy="1562100"/>
          </a:xfrm>
          <a:prstGeom prst="rect">
            <a:avLst/>
          </a:prstGeom>
          <a:solidFill>
            <a:srgbClr val="FFCCFF"/>
          </a:soli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For a blind strategy, N1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and N2 are just two nodes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(at some depth in the search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tree)</a:t>
            </a:r>
            <a:endParaRPr/>
          </a:p>
        </p:txBody>
      </p:sp>
      <p:sp>
        <p:nvSpPr>
          <p:cNvPr id="303" name="Google Shape;303;p3"/>
          <p:cNvSpPr txBox="1"/>
          <p:nvPr/>
        </p:nvSpPr>
        <p:spPr>
          <a:xfrm>
            <a:off x="4495800" y="1752600"/>
            <a:ext cx="4191000" cy="1562100"/>
          </a:xfrm>
          <a:prstGeom prst="rect">
            <a:avLst/>
          </a:prstGeom>
          <a:solidFill>
            <a:schemeClr val="folHlink"/>
          </a:solidFill>
          <a:ln cap="flat" cmpd="sng" w="9525">
            <a:solidFill>
              <a:srgbClr val="3366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a heuristic strategy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counting the number of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misplaced tiles,  N2 is more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promising than N1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g2685210c548_0_453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ahoma"/>
              <a:buNone/>
            </a:pPr>
            <a:r>
              <a:rPr b="1" lang="en-US" sz="4000">
                <a:solidFill>
                  <a:schemeClr val="dk1"/>
                </a:solidFill>
              </a:rPr>
              <a:t>Iterative Deepening Search</a:t>
            </a:r>
            <a:endParaRPr/>
          </a:p>
        </p:txBody>
      </p:sp>
      <p:sp>
        <p:nvSpPr>
          <p:cNvPr id="1253" name="Google Shape;1253;g2685210c548_0_453"/>
          <p:cNvSpPr/>
          <p:nvPr/>
        </p:nvSpPr>
        <p:spPr>
          <a:xfrm>
            <a:off x="3807300" y="1842700"/>
            <a:ext cx="764700" cy="62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A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254" name="Google Shape;1254;g2685210c548_0_453"/>
          <p:cNvCxnSpPr>
            <a:stCxn id="1255" idx="0"/>
            <a:endCxn id="1253" idx="4"/>
          </p:cNvCxnSpPr>
          <p:nvPr/>
        </p:nvCxnSpPr>
        <p:spPr>
          <a:xfrm flipH="1" rot="10800000">
            <a:off x="3367625" y="2471825"/>
            <a:ext cx="822000" cy="562500"/>
          </a:xfrm>
          <a:prstGeom prst="straightConnector1">
            <a:avLst/>
          </a:prstGeom>
          <a:noFill/>
          <a:ln cap="flat" cmpd="sng" w="9525">
            <a:solidFill>
              <a:srgbClr val="13141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6" name="Google Shape;1256;g2685210c548_0_453"/>
          <p:cNvCxnSpPr>
            <a:stCxn id="1257" idx="0"/>
            <a:endCxn id="1253" idx="4"/>
          </p:cNvCxnSpPr>
          <p:nvPr/>
        </p:nvCxnSpPr>
        <p:spPr>
          <a:xfrm rot="10800000">
            <a:off x="4189775" y="2471850"/>
            <a:ext cx="938100" cy="562500"/>
          </a:xfrm>
          <a:prstGeom prst="straightConnector1">
            <a:avLst/>
          </a:prstGeom>
          <a:noFill/>
          <a:ln cap="flat" cmpd="sng" w="9525">
            <a:solidFill>
              <a:srgbClr val="13141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5" name="Google Shape;1255;g2685210c548_0_453"/>
          <p:cNvSpPr/>
          <p:nvPr/>
        </p:nvSpPr>
        <p:spPr>
          <a:xfrm>
            <a:off x="2985275" y="3034325"/>
            <a:ext cx="764700" cy="62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B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58" name="Google Shape;1258;g2685210c548_0_453"/>
          <p:cNvSpPr/>
          <p:nvPr/>
        </p:nvSpPr>
        <p:spPr>
          <a:xfrm>
            <a:off x="3865400" y="3034350"/>
            <a:ext cx="764700" cy="62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C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57" name="Google Shape;1257;g2685210c548_0_453"/>
          <p:cNvSpPr/>
          <p:nvPr/>
        </p:nvSpPr>
        <p:spPr>
          <a:xfrm>
            <a:off x="4745525" y="3034350"/>
            <a:ext cx="764700" cy="62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D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259" name="Google Shape;1259;g2685210c548_0_453"/>
          <p:cNvCxnSpPr>
            <a:stCxn id="1258" idx="0"/>
            <a:endCxn id="1253" idx="4"/>
          </p:cNvCxnSpPr>
          <p:nvPr/>
        </p:nvCxnSpPr>
        <p:spPr>
          <a:xfrm rot="10800000">
            <a:off x="4189550" y="2471850"/>
            <a:ext cx="58200" cy="562500"/>
          </a:xfrm>
          <a:prstGeom prst="straightConnector1">
            <a:avLst/>
          </a:prstGeom>
          <a:noFill/>
          <a:ln cap="flat" cmpd="sng" w="9525">
            <a:solidFill>
              <a:srgbClr val="13141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0" name="Google Shape;1260;g2685210c548_0_453"/>
          <p:cNvSpPr/>
          <p:nvPr/>
        </p:nvSpPr>
        <p:spPr>
          <a:xfrm>
            <a:off x="2516150" y="3988450"/>
            <a:ext cx="764700" cy="62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E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61" name="Google Shape;1261;g2685210c548_0_453"/>
          <p:cNvSpPr/>
          <p:nvPr/>
        </p:nvSpPr>
        <p:spPr>
          <a:xfrm>
            <a:off x="3396275" y="3988475"/>
            <a:ext cx="764700" cy="62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F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62" name="Google Shape;1262;g2685210c548_0_453"/>
          <p:cNvSpPr/>
          <p:nvPr/>
        </p:nvSpPr>
        <p:spPr>
          <a:xfrm>
            <a:off x="4276400" y="3988475"/>
            <a:ext cx="764700" cy="62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G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63" name="Google Shape;1263;g2685210c548_0_453"/>
          <p:cNvSpPr/>
          <p:nvPr/>
        </p:nvSpPr>
        <p:spPr>
          <a:xfrm>
            <a:off x="5329225" y="4042200"/>
            <a:ext cx="764700" cy="62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H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264" name="Google Shape;1264;g2685210c548_0_453"/>
          <p:cNvCxnSpPr>
            <a:stCxn id="1260" idx="0"/>
            <a:endCxn id="1255" idx="4"/>
          </p:cNvCxnSpPr>
          <p:nvPr/>
        </p:nvCxnSpPr>
        <p:spPr>
          <a:xfrm flipH="1" rot="10800000">
            <a:off x="2898500" y="3663550"/>
            <a:ext cx="469200" cy="324900"/>
          </a:xfrm>
          <a:prstGeom prst="straightConnector1">
            <a:avLst/>
          </a:prstGeom>
          <a:noFill/>
          <a:ln cap="flat" cmpd="sng" w="9525">
            <a:solidFill>
              <a:srgbClr val="13141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5" name="Google Shape;1265;g2685210c548_0_453"/>
          <p:cNvCxnSpPr>
            <a:stCxn id="1261" idx="0"/>
            <a:endCxn id="1258" idx="4"/>
          </p:cNvCxnSpPr>
          <p:nvPr/>
        </p:nvCxnSpPr>
        <p:spPr>
          <a:xfrm flipH="1" rot="10800000">
            <a:off x="3778625" y="3663575"/>
            <a:ext cx="469200" cy="324900"/>
          </a:xfrm>
          <a:prstGeom prst="straightConnector1">
            <a:avLst/>
          </a:prstGeom>
          <a:noFill/>
          <a:ln cap="flat" cmpd="sng" w="9525">
            <a:solidFill>
              <a:srgbClr val="13141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6" name="Google Shape;1266;g2685210c548_0_453"/>
          <p:cNvCxnSpPr>
            <a:stCxn id="1263" idx="0"/>
          </p:cNvCxnSpPr>
          <p:nvPr/>
        </p:nvCxnSpPr>
        <p:spPr>
          <a:xfrm rot="10800000">
            <a:off x="5246875" y="3577200"/>
            <a:ext cx="464700" cy="465000"/>
          </a:xfrm>
          <a:prstGeom prst="straightConnector1">
            <a:avLst/>
          </a:prstGeom>
          <a:noFill/>
          <a:ln cap="flat" cmpd="sng" w="9525">
            <a:solidFill>
              <a:srgbClr val="13141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7" name="Google Shape;1267;g2685210c548_0_453"/>
          <p:cNvCxnSpPr/>
          <p:nvPr/>
        </p:nvCxnSpPr>
        <p:spPr>
          <a:xfrm rot="10800000">
            <a:off x="4276400" y="3663575"/>
            <a:ext cx="411000" cy="324900"/>
          </a:xfrm>
          <a:prstGeom prst="straightConnector1">
            <a:avLst/>
          </a:prstGeom>
          <a:noFill/>
          <a:ln cap="flat" cmpd="sng" w="9525">
            <a:solidFill>
              <a:srgbClr val="13141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8" name="Google Shape;1268;g2685210c548_0_453"/>
          <p:cNvSpPr/>
          <p:nvPr/>
        </p:nvSpPr>
        <p:spPr>
          <a:xfrm>
            <a:off x="3536350" y="5082575"/>
            <a:ext cx="764700" cy="62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I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69" name="Google Shape;1269;g2685210c548_0_453"/>
          <p:cNvSpPr/>
          <p:nvPr/>
        </p:nvSpPr>
        <p:spPr>
          <a:xfrm>
            <a:off x="4416475" y="5082575"/>
            <a:ext cx="764700" cy="62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J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270" name="Google Shape;1270;g2685210c548_0_453"/>
          <p:cNvCxnSpPr>
            <a:stCxn id="1268" idx="0"/>
            <a:endCxn id="1261" idx="4"/>
          </p:cNvCxnSpPr>
          <p:nvPr/>
        </p:nvCxnSpPr>
        <p:spPr>
          <a:xfrm rot="10800000">
            <a:off x="3778600" y="4617575"/>
            <a:ext cx="140100" cy="465000"/>
          </a:xfrm>
          <a:prstGeom prst="straightConnector1">
            <a:avLst/>
          </a:prstGeom>
          <a:noFill/>
          <a:ln cap="flat" cmpd="sng" w="9525">
            <a:solidFill>
              <a:srgbClr val="13141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1" name="Google Shape;1271;g2685210c548_0_453"/>
          <p:cNvCxnSpPr>
            <a:stCxn id="1269" idx="0"/>
          </p:cNvCxnSpPr>
          <p:nvPr/>
        </p:nvCxnSpPr>
        <p:spPr>
          <a:xfrm rot="10800000">
            <a:off x="4745725" y="4551875"/>
            <a:ext cx="53100" cy="530700"/>
          </a:xfrm>
          <a:prstGeom prst="straightConnector1">
            <a:avLst/>
          </a:prstGeom>
          <a:noFill/>
          <a:ln cap="flat" cmpd="sng" w="9525">
            <a:solidFill>
              <a:srgbClr val="13141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2" name="Google Shape;1272;g2685210c548_0_453"/>
          <p:cNvSpPr txBox="1"/>
          <p:nvPr/>
        </p:nvSpPr>
        <p:spPr>
          <a:xfrm>
            <a:off x="6031575" y="1818700"/>
            <a:ext cx="1726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L3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73" name="Google Shape;1273;g2685210c548_0_453"/>
          <p:cNvSpPr txBox="1"/>
          <p:nvPr/>
        </p:nvSpPr>
        <p:spPr>
          <a:xfrm>
            <a:off x="1663200" y="5832500"/>
            <a:ext cx="5817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Fringe: A,B,E,C,F,I,G,J,D,H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p25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Iterative deepening search </a:t>
            </a:r>
            <a:r>
              <a:rPr b="0" i="1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 </a:t>
            </a: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=0</a:t>
            </a:r>
            <a:endParaRPr/>
          </a:p>
        </p:txBody>
      </p:sp>
      <p:pic>
        <p:nvPicPr>
          <p:cNvPr descr="ids-progress1c" id="1279" name="Google Shape;127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657350"/>
            <a:ext cx="7620000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3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26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Iterative deepening search </a:t>
            </a:r>
            <a:r>
              <a:rPr b="0" i="1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 </a:t>
            </a: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=1</a:t>
            </a:r>
            <a:endParaRPr/>
          </a:p>
        </p:txBody>
      </p:sp>
      <p:pic>
        <p:nvPicPr>
          <p:cNvPr descr="ids-progress2c" id="1285" name="Google Shape;128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657350"/>
            <a:ext cx="7620000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27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Iterative deepening search </a:t>
            </a:r>
            <a:r>
              <a:rPr b="0" i="1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 </a:t>
            </a: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=2</a:t>
            </a:r>
            <a:endParaRPr/>
          </a:p>
        </p:txBody>
      </p:sp>
      <p:pic>
        <p:nvPicPr>
          <p:cNvPr descr="ids-progress3c" id="1291" name="Google Shape;129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652587"/>
            <a:ext cx="7620000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28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Iterative deepening search </a:t>
            </a:r>
            <a:r>
              <a:rPr b="0" i="1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 </a:t>
            </a: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=3</a:t>
            </a:r>
            <a:endParaRPr/>
          </a:p>
        </p:txBody>
      </p:sp>
      <p:pic>
        <p:nvPicPr>
          <p:cNvPr descr="ids-progress4c" id="1297" name="Google Shape;129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657350"/>
            <a:ext cx="7620000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29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Uniform-Cost Strategy</a:t>
            </a:r>
            <a:endParaRPr/>
          </a:p>
        </p:txBody>
      </p:sp>
      <p:sp>
        <p:nvSpPr>
          <p:cNvPr id="1303" name="Google Shape;1303;p29"/>
          <p:cNvSpPr txBox="1"/>
          <p:nvPr/>
        </p:nvSpPr>
        <p:spPr>
          <a:xfrm>
            <a:off x="727075" y="1676400"/>
            <a:ext cx="7932737" cy="200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Each step has some cost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≥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ε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&gt; 0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indent="-1524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The cost of the path to each fringe node N is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  </a:t>
            </a:r>
            <a:r>
              <a:rPr b="0" i="0" lang="en-US" sz="2400" u="none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g(N)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= 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costs of all steps.</a:t>
            </a:r>
            <a:endParaRPr/>
          </a:p>
          <a:p>
            <a:pPr indent="-1524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The goal is to generate a solution path of minimal cost.</a:t>
            </a:r>
            <a:endParaRPr/>
          </a:p>
          <a:p>
            <a:pPr indent="-1524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The FRINGE is sorted in increasing cost.</a:t>
            </a:r>
            <a:endParaRPr/>
          </a:p>
        </p:txBody>
      </p:sp>
      <p:grpSp>
        <p:nvGrpSpPr>
          <p:cNvPr id="1304" name="Google Shape;1304;p29"/>
          <p:cNvGrpSpPr/>
          <p:nvPr/>
        </p:nvGrpSpPr>
        <p:grpSpPr>
          <a:xfrm>
            <a:off x="5486400" y="3886200"/>
            <a:ext cx="654050" cy="714375"/>
            <a:chOff x="3456" y="2448"/>
            <a:chExt cx="412" cy="450"/>
          </a:xfrm>
        </p:grpSpPr>
        <p:sp>
          <p:nvSpPr>
            <p:cNvPr id="1305" name="Google Shape;1305;p29"/>
            <p:cNvSpPr/>
            <p:nvPr/>
          </p:nvSpPr>
          <p:spPr>
            <a:xfrm>
              <a:off x="3648" y="2496"/>
              <a:ext cx="192" cy="192"/>
            </a:xfrm>
            <a:prstGeom prst="ellipse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06" name="Google Shape;1306;p29"/>
            <p:cNvSpPr txBox="1"/>
            <p:nvPr/>
          </p:nvSpPr>
          <p:spPr>
            <a:xfrm>
              <a:off x="3456" y="2448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</a:t>
              </a:r>
              <a:endParaRPr/>
            </a:p>
          </p:txBody>
        </p:sp>
        <p:sp>
          <p:nvSpPr>
            <p:cNvPr id="1307" name="Google Shape;1307;p29"/>
            <p:cNvSpPr txBox="1"/>
            <p:nvPr/>
          </p:nvSpPr>
          <p:spPr>
            <a:xfrm>
              <a:off x="3665" y="2648"/>
              <a:ext cx="203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0</a:t>
              </a:r>
              <a:endParaRPr/>
            </a:p>
          </p:txBody>
        </p:sp>
      </p:grpSp>
      <p:grpSp>
        <p:nvGrpSpPr>
          <p:cNvPr id="1308" name="Google Shape;1308;p29"/>
          <p:cNvGrpSpPr/>
          <p:nvPr/>
        </p:nvGrpSpPr>
        <p:grpSpPr>
          <a:xfrm>
            <a:off x="3962400" y="3962400"/>
            <a:ext cx="3736975" cy="1539875"/>
            <a:chOff x="2496" y="2496"/>
            <a:chExt cx="2354" cy="970"/>
          </a:xfrm>
        </p:grpSpPr>
        <p:sp>
          <p:nvSpPr>
            <p:cNvPr id="1309" name="Google Shape;1309;p29"/>
            <p:cNvSpPr/>
            <p:nvPr/>
          </p:nvSpPr>
          <p:spPr>
            <a:xfrm>
              <a:off x="3648" y="2496"/>
              <a:ext cx="192" cy="192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1310" name="Google Shape;1310;p29"/>
            <p:cNvGrpSpPr/>
            <p:nvPr/>
          </p:nvGrpSpPr>
          <p:grpSpPr>
            <a:xfrm>
              <a:off x="2496" y="2640"/>
              <a:ext cx="2354" cy="826"/>
              <a:chOff x="2496" y="2640"/>
              <a:chExt cx="2354" cy="826"/>
            </a:xfrm>
          </p:grpSpPr>
          <p:sp>
            <p:nvSpPr>
              <p:cNvPr id="1311" name="Google Shape;1311;p29"/>
              <p:cNvSpPr txBox="1"/>
              <p:nvPr/>
            </p:nvSpPr>
            <p:spPr>
              <a:xfrm>
                <a:off x="3695" y="2707"/>
                <a:ext cx="107" cy="148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1312" name="Google Shape;1312;p29"/>
              <p:cNvCxnSpPr/>
              <p:nvPr/>
            </p:nvCxnSpPr>
            <p:spPr>
              <a:xfrm flipH="1">
                <a:off x="2880" y="2640"/>
                <a:ext cx="768" cy="4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1313" name="Google Shape;1313;p29"/>
              <p:cNvCxnSpPr/>
              <p:nvPr/>
            </p:nvCxnSpPr>
            <p:spPr>
              <a:xfrm>
                <a:off x="3744" y="2688"/>
                <a:ext cx="0" cy="3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1314" name="Google Shape;1314;p29"/>
              <p:cNvCxnSpPr/>
              <p:nvPr/>
            </p:nvCxnSpPr>
            <p:spPr>
              <a:xfrm>
                <a:off x="3840" y="2640"/>
                <a:ext cx="768" cy="4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grpSp>
            <p:nvGrpSpPr>
              <p:cNvPr id="1315" name="Google Shape;1315;p29"/>
              <p:cNvGrpSpPr/>
              <p:nvPr/>
            </p:nvGrpSpPr>
            <p:grpSpPr>
              <a:xfrm>
                <a:off x="2496" y="3024"/>
                <a:ext cx="2354" cy="442"/>
                <a:chOff x="2496" y="3024"/>
                <a:chExt cx="2354" cy="442"/>
              </a:xfrm>
            </p:grpSpPr>
            <p:grpSp>
              <p:nvGrpSpPr>
                <p:cNvPr id="1316" name="Google Shape;1316;p29"/>
                <p:cNvGrpSpPr/>
                <p:nvPr/>
              </p:nvGrpSpPr>
              <p:grpSpPr>
                <a:xfrm>
                  <a:off x="2496" y="3024"/>
                  <a:ext cx="395" cy="442"/>
                  <a:chOff x="2496" y="3024"/>
                  <a:chExt cx="395" cy="442"/>
                </a:xfrm>
              </p:grpSpPr>
              <p:sp>
                <p:nvSpPr>
                  <p:cNvPr id="1317" name="Google Shape;1317;p29"/>
                  <p:cNvSpPr/>
                  <p:nvPr/>
                </p:nvSpPr>
                <p:spPr>
                  <a:xfrm>
                    <a:off x="2688" y="3072"/>
                    <a:ext cx="192" cy="192"/>
                  </a:xfrm>
                  <a:prstGeom prst="ellipse">
                    <a:avLst/>
                  </a:prstGeom>
                  <a:solidFill>
                    <a:schemeClr val="accent1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1318" name="Google Shape;1318;p29"/>
                  <p:cNvSpPr txBox="1"/>
                  <p:nvPr/>
                </p:nvSpPr>
                <p:spPr>
                  <a:xfrm>
                    <a:off x="2688" y="3216"/>
                    <a:ext cx="203" cy="2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000"/>
                      <a:buFont typeface="Tahoma"/>
                      <a:buNone/>
                    </a:pPr>
                    <a:r>
                      <a:rPr b="0" i="0" lang="en-US" sz="2000" u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rPr>
                      <a:t>1</a:t>
                    </a:r>
                    <a:endParaRPr/>
                  </a:p>
                </p:txBody>
              </p:sp>
              <p:sp>
                <p:nvSpPr>
                  <p:cNvPr id="1319" name="Google Shape;1319;p29"/>
                  <p:cNvSpPr txBox="1"/>
                  <p:nvPr/>
                </p:nvSpPr>
                <p:spPr>
                  <a:xfrm>
                    <a:off x="2496" y="3024"/>
                    <a:ext cx="231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Tahoma"/>
                      <a:buNone/>
                    </a:pPr>
                    <a:r>
                      <a:rPr b="0" i="0" lang="en-US" sz="2400" u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rPr>
                      <a:t>A</a:t>
                    </a:r>
                    <a:endParaRPr/>
                  </a:p>
                </p:txBody>
              </p:sp>
            </p:grpSp>
            <p:grpSp>
              <p:nvGrpSpPr>
                <p:cNvPr id="1320" name="Google Shape;1320;p29"/>
                <p:cNvGrpSpPr/>
                <p:nvPr/>
              </p:nvGrpSpPr>
              <p:grpSpPr>
                <a:xfrm>
                  <a:off x="3456" y="3024"/>
                  <a:ext cx="395" cy="442"/>
                  <a:chOff x="3456" y="3024"/>
                  <a:chExt cx="395" cy="442"/>
                </a:xfrm>
              </p:grpSpPr>
              <p:grpSp>
                <p:nvGrpSpPr>
                  <p:cNvPr id="1321" name="Google Shape;1321;p29"/>
                  <p:cNvGrpSpPr/>
                  <p:nvPr/>
                </p:nvGrpSpPr>
                <p:grpSpPr>
                  <a:xfrm>
                    <a:off x="3648" y="3072"/>
                    <a:ext cx="203" cy="394"/>
                    <a:chOff x="3648" y="3072"/>
                    <a:chExt cx="203" cy="394"/>
                  </a:xfrm>
                </p:grpSpPr>
                <p:sp>
                  <p:nvSpPr>
                    <p:cNvPr id="1322" name="Google Shape;1322;p29"/>
                    <p:cNvSpPr/>
                    <p:nvPr/>
                  </p:nvSpPr>
                  <p:spPr>
                    <a:xfrm>
                      <a:off x="3648" y="3072"/>
                      <a:ext cx="192" cy="192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p:txBody>
                </p:sp>
                <p:sp>
                  <p:nvSpPr>
                    <p:cNvPr id="1323" name="Google Shape;1323;p29"/>
                    <p:cNvSpPr txBox="1"/>
                    <p:nvPr/>
                  </p:nvSpPr>
                  <p:spPr>
                    <a:xfrm>
                      <a:off x="3648" y="3216"/>
                      <a:ext cx="203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/>
                    </a:p>
                  </p:txBody>
                </p:sp>
              </p:grpSp>
              <p:sp>
                <p:nvSpPr>
                  <p:cNvPr id="1324" name="Google Shape;1324;p29"/>
                  <p:cNvSpPr txBox="1"/>
                  <p:nvPr/>
                </p:nvSpPr>
                <p:spPr>
                  <a:xfrm>
                    <a:off x="3456" y="3024"/>
                    <a:ext cx="229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Tahoma"/>
                      <a:buNone/>
                    </a:pPr>
                    <a:r>
                      <a:rPr b="0" i="0" lang="en-US" sz="2400" u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rPr>
                      <a:t>B</a:t>
                    </a:r>
                    <a:endParaRPr/>
                  </a:p>
                </p:txBody>
              </p:sp>
            </p:grpSp>
            <p:grpSp>
              <p:nvGrpSpPr>
                <p:cNvPr id="1325" name="Google Shape;1325;p29"/>
                <p:cNvGrpSpPr/>
                <p:nvPr/>
              </p:nvGrpSpPr>
              <p:grpSpPr>
                <a:xfrm>
                  <a:off x="4368" y="3024"/>
                  <a:ext cx="482" cy="442"/>
                  <a:chOff x="4368" y="3024"/>
                  <a:chExt cx="482" cy="442"/>
                </a:xfrm>
              </p:grpSpPr>
              <p:sp>
                <p:nvSpPr>
                  <p:cNvPr id="1326" name="Google Shape;1326;p29"/>
                  <p:cNvSpPr/>
                  <p:nvPr/>
                </p:nvSpPr>
                <p:spPr>
                  <a:xfrm>
                    <a:off x="4608" y="3072"/>
                    <a:ext cx="192" cy="192"/>
                  </a:xfrm>
                  <a:prstGeom prst="ellipse">
                    <a:avLst/>
                  </a:prstGeom>
                  <a:solidFill>
                    <a:schemeClr val="accent1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1327" name="Google Shape;1327;p29"/>
                  <p:cNvSpPr txBox="1"/>
                  <p:nvPr/>
                </p:nvSpPr>
                <p:spPr>
                  <a:xfrm>
                    <a:off x="4560" y="3216"/>
                    <a:ext cx="290" cy="2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000"/>
                      <a:buFont typeface="Tahoma"/>
                      <a:buNone/>
                    </a:pPr>
                    <a:r>
                      <a:rPr b="0" i="0" lang="en-US" sz="2000" u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rPr>
                      <a:t>15</a:t>
                    </a:r>
                    <a:endParaRPr/>
                  </a:p>
                </p:txBody>
              </p:sp>
              <p:sp>
                <p:nvSpPr>
                  <p:cNvPr id="1328" name="Google Shape;1328;p29"/>
                  <p:cNvSpPr txBox="1"/>
                  <p:nvPr/>
                </p:nvSpPr>
                <p:spPr>
                  <a:xfrm>
                    <a:off x="4368" y="3024"/>
                    <a:ext cx="231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Tahoma"/>
                      <a:buNone/>
                    </a:pPr>
                    <a:r>
                      <a:rPr b="0" i="0" lang="en-US" sz="2400" u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rPr>
                      <a:t>C</a:t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1329" name="Google Shape;1329;p29"/>
          <p:cNvGrpSpPr/>
          <p:nvPr/>
        </p:nvGrpSpPr>
        <p:grpSpPr>
          <a:xfrm>
            <a:off x="838200" y="3962400"/>
            <a:ext cx="2165350" cy="1981200"/>
            <a:chOff x="528" y="2496"/>
            <a:chExt cx="1364" cy="1248"/>
          </a:xfrm>
        </p:grpSpPr>
        <p:grpSp>
          <p:nvGrpSpPr>
            <p:cNvPr id="1330" name="Google Shape;1330;p29"/>
            <p:cNvGrpSpPr/>
            <p:nvPr/>
          </p:nvGrpSpPr>
          <p:grpSpPr>
            <a:xfrm>
              <a:off x="528" y="2496"/>
              <a:ext cx="1364" cy="1248"/>
              <a:chOff x="528" y="2496"/>
              <a:chExt cx="1364" cy="1248"/>
            </a:xfrm>
          </p:grpSpPr>
          <p:grpSp>
            <p:nvGrpSpPr>
              <p:cNvPr id="1331" name="Google Shape;1331;p29"/>
              <p:cNvGrpSpPr/>
              <p:nvPr/>
            </p:nvGrpSpPr>
            <p:grpSpPr>
              <a:xfrm>
                <a:off x="576" y="2688"/>
                <a:ext cx="1248" cy="1056"/>
                <a:chOff x="576" y="2688"/>
                <a:chExt cx="1248" cy="1056"/>
              </a:xfrm>
            </p:grpSpPr>
            <p:sp>
              <p:nvSpPr>
                <p:cNvPr id="1332" name="Google Shape;1332;p29"/>
                <p:cNvSpPr txBox="1"/>
                <p:nvPr/>
              </p:nvSpPr>
              <p:spPr>
                <a:xfrm>
                  <a:off x="576" y="3168"/>
                  <a:ext cx="96" cy="96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333" name="Google Shape;1333;p29"/>
                <p:cNvSpPr txBox="1"/>
                <p:nvPr/>
              </p:nvSpPr>
              <p:spPr>
                <a:xfrm>
                  <a:off x="1152" y="2688"/>
                  <a:ext cx="96" cy="96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334" name="Google Shape;1334;p29"/>
                <p:cNvSpPr txBox="1"/>
                <p:nvPr/>
              </p:nvSpPr>
              <p:spPr>
                <a:xfrm>
                  <a:off x="1152" y="3168"/>
                  <a:ext cx="96" cy="96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335" name="Google Shape;1335;p29"/>
                <p:cNvSpPr txBox="1"/>
                <p:nvPr/>
              </p:nvSpPr>
              <p:spPr>
                <a:xfrm>
                  <a:off x="1728" y="3168"/>
                  <a:ext cx="96" cy="96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336" name="Google Shape;1336;p29"/>
                <p:cNvSpPr txBox="1"/>
                <p:nvPr/>
              </p:nvSpPr>
              <p:spPr>
                <a:xfrm>
                  <a:off x="1152" y="3648"/>
                  <a:ext cx="96" cy="96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cxnSp>
              <p:nvCxnSpPr>
                <p:cNvPr id="1337" name="Google Shape;1337;p29"/>
                <p:cNvCxnSpPr/>
                <p:nvPr/>
              </p:nvCxnSpPr>
              <p:spPr>
                <a:xfrm flipH="1" rot="10800000">
                  <a:off x="672" y="2784"/>
                  <a:ext cx="480" cy="38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38" name="Google Shape;1338;p29"/>
                <p:cNvCxnSpPr/>
                <p:nvPr/>
              </p:nvCxnSpPr>
              <p:spPr>
                <a:xfrm>
                  <a:off x="672" y="3264"/>
                  <a:ext cx="480" cy="38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39" name="Google Shape;1339;p29"/>
                <p:cNvCxnSpPr/>
                <p:nvPr/>
              </p:nvCxnSpPr>
              <p:spPr>
                <a:xfrm>
                  <a:off x="672" y="3216"/>
                  <a:ext cx="48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40" name="Google Shape;1340;p29"/>
                <p:cNvCxnSpPr/>
                <p:nvPr/>
              </p:nvCxnSpPr>
              <p:spPr>
                <a:xfrm>
                  <a:off x="1248" y="3216"/>
                  <a:ext cx="48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41" name="Google Shape;1341;p29"/>
                <p:cNvCxnSpPr/>
                <p:nvPr/>
              </p:nvCxnSpPr>
              <p:spPr>
                <a:xfrm flipH="1">
                  <a:off x="1248" y="3264"/>
                  <a:ext cx="480" cy="38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42" name="Google Shape;1342;p29"/>
                <p:cNvCxnSpPr/>
                <p:nvPr/>
              </p:nvCxnSpPr>
              <p:spPr>
                <a:xfrm>
                  <a:off x="1248" y="2784"/>
                  <a:ext cx="480" cy="38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343" name="Google Shape;1343;p29"/>
              <p:cNvSpPr txBox="1"/>
              <p:nvPr/>
            </p:nvSpPr>
            <p:spPr>
              <a:xfrm>
                <a:off x="528" y="2976"/>
                <a:ext cx="196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ahoma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S</a:t>
                </a:r>
                <a:endParaRPr/>
              </a:p>
            </p:txBody>
          </p:sp>
          <p:sp>
            <p:nvSpPr>
              <p:cNvPr id="1344" name="Google Shape;1344;p29"/>
              <p:cNvSpPr txBox="1"/>
              <p:nvPr/>
            </p:nvSpPr>
            <p:spPr>
              <a:xfrm>
                <a:off x="1680" y="2976"/>
                <a:ext cx="21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ahoma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G</a:t>
                </a:r>
                <a:endParaRPr/>
              </a:p>
            </p:txBody>
          </p:sp>
          <p:sp>
            <p:nvSpPr>
              <p:cNvPr id="1345" name="Google Shape;1345;p29"/>
              <p:cNvSpPr txBox="1"/>
              <p:nvPr/>
            </p:nvSpPr>
            <p:spPr>
              <a:xfrm>
                <a:off x="1104" y="2496"/>
                <a:ext cx="20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ahoma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A</a:t>
                </a:r>
                <a:endParaRPr/>
              </a:p>
            </p:txBody>
          </p:sp>
          <p:sp>
            <p:nvSpPr>
              <p:cNvPr id="1346" name="Google Shape;1346;p29"/>
              <p:cNvSpPr txBox="1"/>
              <p:nvPr/>
            </p:nvSpPr>
            <p:spPr>
              <a:xfrm>
                <a:off x="1104" y="2976"/>
                <a:ext cx="201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ahoma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B</a:t>
                </a:r>
                <a:endParaRPr/>
              </a:p>
            </p:txBody>
          </p:sp>
          <p:sp>
            <p:nvSpPr>
              <p:cNvPr id="1347" name="Google Shape;1347;p29"/>
              <p:cNvSpPr txBox="1"/>
              <p:nvPr/>
            </p:nvSpPr>
            <p:spPr>
              <a:xfrm>
                <a:off x="1104" y="3456"/>
                <a:ext cx="20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ahoma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C</a:t>
                </a:r>
                <a:endParaRPr/>
              </a:p>
            </p:txBody>
          </p:sp>
        </p:grpSp>
        <p:sp>
          <p:nvSpPr>
            <p:cNvPr id="1348" name="Google Shape;1348;p29"/>
            <p:cNvSpPr txBox="1"/>
            <p:nvPr/>
          </p:nvSpPr>
          <p:spPr>
            <a:xfrm>
              <a:off x="864" y="3024"/>
              <a:ext cx="203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5</a:t>
              </a:r>
              <a:endParaRPr/>
            </a:p>
          </p:txBody>
        </p:sp>
        <p:sp>
          <p:nvSpPr>
            <p:cNvPr id="1349" name="Google Shape;1349;p29"/>
            <p:cNvSpPr txBox="1"/>
            <p:nvPr/>
          </p:nvSpPr>
          <p:spPr>
            <a:xfrm>
              <a:off x="720" y="2784"/>
              <a:ext cx="203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1350" name="Google Shape;1350;p29"/>
            <p:cNvSpPr txBox="1"/>
            <p:nvPr/>
          </p:nvSpPr>
          <p:spPr>
            <a:xfrm>
              <a:off x="720" y="3456"/>
              <a:ext cx="290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15</a:t>
              </a:r>
              <a:endParaRPr/>
            </a:p>
          </p:txBody>
        </p:sp>
        <p:sp>
          <p:nvSpPr>
            <p:cNvPr id="1351" name="Google Shape;1351;p29"/>
            <p:cNvSpPr txBox="1"/>
            <p:nvPr/>
          </p:nvSpPr>
          <p:spPr>
            <a:xfrm>
              <a:off x="1440" y="2784"/>
              <a:ext cx="290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10</a:t>
              </a:r>
              <a:endParaRPr/>
            </a:p>
          </p:txBody>
        </p:sp>
        <p:sp>
          <p:nvSpPr>
            <p:cNvPr id="1352" name="Google Shape;1352;p29"/>
            <p:cNvSpPr txBox="1"/>
            <p:nvPr/>
          </p:nvSpPr>
          <p:spPr>
            <a:xfrm>
              <a:off x="1488" y="3360"/>
              <a:ext cx="203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5</a:t>
              </a:r>
              <a:endParaRPr/>
            </a:p>
          </p:txBody>
        </p:sp>
        <p:sp>
          <p:nvSpPr>
            <p:cNvPr id="1353" name="Google Shape;1353;p29"/>
            <p:cNvSpPr txBox="1"/>
            <p:nvPr/>
          </p:nvSpPr>
          <p:spPr>
            <a:xfrm>
              <a:off x="1344" y="3024"/>
              <a:ext cx="203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5</a:t>
              </a:r>
              <a:endParaRPr/>
            </a:p>
          </p:txBody>
        </p:sp>
      </p:grpSp>
      <p:grpSp>
        <p:nvGrpSpPr>
          <p:cNvPr id="1354" name="Google Shape;1354;p29"/>
          <p:cNvGrpSpPr/>
          <p:nvPr/>
        </p:nvGrpSpPr>
        <p:grpSpPr>
          <a:xfrm>
            <a:off x="3962400" y="4876800"/>
            <a:ext cx="714375" cy="1541462"/>
            <a:chOff x="2496" y="3072"/>
            <a:chExt cx="450" cy="971"/>
          </a:xfrm>
        </p:grpSpPr>
        <p:sp>
          <p:nvSpPr>
            <p:cNvPr id="1355" name="Google Shape;1355;p29"/>
            <p:cNvSpPr txBox="1"/>
            <p:nvPr/>
          </p:nvSpPr>
          <p:spPr>
            <a:xfrm>
              <a:off x="2732" y="3275"/>
              <a:ext cx="107" cy="14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356" name="Google Shape;1356;p29"/>
            <p:cNvCxnSpPr/>
            <p:nvPr/>
          </p:nvCxnSpPr>
          <p:spPr>
            <a:xfrm>
              <a:off x="2784" y="3264"/>
              <a:ext cx="0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grpSp>
          <p:nvGrpSpPr>
            <p:cNvPr id="1357" name="Google Shape;1357;p29"/>
            <p:cNvGrpSpPr/>
            <p:nvPr/>
          </p:nvGrpSpPr>
          <p:grpSpPr>
            <a:xfrm>
              <a:off x="2496" y="3600"/>
              <a:ext cx="450" cy="443"/>
              <a:chOff x="2496" y="3600"/>
              <a:chExt cx="450" cy="443"/>
            </a:xfrm>
          </p:grpSpPr>
          <p:sp>
            <p:nvSpPr>
              <p:cNvPr id="1358" name="Google Shape;1358;p29"/>
              <p:cNvSpPr/>
              <p:nvPr/>
            </p:nvSpPr>
            <p:spPr>
              <a:xfrm>
                <a:off x="2688" y="3648"/>
                <a:ext cx="192" cy="192"/>
              </a:xfrm>
              <a:prstGeom prst="ellipse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59" name="Google Shape;1359;p29"/>
              <p:cNvSpPr txBox="1"/>
              <p:nvPr/>
            </p:nvSpPr>
            <p:spPr>
              <a:xfrm>
                <a:off x="2496" y="3600"/>
                <a:ext cx="24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G</a:t>
                </a:r>
                <a:endParaRPr/>
              </a:p>
            </p:txBody>
          </p:sp>
          <p:sp>
            <p:nvSpPr>
              <p:cNvPr id="1360" name="Google Shape;1360;p29"/>
              <p:cNvSpPr txBox="1"/>
              <p:nvPr/>
            </p:nvSpPr>
            <p:spPr>
              <a:xfrm>
                <a:off x="2656" y="3793"/>
                <a:ext cx="290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ahoma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11</a:t>
                </a:r>
                <a:endParaRPr/>
              </a:p>
            </p:txBody>
          </p:sp>
        </p:grpSp>
        <p:sp>
          <p:nvSpPr>
            <p:cNvPr id="1361" name="Google Shape;1361;p29"/>
            <p:cNvSpPr/>
            <p:nvPr/>
          </p:nvSpPr>
          <p:spPr>
            <a:xfrm>
              <a:off x="2688" y="3072"/>
              <a:ext cx="192" cy="192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362" name="Google Shape;1362;p29"/>
          <p:cNvGrpSpPr/>
          <p:nvPr/>
        </p:nvGrpSpPr>
        <p:grpSpPr>
          <a:xfrm>
            <a:off x="5486400" y="4876800"/>
            <a:ext cx="688975" cy="1539875"/>
            <a:chOff x="3456" y="3072"/>
            <a:chExt cx="434" cy="970"/>
          </a:xfrm>
        </p:grpSpPr>
        <p:sp>
          <p:nvSpPr>
            <p:cNvPr id="1363" name="Google Shape;1363;p29"/>
            <p:cNvSpPr/>
            <p:nvPr/>
          </p:nvSpPr>
          <p:spPr>
            <a:xfrm>
              <a:off x="3648" y="3072"/>
              <a:ext cx="192" cy="192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64" name="Google Shape;1364;p29"/>
            <p:cNvSpPr txBox="1"/>
            <p:nvPr/>
          </p:nvSpPr>
          <p:spPr>
            <a:xfrm>
              <a:off x="3695" y="3291"/>
              <a:ext cx="115" cy="12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365" name="Google Shape;1365;p29"/>
            <p:cNvCxnSpPr/>
            <p:nvPr/>
          </p:nvCxnSpPr>
          <p:spPr>
            <a:xfrm>
              <a:off x="3744" y="3264"/>
              <a:ext cx="0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grpSp>
          <p:nvGrpSpPr>
            <p:cNvPr id="1366" name="Google Shape;1366;p29"/>
            <p:cNvGrpSpPr/>
            <p:nvPr/>
          </p:nvGrpSpPr>
          <p:grpSpPr>
            <a:xfrm>
              <a:off x="3456" y="3600"/>
              <a:ext cx="434" cy="442"/>
              <a:chOff x="3456" y="3600"/>
              <a:chExt cx="434" cy="442"/>
            </a:xfrm>
          </p:grpSpPr>
          <p:sp>
            <p:nvSpPr>
              <p:cNvPr id="1367" name="Google Shape;1367;p29"/>
              <p:cNvSpPr/>
              <p:nvPr/>
            </p:nvSpPr>
            <p:spPr>
              <a:xfrm>
                <a:off x="3648" y="3648"/>
                <a:ext cx="192" cy="192"/>
              </a:xfrm>
              <a:prstGeom prst="ellipse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68" name="Google Shape;1368;p29"/>
              <p:cNvSpPr txBox="1"/>
              <p:nvPr/>
            </p:nvSpPr>
            <p:spPr>
              <a:xfrm>
                <a:off x="3456" y="3600"/>
                <a:ext cx="24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G</a:t>
                </a:r>
                <a:endParaRPr/>
              </a:p>
            </p:txBody>
          </p:sp>
          <p:sp>
            <p:nvSpPr>
              <p:cNvPr id="1369" name="Google Shape;1369;p29"/>
              <p:cNvSpPr txBox="1"/>
              <p:nvPr/>
            </p:nvSpPr>
            <p:spPr>
              <a:xfrm>
                <a:off x="3600" y="3792"/>
                <a:ext cx="290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ahoma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10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3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g2685210c548_0_0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Uniform-Cost Strategy</a:t>
            </a:r>
            <a:endParaRPr/>
          </a:p>
        </p:txBody>
      </p:sp>
      <p:sp>
        <p:nvSpPr>
          <p:cNvPr id="1375" name="Google Shape;1375;g2685210c548_0_0"/>
          <p:cNvSpPr/>
          <p:nvPr/>
        </p:nvSpPr>
        <p:spPr>
          <a:xfrm>
            <a:off x="1319800" y="3114450"/>
            <a:ext cx="764700" cy="62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A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76" name="Google Shape;1376;g2685210c548_0_0"/>
          <p:cNvSpPr/>
          <p:nvPr/>
        </p:nvSpPr>
        <p:spPr>
          <a:xfrm>
            <a:off x="2779650" y="2434300"/>
            <a:ext cx="764700" cy="62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C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77" name="Google Shape;1377;g2685210c548_0_0"/>
          <p:cNvSpPr/>
          <p:nvPr/>
        </p:nvSpPr>
        <p:spPr>
          <a:xfrm>
            <a:off x="4362850" y="2434300"/>
            <a:ext cx="764700" cy="62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D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78" name="Google Shape;1378;g2685210c548_0_0"/>
          <p:cNvSpPr/>
          <p:nvPr/>
        </p:nvSpPr>
        <p:spPr>
          <a:xfrm>
            <a:off x="6217425" y="2434300"/>
            <a:ext cx="764700" cy="62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H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79" name="Google Shape;1379;g2685210c548_0_0"/>
          <p:cNvSpPr/>
          <p:nvPr/>
        </p:nvSpPr>
        <p:spPr>
          <a:xfrm>
            <a:off x="2627250" y="4186900"/>
            <a:ext cx="764700" cy="62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B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80" name="Google Shape;1380;g2685210c548_0_0"/>
          <p:cNvSpPr/>
          <p:nvPr/>
        </p:nvSpPr>
        <p:spPr>
          <a:xfrm>
            <a:off x="4210450" y="4186900"/>
            <a:ext cx="764700" cy="62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E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81" name="Google Shape;1381;g2685210c548_0_0"/>
          <p:cNvSpPr/>
          <p:nvPr/>
        </p:nvSpPr>
        <p:spPr>
          <a:xfrm>
            <a:off x="6065025" y="4186900"/>
            <a:ext cx="764700" cy="62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F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382" name="Google Shape;1382;g2685210c548_0_0"/>
          <p:cNvCxnSpPr>
            <a:stCxn id="1375" idx="7"/>
            <a:endCxn id="1376" idx="2"/>
          </p:cNvCxnSpPr>
          <p:nvPr/>
        </p:nvCxnSpPr>
        <p:spPr>
          <a:xfrm flipH="1" rot="10800000">
            <a:off x="1972512" y="2748780"/>
            <a:ext cx="807000" cy="457800"/>
          </a:xfrm>
          <a:prstGeom prst="straightConnector1">
            <a:avLst/>
          </a:prstGeom>
          <a:noFill/>
          <a:ln cap="flat" cmpd="sng" w="9525">
            <a:solidFill>
              <a:srgbClr val="13141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3" name="Google Shape;1383;g2685210c548_0_0"/>
          <p:cNvCxnSpPr>
            <a:endCxn id="1377" idx="2"/>
          </p:cNvCxnSpPr>
          <p:nvPr/>
        </p:nvCxnSpPr>
        <p:spPr>
          <a:xfrm>
            <a:off x="3544450" y="2693050"/>
            <a:ext cx="818400" cy="55800"/>
          </a:xfrm>
          <a:prstGeom prst="straightConnector1">
            <a:avLst/>
          </a:prstGeom>
          <a:noFill/>
          <a:ln cap="flat" cmpd="sng" w="9525">
            <a:solidFill>
              <a:srgbClr val="13141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4" name="Google Shape;1384;g2685210c548_0_0"/>
          <p:cNvCxnSpPr>
            <a:stCxn id="1377" idx="6"/>
            <a:endCxn id="1378" idx="2"/>
          </p:cNvCxnSpPr>
          <p:nvPr/>
        </p:nvCxnSpPr>
        <p:spPr>
          <a:xfrm>
            <a:off x="5127550" y="2748850"/>
            <a:ext cx="108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5" name="Google Shape;1385;g2685210c548_0_0"/>
          <p:cNvCxnSpPr>
            <a:stCxn id="1375" idx="5"/>
            <a:endCxn id="1379" idx="2"/>
          </p:cNvCxnSpPr>
          <p:nvPr/>
        </p:nvCxnSpPr>
        <p:spPr>
          <a:xfrm>
            <a:off x="1972512" y="3651420"/>
            <a:ext cx="654600" cy="849900"/>
          </a:xfrm>
          <a:prstGeom prst="straightConnector1">
            <a:avLst/>
          </a:prstGeom>
          <a:noFill/>
          <a:ln cap="flat" cmpd="sng" w="9525">
            <a:solidFill>
              <a:srgbClr val="13141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6" name="Google Shape;1386;g2685210c548_0_0"/>
          <p:cNvCxnSpPr>
            <a:stCxn id="1379" idx="6"/>
            <a:endCxn id="1380" idx="2"/>
          </p:cNvCxnSpPr>
          <p:nvPr/>
        </p:nvCxnSpPr>
        <p:spPr>
          <a:xfrm>
            <a:off x="3391950" y="4501450"/>
            <a:ext cx="818400" cy="0"/>
          </a:xfrm>
          <a:prstGeom prst="straightConnector1">
            <a:avLst/>
          </a:prstGeom>
          <a:noFill/>
          <a:ln cap="flat" cmpd="sng" w="9525">
            <a:solidFill>
              <a:srgbClr val="13141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7" name="Google Shape;1387;g2685210c548_0_0"/>
          <p:cNvCxnSpPr>
            <a:stCxn id="1380" idx="6"/>
            <a:endCxn id="1381" idx="2"/>
          </p:cNvCxnSpPr>
          <p:nvPr/>
        </p:nvCxnSpPr>
        <p:spPr>
          <a:xfrm>
            <a:off x="4975150" y="4501450"/>
            <a:ext cx="1089900" cy="0"/>
          </a:xfrm>
          <a:prstGeom prst="straightConnector1">
            <a:avLst/>
          </a:prstGeom>
          <a:noFill/>
          <a:ln cap="flat" cmpd="sng" w="9525">
            <a:solidFill>
              <a:srgbClr val="13141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8" name="Google Shape;1388;g2685210c548_0_0"/>
          <p:cNvCxnSpPr>
            <a:stCxn id="1376" idx="4"/>
            <a:endCxn id="1379" idx="0"/>
          </p:cNvCxnSpPr>
          <p:nvPr/>
        </p:nvCxnSpPr>
        <p:spPr>
          <a:xfrm flipH="1">
            <a:off x="3009600" y="3063400"/>
            <a:ext cx="152400" cy="1123500"/>
          </a:xfrm>
          <a:prstGeom prst="straightConnector1">
            <a:avLst/>
          </a:prstGeom>
          <a:noFill/>
          <a:ln cap="flat" cmpd="sng" w="9525">
            <a:solidFill>
              <a:srgbClr val="13141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9" name="Google Shape;1389;g2685210c548_0_0"/>
          <p:cNvCxnSpPr>
            <a:stCxn id="1377" idx="4"/>
            <a:endCxn id="1380" idx="0"/>
          </p:cNvCxnSpPr>
          <p:nvPr/>
        </p:nvCxnSpPr>
        <p:spPr>
          <a:xfrm flipH="1">
            <a:off x="4592800" y="3063400"/>
            <a:ext cx="152400" cy="1123500"/>
          </a:xfrm>
          <a:prstGeom prst="straightConnector1">
            <a:avLst/>
          </a:prstGeom>
          <a:noFill/>
          <a:ln cap="flat" cmpd="sng" w="9525">
            <a:solidFill>
              <a:srgbClr val="13141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0" name="Google Shape;1390;g2685210c548_0_0"/>
          <p:cNvSpPr txBox="1"/>
          <p:nvPr/>
        </p:nvSpPr>
        <p:spPr>
          <a:xfrm>
            <a:off x="1972500" y="2471807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 sz="2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91" name="Google Shape;1391;g2685210c548_0_0"/>
          <p:cNvSpPr txBox="1"/>
          <p:nvPr/>
        </p:nvSpPr>
        <p:spPr>
          <a:xfrm>
            <a:off x="1667700" y="3919607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 sz="2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92" name="Google Shape;1392;g2685210c548_0_0"/>
          <p:cNvSpPr txBox="1"/>
          <p:nvPr/>
        </p:nvSpPr>
        <p:spPr>
          <a:xfrm>
            <a:off x="3473900" y="4816007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 sz="2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93" name="Google Shape;1393;g2685210c548_0_0"/>
          <p:cNvSpPr txBox="1"/>
          <p:nvPr/>
        </p:nvSpPr>
        <p:spPr>
          <a:xfrm>
            <a:off x="5192788" y="4816007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 sz="2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94" name="Google Shape;1394;g2685210c548_0_0"/>
          <p:cNvSpPr txBox="1"/>
          <p:nvPr/>
        </p:nvSpPr>
        <p:spPr>
          <a:xfrm>
            <a:off x="4875500" y="3348107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 sz="2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95" name="Google Shape;1395;g2685210c548_0_0"/>
          <p:cNvSpPr txBox="1"/>
          <p:nvPr/>
        </p:nvSpPr>
        <p:spPr>
          <a:xfrm>
            <a:off x="3130250" y="3348107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 sz="2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96" name="Google Shape;1396;g2685210c548_0_0"/>
          <p:cNvSpPr txBox="1"/>
          <p:nvPr/>
        </p:nvSpPr>
        <p:spPr>
          <a:xfrm>
            <a:off x="3626300" y="2028582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 sz="2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97" name="Google Shape;1397;g2685210c548_0_0"/>
          <p:cNvSpPr txBox="1"/>
          <p:nvPr/>
        </p:nvSpPr>
        <p:spPr>
          <a:xfrm>
            <a:off x="5345188" y="2028582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 sz="2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398" name="Google Shape;1398;g2685210c548_0_0"/>
          <p:cNvCxnSpPr>
            <a:stCxn id="1381" idx="0"/>
            <a:endCxn id="1378" idx="4"/>
          </p:cNvCxnSpPr>
          <p:nvPr/>
        </p:nvCxnSpPr>
        <p:spPr>
          <a:xfrm flipH="1" rot="10800000">
            <a:off x="6447375" y="3063400"/>
            <a:ext cx="152400" cy="112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9" name="Google Shape;1399;g2685210c548_0_0"/>
          <p:cNvSpPr txBox="1"/>
          <p:nvPr/>
        </p:nvSpPr>
        <p:spPr>
          <a:xfrm>
            <a:off x="6710888" y="3429007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</a:t>
            </a:r>
            <a:endParaRPr sz="2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3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g2685210c548_0_103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Uniform-Cost Strategy</a:t>
            </a:r>
            <a:endParaRPr/>
          </a:p>
        </p:txBody>
      </p:sp>
      <p:sp>
        <p:nvSpPr>
          <p:cNvPr id="1405" name="Google Shape;1405;g2685210c548_0_103"/>
          <p:cNvSpPr/>
          <p:nvPr/>
        </p:nvSpPr>
        <p:spPr>
          <a:xfrm>
            <a:off x="2775275" y="2434300"/>
            <a:ext cx="764700" cy="62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C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06" name="Google Shape;1406;g2685210c548_0_103"/>
          <p:cNvSpPr/>
          <p:nvPr/>
        </p:nvSpPr>
        <p:spPr>
          <a:xfrm>
            <a:off x="3807300" y="1842700"/>
            <a:ext cx="764700" cy="62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A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07" name="Google Shape;1407;g2685210c548_0_103"/>
          <p:cNvSpPr/>
          <p:nvPr/>
        </p:nvSpPr>
        <p:spPr>
          <a:xfrm>
            <a:off x="4572000" y="2434300"/>
            <a:ext cx="764700" cy="62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B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408" name="Google Shape;1408;g2685210c548_0_103"/>
          <p:cNvCxnSpPr>
            <a:stCxn id="1405" idx="7"/>
            <a:endCxn id="1406" idx="2"/>
          </p:cNvCxnSpPr>
          <p:nvPr/>
        </p:nvCxnSpPr>
        <p:spPr>
          <a:xfrm flipH="1" rot="10800000">
            <a:off x="3427987" y="2157130"/>
            <a:ext cx="379200" cy="369300"/>
          </a:xfrm>
          <a:prstGeom prst="straightConnector1">
            <a:avLst/>
          </a:prstGeom>
          <a:noFill/>
          <a:ln cap="flat" cmpd="sng" w="9525">
            <a:solidFill>
              <a:srgbClr val="13141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9" name="Google Shape;1409;g2685210c548_0_103"/>
          <p:cNvCxnSpPr>
            <a:stCxn id="1406" idx="6"/>
            <a:endCxn id="1407" idx="0"/>
          </p:cNvCxnSpPr>
          <p:nvPr/>
        </p:nvCxnSpPr>
        <p:spPr>
          <a:xfrm>
            <a:off x="4572000" y="2157250"/>
            <a:ext cx="382500" cy="277200"/>
          </a:xfrm>
          <a:prstGeom prst="straightConnector1">
            <a:avLst/>
          </a:prstGeom>
          <a:noFill/>
          <a:ln cap="flat" cmpd="sng" w="9525">
            <a:solidFill>
              <a:srgbClr val="13141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0" name="Google Shape;1410;g2685210c548_0_103"/>
          <p:cNvSpPr txBox="1"/>
          <p:nvPr/>
        </p:nvSpPr>
        <p:spPr>
          <a:xfrm>
            <a:off x="2502900" y="2471807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 sz="2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11" name="Google Shape;1411;g2685210c548_0_103"/>
          <p:cNvSpPr txBox="1"/>
          <p:nvPr/>
        </p:nvSpPr>
        <p:spPr>
          <a:xfrm>
            <a:off x="5405900" y="2471807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 sz="2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12" name="Google Shape;1412;g2685210c548_0_103"/>
          <p:cNvSpPr txBox="1"/>
          <p:nvPr/>
        </p:nvSpPr>
        <p:spPr>
          <a:xfrm>
            <a:off x="6458725" y="1678829"/>
            <a:ext cx="1805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Vis: A</a:t>
            </a:r>
            <a:endParaRPr sz="2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g2685210c548_0_132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Uniform-Cost Strategy</a:t>
            </a:r>
            <a:endParaRPr/>
          </a:p>
        </p:txBody>
      </p:sp>
      <p:sp>
        <p:nvSpPr>
          <p:cNvPr id="1418" name="Google Shape;1418;g2685210c548_0_132"/>
          <p:cNvSpPr/>
          <p:nvPr/>
        </p:nvSpPr>
        <p:spPr>
          <a:xfrm>
            <a:off x="2836950" y="2570950"/>
            <a:ext cx="764700" cy="629100"/>
          </a:xfrm>
          <a:prstGeom prst="ellipse">
            <a:avLst/>
          </a:prstGeom>
          <a:solidFill>
            <a:srgbClr val="33CC3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C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19" name="Google Shape;1419;g2685210c548_0_132"/>
          <p:cNvSpPr/>
          <p:nvPr/>
        </p:nvSpPr>
        <p:spPr>
          <a:xfrm>
            <a:off x="3807300" y="1842700"/>
            <a:ext cx="764700" cy="629100"/>
          </a:xfrm>
          <a:prstGeom prst="ellipse">
            <a:avLst/>
          </a:prstGeom>
          <a:solidFill>
            <a:srgbClr val="33CC33"/>
          </a:solidFill>
          <a:ln cap="flat" cmpd="sng" w="9525">
            <a:solidFill>
              <a:srgbClr val="33CC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A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20" name="Google Shape;1420;g2685210c548_0_132"/>
          <p:cNvSpPr/>
          <p:nvPr/>
        </p:nvSpPr>
        <p:spPr>
          <a:xfrm>
            <a:off x="4572000" y="2434300"/>
            <a:ext cx="764700" cy="62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B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421" name="Google Shape;1421;g2685210c548_0_132"/>
          <p:cNvCxnSpPr>
            <a:stCxn id="1418" idx="7"/>
            <a:endCxn id="1419" idx="2"/>
          </p:cNvCxnSpPr>
          <p:nvPr/>
        </p:nvCxnSpPr>
        <p:spPr>
          <a:xfrm flipH="1" rot="10800000">
            <a:off x="3489662" y="2157280"/>
            <a:ext cx="317700" cy="505800"/>
          </a:xfrm>
          <a:prstGeom prst="straightConnector1">
            <a:avLst/>
          </a:prstGeom>
          <a:noFill/>
          <a:ln cap="flat" cmpd="sng" w="9525">
            <a:solidFill>
              <a:srgbClr val="13141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2" name="Google Shape;1422;g2685210c548_0_132"/>
          <p:cNvCxnSpPr>
            <a:stCxn id="1419" idx="6"/>
            <a:endCxn id="1420" idx="0"/>
          </p:cNvCxnSpPr>
          <p:nvPr/>
        </p:nvCxnSpPr>
        <p:spPr>
          <a:xfrm>
            <a:off x="4572000" y="2157250"/>
            <a:ext cx="382500" cy="277200"/>
          </a:xfrm>
          <a:prstGeom prst="straightConnector1">
            <a:avLst/>
          </a:prstGeom>
          <a:noFill/>
          <a:ln cap="flat" cmpd="sng" w="9525">
            <a:solidFill>
              <a:srgbClr val="13141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3" name="Google Shape;1423;g2685210c548_0_132"/>
          <p:cNvSpPr txBox="1"/>
          <p:nvPr/>
        </p:nvSpPr>
        <p:spPr>
          <a:xfrm>
            <a:off x="2502900" y="2471807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 sz="2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24" name="Google Shape;1424;g2685210c548_0_132"/>
          <p:cNvSpPr txBox="1"/>
          <p:nvPr/>
        </p:nvSpPr>
        <p:spPr>
          <a:xfrm>
            <a:off x="5405900" y="2471807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 sz="2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25" name="Google Shape;1425;g2685210c548_0_132"/>
          <p:cNvSpPr txBox="1"/>
          <p:nvPr/>
        </p:nvSpPr>
        <p:spPr>
          <a:xfrm>
            <a:off x="6458725" y="1678829"/>
            <a:ext cx="1805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Vis: A,C</a:t>
            </a:r>
            <a:endParaRPr sz="2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26" name="Google Shape;1426;g2685210c548_0_132"/>
          <p:cNvSpPr/>
          <p:nvPr/>
        </p:nvSpPr>
        <p:spPr>
          <a:xfrm>
            <a:off x="2010575" y="3339100"/>
            <a:ext cx="764700" cy="62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D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27" name="Google Shape;1427;g2685210c548_0_132"/>
          <p:cNvSpPr/>
          <p:nvPr/>
        </p:nvSpPr>
        <p:spPr>
          <a:xfrm>
            <a:off x="3427975" y="3372550"/>
            <a:ext cx="764700" cy="62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B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428" name="Google Shape;1428;g2685210c548_0_132"/>
          <p:cNvCxnSpPr>
            <a:stCxn id="1426" idx="0"/>
            <a:endCxn id="1423" idx="2"/>
          </p:cNvCxnSpPr>
          <p:nvPr/>
        </p:nvCxnSpPr>
        <p:spPr>
          <a:xfrm flipH="1" rot="10800000">
            <a:off x="2392925" y="3025900"/>
            <a:ext cx="437400" cy="313200"/>
          </a:xfrm>
          <a:prstGeom prst="straightConnector1">
            <a:avLst/>
          </a:prstGeom>
          <a:noFill/>
          <a:ln cap="flat" cmpd="sng" w="9525">
            <a:solidFill>
              <a:srgbClr val="13141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9" name="Google Shape;1429;g2685210c548_0_132"/>
          <p:cNvCxnSpPr>
            <a:stCxn id="1427" idx="1"/>
            <a:endCxn id="1418" idx="4"/>
          </p:cNvCxnSpPr>
          <p:nvPr/>
        </p:nvCxnSpPr>
        <p:spPr>
          <a:xfrm rot="10800000">
            <a:off x="3219263" y="3200080"/>
            <a:ext cx="320700" cy="264600"/>
          </a:xfrm>
          <a:prstGeom prst="straightConnector1">
            <a:avLst/>
          </a:prstGeom>
          <a:noFill/>
          <a:ln cap="flat" cmpd="sng" w="9525">
            <a:solidFill>
              <a:srgbClr val="13141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0" name="Google Shape;1430;g2685210c548_0_132"/>
          <p:cNvSpPr txBox="1"/>
          <p:nvPr/>
        </p:nvSpPr>
        <p:spPr>
          <a:xfrm>
            <a:off x="1434175" y="3464682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</a:t>
            </a:r>
            <a:endParaRPr sz="2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31" name="Google Shape;1431;g2685210c548_0_132"/>
          <p:cNvSpPr txBox="1"/>
          <p:nvPr/>
        </p:nvSpPr>
        <p:spPr>
          <a:xfrm>
            <a:off x="4115125" y="3464682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 sz="2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g2685210c548_0_151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Uniform-Cost Strategy</a:t>
            </a:r>
            <a:endParaRPr/>
          </a:p>
        </p:txBody>
      </p:sp>
      <p:sp>
        <p:nvSpPr>
          <p:cNvPr id="1437" name="Google Shape;1437;g2685210c548_0_151"/>
          <p:cNvSpPr/>
          <p:nvPr/>
        </p:nvSpPr>
        <p:spPr>
          <a:xfrm>
            <a:off x="2836950" y="2570950"/>
            <a:ext cx="764700" cy="629100"/>
          </a:xfrm>
          <a:prstGeom prst="ellipse">
            <a:avLst/>
          </a:prstGeom>
          <a:solidFill>
            <a:srgbClr val="33CC3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C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38" name="Google Shape;1438;g2685210c548_0_151"/>
          <p:cNvSpPr/>
          <p:nvPr/>
        </p:nvSpPr>
        <p:spPr>
          <a:xfrm>
            <a:off x="3807300" y="1842700"/>
            <a:ext cx="764700" cy="629100"/>
          </a:xfrm>
          <a:prstGeom prst="ellipse">
            <a:avLst/>
          </a:prstGeom>
          <a:solidFill>
            <a:srgbClr val="33CC33"/>
          </a:solidFill>
          <a:ln cap="flat" cmpd="sng" w="9525">
            <a:solidFill>
              <a:srgbClr val="33CC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A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39" name="Google Shape;1439;g2685210c548_0_151"/>
          <p:cNvSpPr/>
          <p:nvPr/>
        </p:nvSpPr>
        <p:spPr>
          <a:xfrm>
            <a:off x="4572000" y="2434300"/>
            <a:ext cx="764700" cy="629100"/>
          </a:xfrm>
          <a:prstGeom prst="ellipse">
            <a:avLst/>
          </a:prstGeom>
          <a:solidFill>
            <a:srgbClr val="33CC3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B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440" name="Google Shape;1440;g2685210c548_0_151"/>
          <p:cNvCxnSpPr>
            <a:stCxn id="1437" idx="7"/>
            <a:endCxn id="1438" idx="2"/>
          </p:cNvCxnSpPr>
          <p:nvPr/>
        </p:nvCxnSpPr>
        <p:spPr>
          <a:xfrm flipH="1" rot="10800000">
            <a:off x="3489662" y="2157280"/>
            <a:ext cx="317700" cy="505800"/>
          </a:xfrm>
          <a:prstGeom prst="straightConnector1">
            <a:avLst/>
          </a:prstGeom>
          <a:noFill/>
          <a:ln cap="flat" cmpd="sng" w="9525">
            <a:solidFill>
              <a:srgbClr val="13141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1" name="Google Shape;1441;g2685210c548_0_151"/>
          <p:cNvCxnSpPr>
            <a:stCxn id="1438" idx="6"/>
            <a:endCxn id="1439" idx="0"/>
          </p:cNvCxnSpPr>
          <p:nvPr/>
        </p:nvCxnSpPr>
        <p:spPr>
          <a:xfrm>
            <a:off x="4572000" y="2157250"/>
            <a:ext cx="382500" cy="277200"/>
          </a:xfrm>
          <a:prstGeom prst="straightConnector1">
            <a:avLst/>
          </a:prstGeom>
          <a:noFill/>
          <a:ln cap="flat" cmpd="sng" w="9525">
            <a:solidFill>
              <a:srgbClr val="13141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2" name="Google Shape;1442;g2685210c548_0_151"/>
          <p:cNvSpPr txBox="1"/>
          <p:nvPr/>
        </p:nvSpPr>
        <p:spPr>
          <a:xfrm>
            <a:off x="2502900" y="2471807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 sz="2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43" name="Google Shape;1443;g2685210c548_0_151"/>
          <p:cNvSpPr txBox="1"/>
          <p:nvPr/>
        </p:nvSpPr>
        <p:spPr>
          <a:xfrm>
            <a:off x="5405900" y="2471807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 sz="2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44" name="Google Shape;1444;g2685210c548_0_151"/>
          <p:cNvSpPr txBox="1"/>
          <p:nvPr/>
        </p:nvSpPr>
        <p:spPr>
          <a:xfrm>
            <a:off x="6458725" y="1678829"/>
            <a:ext cx="1805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Vis: A,C,B</a:t>
            </a:r>
            <a:endParaRPr sz="2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45" name="Google Shape;1445;g2685210c548_0_151"/>
          <p:cNvSpPr/>
          <p:nvPr/>
        </p:nvSpPr>
        <p:spPr>
          <a:xfrm>
            <a:off x="2010575" y="3339100"/>
            <a:ext cx="764700" cy="62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D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46" name="Google Shape;1446;g2685210c548_0_151"/>
          <p:cNvSpPr/>
          <p:nvPr/>
        </p:nvSpPr>
        <p:spPr>
          <a:xfrm>
            <a:off x="3427975" y="3372550"/>
            <a:ext cx="764700" cy="629100"/>
          </a:xfrm>
          <a:prstGeom prst="ellipse">
            <a:avLst/>
          </a:prstGeom>
          <a:solidFill>
            <a:srgbClr val="33CC3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B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447" name="Google Shape;1447;g2685210c548_0_151"/>
          <p:cNvCxnSpPr>
            <a:stCxn id="1445" idx="0"/>
            <a:endCxn id="1442" idx="2"/>
          </p:cNvCxnSpPr>
          <p:nvPr/>
        </p:nvCxnSpPr>
        <p:spPr>
          <a:xfrm flipH="1" rot="10800000">
            <a:off x="2392925" y="3025900"/>
            <a:ext cx="437400" cy="313200"/>
          </a:xfrm>
          <a:prstGeom prst="straightConnector1">
            <a:avLst/>
          </a:prstGeom>
          <a:noFill/>
          <a:ln cap="flat" cmpd="sng" w="9525">
            <a:solidFill>
              <a:srgbClr val="13141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8" name="Google Shape;1448;g2685210c548_0_151"/>
          <p:cNvCxnSpPr>
            <a:stCxn id="1446" idx="1"/>
            <a:endCxn id="1437" idx="4"/>
          </p:cNvCxnSpPr>
          <p:nvPr/>
        </p:nvCxnSpPr>
        <p:spPr>
          <a:xfrm rot="10800000">
            <a:off x="3219263" y="3200080"/>
            <a:ext cx="320700" cy="264600"/>
          </a:xfrm>
          <a:prstGeom prst="straightConnector1">
            <a:avLst/>
          </a:prstGeom>
          <a:noFill/>
          <a:ln cap="flat" cmpd="sng" w="9525">
            <a:solidFill>
              <a:srgbClr val="13141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9" name="Google Shape;1449;g2685210c548_0_151"/>
          <p:cNvSpPr txBox="1"/>
          <p:nvPr/>
        </p:nvSpPr>
        <p:spPr>
          <a:xfrm>
            <a:off x="1434175" y="3464682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</a:t>
            </a:r>
            <a:endParaRPr sz="2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50" name="Google Shape;1450;g2685210c548_0_151"/>
          <p:cNvSpPr txBox="1"/>
          <p:nvPr/>
        </p:nvSpPr>
        <p:spPr>
          <a:xfrm>
            <a:off x="4115125" y="3464682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 sz="2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51" name="Google Shape;1451;g2685210c548_0_151"/>
          <p:cNvSpPr/>
          <p:nvPr/>
        </p:nvSpPr>
        <p:spPr>
          <a:xfrm>
            <a:off x="3427975" y="4323200"/>
            <a:ext cx="764700" cy="62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E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452" name="Google Shape;1452;g2685210c548_0_151"/>
          <p:cNvCxnSpPr>
            <a:stCxn id="1451" idx="0"/>
            <a:endCxn id="1446" idx="4"/>
          </p:cNvCxnSpPr>
          <p:nvPr/>
        </p:nvCxnSpPr>
        <p:spPr>
          <a:xfrm rot="10800000">
            <a:off x="3810325" y="4001600"/>
            <a:ext cx="0" cy="321600"/>
          </a:xfrm>
          <a:prstGeom prst="straightConnector1">
            <a:avLst/>
          </a:prstGeom>
          <a:noFill/>
          <a:ln cap="flat" cmpd="sng" w="9525">
            <a:solidFill>
              <a:srgbClr val="13141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3" name="Google Shape;1453;g2685210c548_0_151"/>
          <p:cNvSpPr txBox="1"/>
          <p:nvPr/>
        </p:nvSpPr>
        <p:spPr>
          <a:xfrm>
            <a:off x="4244700" y="4360707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11</a:t>
            </a:r>
            <a:endParaRPr sz="2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Blind Strategies</a:t>
            </a:r>
            <a:endParaRPr/>
          </a:p>
        </p:txBody>
      </p:sp>
      <p:sp>
        <p:nvSpPr>
          <p:cNvPr descr="Rectangle: Click to edit Master text styles&#10;Second level&#10;Third level&#10;Fourth level&#10;Fifth level" id="309" name="Google Shape;309;p4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20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3200" u="none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Breadth-first</a:t>
            </a:r>
            <a:endParaRPr b="0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Bidirectional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3520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3200" u="none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Depth-first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Depth-limited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Iterative deepening</a:t>
            </a:r>
            <a:endParaRPr/>
          </a:p>
          <a:p>
            <a:pPr indent="-179069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3520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3200" u="none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Uniform-Cost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grpSp>
        <p:nvGrpSpPr>
          <p:cNvPr id="310" name="Google Shape;310;p4"/>
          <p:cNvGrpSpPr/>
          <p:nvPr/>
        </p:nvGrpSpPr>
        <p:grpSpPr>
          <a:xfrm>
            <a:off x="3429000" y="2286000"/>
            <a:ext cx="4221162" cy="1371600"/>
            <a:chOff x="2160" y="1440"/>
            <a:chExt cx="2659" cy="864"/>
          </a:xfrm>
        </p:grpSpPr>
        <p:sp>
          <p:nvSpPr>
            <p:cNvPr id="311" name="Google Shape;311;p4"/>
            <p:cNvSpPr txBox="1"/>
            <p:nvPr/>
          </p:nvSpPr>
          <p:spPr>
            <a:xfrm>
              <a:off x="3168" y="1872"/>
              <a:ext cx="1651" cy="371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rgbClr val="33CC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CC33"/>
                </a:buClr>
                <a:buSzPts val="3200"/>
                <a:buFont typeface="Tahoma"/>
                <a:buNone/>
              </a:pPr>
              <a:r>
                <a:rPr b="0" i="0" lang="en-US" sz="3200" u="none">
                  <a:solidFill>
                    <a:srgbClr val="33CC33"/>
                  </a:solidFill>
                  <a:latin typeface="Tahoma"/>
                  <a:ea typeface="Tahoma"/>
                  <a:cs typeface="Tahoma"/>
                  <a:sym typeface="Tahoma"/>
                </a:rPr>
                <a:t>Step cost = 1</a:t>
              </a:r>
              <a:endParaRPr/>
            </a:p>
          </p:txBody>
        </p:sp>
        <p:cxnSp>
          <p:nvCxnSpPr>
            <p:cNvPr id="312" name="Google Shape;312;p4"/>
            <p:cNvCxnSpPr/>
            <p:nvPr/>
          </p:nvCxnSpPr>
          <p:spPr>
            <a:xfrm flipH="1">
              <a:off x="2160" y="2064"/>
              <a:ext cx="1008" cy="240"/>
            </a:xfrm>
            <a:prstGeom prst="straightConnector1">
              <a:avLst/>
            </a:prstGeom>
            <a:noFill/>
            <a:ln cap="flat" cmpd="sng" w="9525">
              <a:solidFill>
                <a:srgbClr val="33CC33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13" name="Google Shape;313;p4"/>
            <p:cNvCxnSpPr/>
            <p:nvPr/>
          </p:nvCxnSpPr>
          <p:spPr>
            <a:xfrm rot="10800000">
              <a:off x="2352" y="1440"/>
              <a:ext cx="816" cy="624"/>
            </a:xfrm>
            <a:prstGeom prst="straightConnector1">
              <a:avLst/>
            </a:prstGeom>
            <a:noFill/>
            <a:ln cap="flat" cmpd="sng" w="9525">
              <a:solidFill>
                <a:srgbClr val="33CC33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314" name="Google Shape;314;p4"/>
          <p:cNvGrpSpPr/>
          <p:nvPr/>
        </p:nvGrpSpPr>
        <p:grpSpPr>
          <a:xfrm>
            <a:off x="3886200" y="5511800"/>
            <a:ext cx="4648200" cy="584200"/>
            <a:chOff x="3886200" y="5511800"/>
            <a:chExt cx="4648200" cy="584200"/>
          </a:xfrm>
        </p:grpSpPr>
        <p:sp>
          <p:nvSpPr>
            <p:cNvPr id="315" name="Google Shape;315;p4"/>
            <p:cNvSpPr txBox="1"/>
            <p:nvPr/>
          </p:nvSpPr>
          <p:spPr>
            <a:xfrm>
              <a:off x="4495800" y="5511800"/>
              <a:ext cx="4038600" cy="584200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rgbClr val="FF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3300"/>
                </a:buClr>
                <a:buSzPts val="3200"/>
                <a:buFont typeface="Tahoma"/>
                <a:buNone/>
              </a:pPr>
              <a:r>
                <a:rPr b="0" i="0" lang="en-US" sz="3200" u="none">
                  <a:solidFill>
                    <a:srgbClr val="FF3300"/>
                  </a:solidFill>
                  <a:latin typeface="Tahoma"/>
                  <a:ea typeface="Tahoma"/>
                  <a:cs typeface="Tahoma"/>
                  <a:sym typeface="Tahoma"/>
                </a:rPr>
                <a:t>Step cost = c </a:t>
              </a:r>
              <a:r>
                <a:rPr b="0" i="0" lang="en-US" sz="3200" u="none">
                  <a:solidFill>
                    <a:srgbClr val="FF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≥</a:t>
              </a:r>
              <a:r>
                <a:rPr b="0" i="0" lang="en-US" sz="3200" u="none">
                  <a:solidFill>
                    <a:srgbClr val="FF3300"/>
                  </a:solidFill>
                  <a:latin typeface="Tahoma"/>
                  <a:ea typeface="Tahoma"/>
                  <a:cs typeface="Tahoma"/>
                  <a:sym typeface="Tahoma"/>
                </a:rPr>
                <a:t> </a:t>
              </a:r>
              <a:r>
                <a:rPr b="0" i="0" lang="en-US" sz="3200" u="none">
                  <a:solidFill>
                    <a:srgbClr val="FF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ε</a:t>
              </a:r>
              <a:r>
                <a:rPr b="0" i="0" lang="en-US" sz="3200" u="none">
                  <a:solidFill>
                    <a:srgbClr val="FF3300"/>
                  </a:solidFill>
                  <a:latin typeface="Tahoma"/>
                  <a:ea typeface="Tahoma"/>
                  <a:cs typeface="Tahoma"/>
                  <a:sym typeface="Tahoma"/>
                </a:rPr>
                <a:t> &gt; 0</a:t>
              </a:r>
              <a:r>
                <a:rPr b="0" i="0" lang="en-US" sz="2800" u="none">
                  <a:solidFill>
                    <a:srgbClr val="FF3300"/>
                  </a:solidFill>
                  <a:latin typeface="Tahoma"/>
                  <a:ea typeface="Tahoma"/>
                  <a:cs typeface="Tahoma"/>
                  <a:sym typeface="Tahoma"/>
                </a:rPr>
                <a:t> </a:t>
              </a:r>
              <a:endParaRPr/>
            </a:p>
          </p:txBody>
        </p:sp>
        <p:cxnSp>
          <p:nvCxnSpPr>
            <p:cNvPr id="316" name="Google Shape;316;p4"/>
            <p:cNvCxnSpPr/>
            <p:nvPr/>
          </p:nvCxnSpPr>
          <p:spPr>
            <a:xfrm rot="10800000">
              <a:off x="3886200" y="5715000"/>
              <a:ext cx="609600" cy="152400"/>
            </a:xfrm>
            <a:prstGeom prst="straightConnector1">
              <a:avLst/>
            </a:prstGeom>
            <a:noFill/>
            <a:ln cap="flat" cmpd="sng" w="9525">
              <a:solidFill>
                <a:srgbClr val="FF33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7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g2685210c548_0_175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Uniform-Cost Strategy</a:t>
            </a:r>
            <a:endParaRPr/>
          </a:p>
        </p:txBody>
      </p:sp>
      <p:sp>
        <p:nvSpPr>
          <p:cNvPr id="1459" name="Google Shape;1459;g2685210c548_0_175"/>
          <p:cNvSpPr/>
          <p:nvPr/>
        </p:nvSpPr>
        <p:spPr>
          <a:xfrm>
            <a:off x="2836950" y="2570950"/>
            <a:ext cx="764700" cy="629100"/>
          </a:xfrm>
          <a:prstGeom prst="ellipse">
            <a:avLst/>
          </a:prstGeom>
          <a:solidFill>
            <a:srgbClr val="33CC3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C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60" name="Google Shape;1460;g2685210c548_0_175"/>
          <p:cNvSpPr/>
          <p:nvPr/>
        </p:nvSpPr>
        <p:spPr>
          <a:xfrm>
            <a:off x="3807300" y="1842700"/>
            <a:ext cx="764700" cy="629100"/>
          </a:xfrm>
          <a:prstGeom prst="ellipse">
            <a:avLst/>
          </a:prstGeom>
          <a:solidFill>
            <a:srgbClr val="33CC33"/>
          </a:solidFill>
          <a:ln cap="flat" cmpd="sng" w="9525">
            <a:solidFill>
              <a:srgbClr val="33CC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A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61" name="Google Shape;1461;g2685210c548_0_175"/>
          <p:cNvSpPr/>
          <p:nvPr/>
        </p:nvSpPr>
        <p:spPr>
          <a:xfrm>
            <a:off x="4572000" y="2434300"/>
            <a:ext cx="764700" cy="629100"/>
          </a:xfrm>
          <a:prstGeom prst="ellipse">
            <a:avLst/>
          </a:prstGeom>
          <a:solidFill>
            <a:srgbClr val="33CC3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B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462" name="Google Shape;1462;g2685210c548_0_175"/>
          <p:cNvCxnSpPr>
            <a:stCxn id="1459" idx="7"/>
            <a:endCxn id="1460" idx="2"/>
          </p:cNvCxnSpPr>
          <p:nvPr/>
        </p:nvCxnSpPr>
        <p:spPr>
          <a:xfrm flipH="1" rot="10800000">
            <a:off x="3489662" y="2157280"/>
            <a:ext cx="317700" cy="505800"/>
          </a:xfrm>
          <a:prstGeom prst="straightConnector1">
            <a:avLst/>
          </a:prstGeom>
          <a:noFill/>
          <a:ln cap="flat" cmpd="sng" w="9525">
            <a:solidFill>
              <a:srgbClr val="13141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3" name="Google Shape;1463;g2685210c548_0_175"/>
          <p:cNvCxnSpPr>
            <a:stCxn id="1460" idx="6"/>
            <a:endCxn id="1461" idx="0"/>
          </p:cNvCxnSpPr>
          <p:nvPr/>
        </p:nvCxnSpPr>
        <p:spPr>
          <a:xfrm>
            <a:off x="4572000" y="2157250"/>
            <a:ext cx="382500" cy="277200"/>
          </a:xfrm>
          <a:prstGeom prst="straightConnector1">
            <a:avLst/>
          </a:prstGeom>
          <a:noFill/>
          <a:ln cap="flat" cmpd="sng" w="9525">
            <a:solidFill>
              <a:srgbClr val="13141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4" name="Google Shape;1464;g2685210c548_0_175"/>
          <p:cNvSpPr txBox="1"/>
          <p:nvPr/>
        </p:nvSpPr>
        <p:spPr>
          <a:xfrm>
            <a:off x="2502900" y="2471807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 sz="2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65" name="Google Shape;1465;g2685210c548_0_175"/>
          <p:cNvSpPr txBox="1"/>
          <p:nvPr/>
        </p:nvSpPr>
        <p:spPr>
          <a:xfrm>
            <a:off x="5405900" y="2471807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 sz="2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66" name="Google Shape;1466;g2685210c548_0_175"/>
          <p:cNvSpPr txBox="1"/>
          <p:nvPr/>
        </p:nvSpPr>
        <p:spPr>
          <a:xfrm>
            <a:off x="6458725" y="1678829"/>
            <a:ext cx="1805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Vis: A,C,B,E</a:t>
            </a:r>
            <a:endParaRPr sz="2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67" name="Google Shape;1467;g2685210c548_0_175"/>
          <p:cNvSpPr/>
          <p:nvPr/>
        </p:nvSpPr>
        <p:spPr>
          <a:xfrm>
            <a:off x="2010575" y="3339100"/>
            <a:ext cx="764700" cy="62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D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68" name="Google Shape;1468;g2685210c548_0_175"/>
          <p:cNvSpPr/>
          <p:nvPr/>
        </p:nvSpPr>
        <p:spPr>
          <a:xfrm>
            <a:off x="3427975" y="3372550"/>
            <a:ext cx="764700" cy="629100"/>
          </a:xfrm>
          <a:prstGeom prst="ellipse">
            <a:avLst/>
          </a:prstGeom>
          <a:solidFill>
            <a:srgbClr val="33CC3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B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469" name="Google Shape;1469;g2685210c548_0_175"/>
          <p:cNvCxnSpPr>
            <a:stCxn id="1467" idx="0"/>
            <a:endCxn id="1464" idx="2"/>
          </p:cNvCxnSpPr>
          <p:nvPr/>
        </p:nvCxnSpPr>
        <p:spPr>
          <a:xfrm flipH="1" rot="10800000">
            <a:off x="2392925" y="3025900"/>
            <a:ext cx="437400" cy="313200"/>
          </a:xfrm>
          <a:prstGeom prst="straightConnector1">
            <a:avLst/>
          </a:prstGeom>
          <a:noFill/>
          <a:ln cap="flat" cmpd="sng" w="9525">
            <a:solidFill>
              <a:srgbClr val="13141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0" name="Google Shape;1470;g2685210c548_0_175"/>
          <p:cNvCxnSpPr>
            <a:stCxn id="1468" idx="1"/>
            <a:endCxn id="1459" idx="4"/>
          </p:cNvCxnSpPr>
          <p:nvPr/>
        </p:nvCxnSpPr>
        <p:spPr>
          <a:xfrm rot="10800000">
            <a:off x="3219263" y="3200080"/>
            <a:ext cx="320700" cy="264600"/>
          </a:xfrm>
          <a:prstGeom prst="straightConnector1">
            <a:avLst/>
          </a:prstGeom>
          <a:noFill/>
          <a:ln cap="flat" cmpd="sng" w="9525">
            <a:solidFill>
              <a:srgbClr val="13141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1" name="Google Shape;1471;g2685210c548_0_175"/>
          <p:cNvSpPr txBox="1"/>
          <p:nvPr/>
        </p:nvSpPr>
        <p:spPr>
          <a:xfrm>
            <a:off x="1434175" y="3464682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</a:t>
            </a:r>
            <a:endParaRPr sz="2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72" name="Google Shape;1472;g2685210c548_0_175"/>
          <p:cNvSpPr txBox="1"/>
          <p:nvPr/>
        </p:nvSpPr>
        <p:spPr>
          <a:xfrm>
            <a:off x="4115125" y="3464682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 sz="2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73" name="Google Shape;1473;g2685210c548_0_175"/>
          <p:cNvSpPr/>
          <p:nvPr/>
        </p:nvSpPr>
        <p:spPr>
          <a:xfrm>
            <a:off x="3427975" y="4323200"/>
            <a:ext cx="764700" cy="629100"/>
          </a:xfrm>
          <a:prstGeom prst="ellipse">
            <a:avLst/>
          </a:prstGeom>
          <a:solidFill>
            <a:srgbClr val="33CC3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E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474" name="Google Shape;1474;g2685210c548_0_175"/>
          <p:cNvCxnSpPr>
            <a:stCxn id="1473" idx="0"/>
            <a:endCxn id="1468" idx="4"/>
          </p:cNvCxnSpPr>
          <p:nvPr/>
        </p:nvCxnSpPr>
        <p:spPr>
          <a:xfrm rot="10800000">
            <a:off x="3810325" y="4001600"/>
            <a:ext cx="0" cy="321600"/>
          </a:xfrm>
          <a:prstGeom prst="straightConnector1">
            <a:avLst/>
          </a:prstGeom>
          <a:noFill/>
          <a:ln cap="flat" cmpd="sng" w="9525">
            <a:solidFill>
              <a:srgbClr val="13141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5" name="Google Shape;1475;g2685210c548_0_175"/>
          <p:cNvSpPr txBox="1"/>
          <p:nvPr/>
        </p:nvSpPr>
        <p:spPr>
          <a:xfrm>
            <a:off x="4244700" y="4360707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11</a:t>
            </a:r>
            <a:endParaRPr sz="2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76" name="Google Shape;1476;g2685210c548_0_175"/>
          <p:cNvSpPr/>
          <p:nvPr/>
        </p:nvSpPr>
        <p:spPr>
          <a:xfrm>
            <a:off x="2772575" y="5167900"/>
            <a:ext cx="764700" cy="62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D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77" name="Google Shape;1477;g2685210c548_0_175"/>
          <p:cNvSpPr/>
          <p:nvPr/>
        </p:nvSpPr>
        <p:spPr>
          <a:xfrm>
            <a:off x="4189975" y="5201350"/>
            <a:ext cx="764700" cy="62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F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478" name="Google Shape;1478;g2685210c548_0_175"/>
          <p:cNvCxnSpPr>
            <a:stCxn id="1476" idx="0"/>
          </p:cNvCxnSpPr>
          <p:nvPr/>
        </p:nvCxnSpPr>
        <p:spPr>
          <a:xfrm flipH="1" rot="10800000">
            <a:off x="3154925" y="4854700"/>
            <a:ext cx="437400" cy="313200"/>
          </a:xfrm>
          <a:prstGeom prst="straightConnector1">
            <a:avLst/>
          </a:prstGeom>
          <a:noFill/>
          <a:ln cap="flat" cmpd="sng" w="9525">
            <a:solidFill>
              <a:srgbClr val="13141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9" name="Google Shape;1479;g2685210c548_0_175"/>
          <p:cNvCxnSpPr>
            <a:stCxn id="1477" idx="1"/>
            <a:endCxn id="1473" idx="5"/>
          </p:cNvCxnSpPr>
          <p:nvPr/>
        </p:nvCxnSpPr>
        <p:spPr>
          <a:xfrm rot="10800000">
            <a:off x="4080563" y="4860280"/>
            <a:ext cx="221400" cy="433200"/>
          </a:xfrm>
          <a:prstGeom prst="straightConnector1">
            <a:avLst/>
          </a:prstGeom>
          <a:noFill/>
          <a:ln cap="flat" cmpd="sng" w="9525">
            <a:solidFill>
              <a:srgbClr val="13141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0" name="Google Shape;1480;g2685210c548_0_175"/>
          <p:cNvSpPr txBox="1"/>
          <p:nvPr/>
        </p:nvSpPr>
        <p:spPr>
          <a:xfrm>
            <a:off x="2196175" y="5293482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14</a:t>
            </a:r>
            <a:endParaRPr sz="2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81" name="Google Shape;1481;g2685210c548_0_175"/>
          <p:cNvSpPr txBox="1"/>
          <p:nvPr/>
        </p:nvSpPr>
        <p:spPr>
          <a:xfrm>
            <a:off x="4877125" y="5293482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15</a:t>
            </a:r>
            <a:endParaRPr sz="2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5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g2685210c548_0_203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Uniform-Cost Strategy</a:t>
            </a:r>
            <a:endParaRPr/>
          </a:p>
        </p:txBody>
      </p:sp>
      <p:sp>
        <p:nvSpPr>
          <p:cNvPr id="1487" name="Google Shape;1487;g2685210c548_0_203"/>
          <p:cNvSpPr/>
          <p:nvPr/>
        </p:nvSpPr>
        <p:spPr>
          <a:xfrm>
            <a:off x="2836950" y="2570950"/>
            <a:ext cx="764700" cy="629100"/>
          </a:xfrm>
          <a:prstGeom prst="ellipse">
            <a:avLst/>
          </a:prstGeom>
          <a:solidFill>
            <a:srgbClr val="33CC3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C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88" name="Google Shape;1488;g2685210c548_0_203"/>
          <p:cNvSpPr/>
          <p:nvPr/>
        </p:nvSpPr>
        <p:spPr>
          <a:xfrm>
            <a:off x="3807300" y="1842700"/>
            <a:ext cx="764700" cy="629100"/>
          </a:xfrm>
          <a:prstGeom prst="ellipse">
            <a:avLst/>
          </a:prstGeom>
          <a:solidFill>
            <a:srgbClr val="33CC33"/>
          </a:solidFill>
          <a:ln cap="flat" cmpd="sng" w="9525">
            <a:solidFill>
              <a:srgbClr val="33CC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A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89" name="Google Shape;1489;g2685210c548_0_203"/>
          <p:cNvSpPr/>
          <p:nvPr/>
        </p:nvSpPr>
        <p:spPr>
          <a:xfrm>
            <a:off x="4572000" y="2434300"/>
            <a:ext cx="764700" cy="629100"/>
          </a:xfrm>
          <a:prstGeom prst="ellipse">
            <a:avLst/>
          </a:prstGeom>
          <a:solidFill>
            <a:srgbClr val="33CC3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B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490" name="Google Shape;1490;g2685210c548_0_203"/>
          <p:cNvCxnSpPr>
            <a:stCxn id="1487" idx="7"/>
            <a:endCxn id="1488" idx="2"/>
          </p:cNvCxnSpPr>
          <p:nvPr/>
        </p:nvCxnSpPr>
        <p:spPr>
          <a:xfrm flipH="1" rot="10800000">
            <a:off x="3489662" y="2157280"/>
            <a:ext cx="317700" cy="505800"/>
          </a:xfrm>
          <a:prstGeom prst="straightConnector1">
            <a:avLst/>
          </a:prstGeom>
          <a:noFill/>
          <a:ln cap="flat" cmpd="sng" w="9525">
            <a:solidFill>
              <a:srgbClr val="13141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1" name="Google Shape;1491;g2685210c548_0_203"/>
          <p:cNvCxnSpPr>
            <a:stCxn id="1488" idx="6"/>
            <a:endCxn id="1489" idx="0"/>
          </p:cNvCxnSpPr>
          <p:nvPr/>
        </p:nvCxnSpPr>
        <p:spPr>
          <a:xfrm>
            <a:off x="4572000" y="2157250"/>
            <a:ext cx="382500" cy="277200"/>
          </a:xfrm>
          <a:prstGeom prst="straightConnector1">
            <a:avLst/>
          </a:prstGeom>
          <a:noFill/>
          <a:ln cap="flat" cmpd="sng" w="9525">
            <a:solidFill>
              <a:srgbClr val="13141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2" name="Google Shape;1492;g2685210c548_0_203"/>
          <p:cNvSpPr txBox="1"/>
          <p:nvPr/>
        </p:nvSpPr>
        <p:spPr>
          <a:xfrm>
            <a:off x="2502900" y="2471807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 sz="2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93" name="Google Shape;1493;g2685210c548_0_203"/>
          <p:cNvSpPr txBox="1"/>
          <p:nvPr/>
        </p:nvSpPr>
        <p:spPr>
          <a:xfrm>
            <a:off x="5405900" y="2471807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 sz="2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94" name="Google Shape;1494;g2685210c548_0_203"/>
          <p:cNvSpPr txBox="1"/>
          <p:nvPr/>
        </p:nvSpPr>
        <p:spPr>
          <a:xfrm>
            <a:off x="6458725" y="1678825"/>
            <a:ext cx="2212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Vis: A,C,B,E,D</a:t>
            </a:r>
            <a:endParaRPr sz="2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95" name="Google Shape;1495;g2685210c548_0_203"/>
          <p:cNvSpPr/>
          <p:nvPr/>
        </p:nvSpPr>
        <p:spPr>
          <a:xfrm>
            <a:off x="2010575" y="3339100"/>
            <a:ext cx="764700" cy="629100"/>
          </a:xfrm>
          <a:prstGeom prst="ellipse">
            <a:avLst/>
          </a:prstGeom>
          <a:solidFill>
            <a:srgbClr val="33CC33"/>
          </a:solidFill>
          <a:ln cap="flat" cmpd="sng" w="9525">
            <a:solidFill>
              <a:srgbClr val="33CC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D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96" name="Google Shape;1496;g2685210c548_0_203"/>
          <p:cNvSpPr/>
          <p:nvPr/>
        </p:nvSpPr>
        <p:spPr>
          <a:xfrm>
            <a:off x="3427975" y="3372550"/>
            <a:ext cx="764700" cy="629100"/>
          </a:xfrm>
          <a:prstGeom prst="ellipse">
            <a:avLst/>
          </a:prstGeom>
          <a:solidFill>
            <a:srgbClr val="33CC3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B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497" name="Google Shape;1497;g2685210c548_0_203"/>
          <p:cNvCxnSpPr>
            <a:stCxn id="1495" idx="0"/>
            <a:endCxn id="1492" idx="2"/>
          </p:cNvCxnSpPr>
          <p:nvPr/>
        </p:nvCxnSpPr>
        <p:spPr>
          <a:xfrm flipH="1" rot="10800000">
            <a:off x="2392925" y="3025900"/>
            <a:ext cx="437400" cy="313200"/>
          </a:xfrm>
          <a:prstGeom prst="straightConnector1">
            <a:avLst/>
          </a:prstGeom>
          <a:noFill/>
          <a:ln cap="flat" cmpd="sng" w="9525">
            <a:solidFill>
              <a:srgbClr val="13141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8" name="Google Shape;1498;g2685210c548_0_203"/>
          <p:cNvCxnSpPr>
            <a:stCxn id="1496" idx="1"/>
            <a:endCxn id="1487" idx="4"/>
          </p:cNvCxnSpPr>
          <p:nvPr/>
        </p:nvCxnSpPr>
        <p:spPr>
          <a:xfrm rot="10800000">
            <a:off x="3219263" y="3200080"/>
            <a:ext cx="320700" cy="264600"/>
          </a:xfrm>
          <a:prstGeom prst="straightConnector1">
            <a:avLst/>
          </a:prstGeom>
          <a:noFill/>
          <a:ln cap="flat" cmpd="sng" w="9525">
            <a:solidFill>
              <a:srgbClr val="13141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9" name="Google Shape;1499;g2685210c548_0_203"/>
          <p:cNvSpPr txBox="1"/>
          <p:nvPr/>
        </p:nvSpPr>
        <p:spPr>
          <a:xfrm>
            <a:off x="1434175" y="3464682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</a:t>
            </a:r>
            <a:endParaRPr sz="2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00" name="Google Shape;1500;g2685210c548_0_203"/>
          <p:cNvSpPr txBox="1"/>
          <p:nvPr/>
        </p:nvSpPr>
        <p:spPr>
          <a:xfrm>
            <a:off x="4115125" y="3464682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 sz="2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01" name="Google Shape;1501;g2685210c548_0_203"/>
          <p:cNvSpPr/>
          <p:nvPr/>
        </p:nvSpPr>
        <p:spPr>
          <a:xfrm>
            <a:off x="3427975" y="4323200"/>
            <a:ext cx="764700" cy="629100"/>
          </a:xfrm>
          <a:prstGeom prst="ellipse">
            <a:avLst/>
          </a:prstGeom>
          <a:solidFill>
            <a:srgbClr val="33CC3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E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502" name="Google Shape;1502;g2685210c548_0_203"/>
          <p:cNvCxnSpPr>
            <a:stCxn id="1501" idx="0"/>
            <a:endCxn id="1496" idx="4"/>
          </p:cNvCxnSpPr>
          <p:nvPr/>
        </p:nvCxnSpPr>
        <p:spPr>
          <a:xfrm rot="10800000">
            <a:off x="3810325" y="4001600"/>
            <a:ext cx="0" cy="321600"/>
          </a:xfrm>
          <a:prstGeom prst="straightConnector1">
            <a:avLst/>
          </a:prstGeom>
          <a:noFill/>
          <a:ln cap="flat" cmpd="sng" w="9525">
            <a:solidFill>
              <a:srgbClr val="13141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3" name="Google Shape;1503;g2685210c548_0_203"/>
          <p:cNvSpPr txBox="1"/>
          <p:nvPr/>
        </p:nvSpPr>
        <p:spPr>
          <a:xfrm>
            <a:off x="4244700" y="4360707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11</a:t>
            </a:r>
            <a:endParaRPr sz="2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04" name="Google Shape;1504;g2685210c548_0_203"/>
          <p:cNvSpPr/>
          <p:nvPr/>
        </p:nvSpPr>
        <p:spPr>
          <a:xfrm>
            <a:off x="2772575" y="5167900"/>
            <a:ext cx="764700" cy="629100"/>
          </a:xfrm>
          <a:prstGeom prst="ellipse">
            <a:avLst/>
          </a:prstGeom>
          <a:solidFill>
            <a:srgbClr val="33CC3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D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05" name="Google Shape;1505;g2685210c548_0_203"/>
          <p:cNvSpPr/>
          <p:nvPr/>
        </p:nvSpPr>
        <p:spPr>
          <a:xfrm>
            <a:off x="4189975" y="5201350"/>
            <a:ext cx="764700" cy="62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F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506" name="Google Shape;1506;g2685210c548_0_203"/>
          <p:cNvCxnSpPr>
            <a:stCxn id="1504" idx="0"/>
          </p:cNvCxnSpPr>
          <p:nvPr/>
        </p:nvCxnSpPr>
        <p:spPr>
          <a:xfrm flipH="1" rot="10800000">
            <a:off x="3154925" y="4854700"/>
            <a:ext cx="437400" cy="313200"/>
          </a:xfrm>
          <a:prstGeom prst="straightConnector1">
            <a:avLst/>
          </a:prstGeom>
          <a:noFill/>
          <a:ln cap="flat" cmpd="sng" w="9525">
            <a:solidFill>
              <a:srgbClr val="13141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7" name="Google Shape;1507;g2685210c548_0_203"/>
          <p:cNvCxnSpPr>
            <a:stCxn id="1505" idx="1"/>
            <a:endCxn id="1501" idx="5"/>
          </p:cNvCxnSpPr>
          <p:nvPr/>
        </p:nvCxnSpPr>
        <p:spPr>
          <a:xfrm rot="10800000">
            <a:off x="4080563" y="4860280"/>
            <a:ext cx="221400" cy="433200"/>
          </a:xfrm>
          <a:prstGeom prst="straightConnector1">
            <a:avLst/>
          </a:prstGeom>
          <a:noFill/>
          <a:ln cap="flat" cmpd="sng" w="9525">
            <a:solidFill>
              <a:srgbClr val="13141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8" name="Google Shape;1508;g2685210c548_0_203"/>
          <p:cNvSpPr txBox="1"/>
          <p:nvPr/>
        </p:nvSpPr>
        <p:spPr>
          <a:xfrm>
            <a:off x="2196175" y="5293482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14</a:t>
            </a:r>
            <a:endParaRPr sz="2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09" name="Google Shape;1509;g2685210c548_0_203"/>
          <p:cNvSpPr txBox="1"/>
          <p:nvPr/>
        </p:nvSpPr>
        <p:spPr>
          <a:xfrm>
            <a:off x="4877125" y="5293482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15</a:t>
            </a:r>
            <a:endParaRPr sz="2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10" name="Google Shape;1510;g2685210c548_0_203"/>
          <p:cNvSpPr/>
          <p:nvPr/>
        </p:nvSpPr>
        <p:spPr>
          <a:xfrm>
            <a:off x="1400275" y="4231175"/>
            <a:ext cx="764700" cy="62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H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511" name="Google Shape;1511;g2685210c548_0_203"/>
          <p:cNvCxnSpPr>
            <a:stCxn id="1510" idx="0"/>
            <a:endCxn id="1495" idx="4"/>
          </p:cNvCxnSpPr>
          <p:nvPr/>
        </p:nvCxnSpPr>
        <p:spPr>
          <a:xfrm flipH="1" rot="10800000">
            <a:off x="1782625" y="3968075"/>
            <a:ext cx="610200" cy="263100"/>
          </a:xfrm>
          <a:prstGeom prst="straightConnector1">
            <a:avLst/>
          </a:prstGeom>
          <a:noFill/>
          <a:ln cap="flat" cmpd="sng" w="9525">
            <a:solidFill>
              <a:srgbClr val="13141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2" name="Google Shape;1512;g2685210c548_0_203"/>
          <p:cNvSpPr txBox="1"/>
          <p:nvPr/>
        </p:nvSpPr>
        <p:spPr>
          <a:xfrm>
            <a:off x="900775" y="4302882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25</a:t>
            </a:r>
            <a:endParaRPr sz="2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g2685210c548_0_233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Uniform-Cost Strategy</a:t>
            </a:r>
            <a:endParaRPr/>
          </a:p>
        </p:txBody>
      </p:sp>
      <p:sp>
        <p:nvSpPr>
          <p:cNvPr id="1518" name="Google Shape;1518;g2685210c548_0_233"/>
          <p:cNvSpPr/>
          <p:nvPr/>
        </p:nvSpPr>
        <p:spPr>
          <a:xfrm>
            <a:off x="2836950" y="2570950"/>
            <a:ext cx="764700" cy="629100"/>
          </a:xfrm>
          <a:prstGeom prst="ellipse">
            <a:avLst/>
          </a:prstGeom>
          <a:solidFill>
            <a:srgbClr val="33CC3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C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19" name="Google Shape;1519;g2685210c548_0_233"/>
          <p:cNvSpPr/>
          <p:nvPr/>
        </p:nvSpPr>
        <p:spPr>
          <a:xfrm>
            <a:off x="3807300" y="1842700"/>
            <a:ext cx="764700" cy="629100"/>
          </a:xfrm>
          <a:prstGeom prst="ellipse">
            <a:avLst/>
          </a:prstGeom>
          <a:solidFill>
            <a:srgbClr val="33CC33"/>
          </a:solidFill>
          <a:ln cap="flat" cmpd="sng" w="9525">
            <a:solidFill>
              <a:srgbClr val="33CC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A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20" name="Google Shape;1520;g2685210c548_0_233"/>
          <p:cNvSpPr/>
          <p:nvPr/>
        </p:nvSpPr>
        <p:spPr>
          <a:xfrm>
            <a:off x="4572000" y="2434300"/>
            <a:ext cx="764700" cy="629100"/>
          </a:xfrm>
          <a:prstGeom prst="ellipse">
            <a:avLst/>
          </a:prstGeom>
          <a:solidFill>
            <a:srgbClr val="33CC3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B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521" name="Google Shape;1521;g2685210c548_0_233"/>
          <p:cNvCxnSpPr>
            <a:stCxn id="1518" idx="7"/>
            <a:endCxn id="1519" idx="2"/>
          </p:cNvCxnSpPr>
          <p:nvPr/>
        </p:nvCxnSpPr>
        <p:spPr>
          <a:xfrm flipH="1" rot="10800000">
            <a:off x="3489662" y="2157280"/>
            <a:ext cx="317700" cy="505800"/>
          </a:xfrm>
          <a:prstGeom prst="straightConnector1">
            <a:avLst/>
          </a:prstGeom>
          <a:noFill/>
          <a:ln cap="flat" cmpd="sng" w="9525">
            <a:solidFill>
              <a:srgbClr val="13141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2" name="Google Shape;1522;g2685210c548_0_233"/>
          <p:cNvCxnSpPr>
            <a:stCxn id="1519" idx="6"/>
            <a:endCxn id="1520" idx="0"/>
          </p:cNvCxnSpPr>
          <p:nvPr/>
        </p:nvCxnSpPr>
        <p:spPr>
          <a:xfrm>
            <a:off x="4572000" y="2157250"/>
            <a:ext cx="382500" cy="277200"/>
          </a:xfrm>
          <a:prstGeom prst="straightConnector1">
            <a:avLst/>
          </a:prstGeom>
          <a:noFill/>
          <a:ln cap="flat" cmpd="sng" w="9525">
            <a:solidFill>
              <a:srgbClr val="13141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3" name="Google Shape;1523;g2685210c548_0_233"/>
          <p:cNvSpPr txBox="1"/>
          <p:nvPr/>
        </p:nvSpPr>
        <p:spPr>
          <a:xfrm>
            <a:off x="2502900" y="2471807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 sz="2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24" name="Google Shape;1524;g2685210c548_0_233"/>
          <p:cNvSpPr txBox="1"/>
          <p:nvPr/>
        </p:nvSpPr>
        <p:spPr>
          <a:xfrm>
            <a:off x="5405900" y="2471807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 sz="2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25" name="Google Shape;1525;g2685210c548_0_233"/>
          <p:cNvSpPr txBox="1"/>
          <p:nvPr/>
        </p:nvSpPr>
        <p:spPr>
          <a:xfrm>
            <a:off x="6458725" y="1678825"/>
            <a:ext cx="2212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Vis: A,C,B,E,D,F</a:t>
            </a:r>
            <a:endParaRPr sz="2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26" name="Google Shape;1526;g2685210c548_0_233"/>
          <p:cNvSpPr/>
          <p:nvPr/>
        </p:nvSpPr>
        <p:spPr>
          <a:xfrm>
            <a:off x="2010575" y="3339100"/>
            <a:ext cx="764700" cy="629100"/>
          </a:xfrm>
          <a:prstGeom prst="ellipse">
            <a:avLst/>
          </a:prstGeom>
          <a:solidFill>
            <a:srgbClr val="33CC33"/>
          </a:solidFill>
          <a:ln cap="flat" cmpd="sng" w="9525">
            <a:solidFill>
              <a:srgbClr val="33CC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D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27" name="Google Shape;1527;g2685210c548_0_233"/>
          <p:cNvSpPr/>
          <p:nvPr/>
        </p:nvSpPr>
        <p:spPr>
          <a:xfrm>
            <a:off x="3427975" y="3372550"/>
            <a:ext cx="764700" cy="629100"/>
          </a:xfrm>
          <a:prstGeom prst="ellipse">
            <a:avLst/>
          </a:prstGeom>
          <a:solidFill>
            <a:srgbClr val="33CC3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B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528" name="Google Shape;1528;g2685210c548_0_233"/>
          <p:cNvCxnSpPr>
            <a:stCxn id="1526" idx="0"/>
            <a:endCxn id="1523" idx="2"/>
          </p:cNvCxnSpPr>
          <p:nvPr/>
        </p:nvCxnSpPr>
        <p:spPr>
          <a:xfrm flipH="1" rot="10800000">
            <a:off x="2392925" y="3025900"/>
            <a:ext cx="437400" cy="313200"/>
          </a:xfrm>
          <a:prstGeom prst="straightConnector1">
            <a:avLst/>
          </a:prstGeom>
          <a:noFill/>
          <a:ln cap="flat" cmpd="sng" w="9525">
            <a:solidFill>
              <a:srgbClr val="13141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9" name="Google Shape;1529;g2685210c548_0_233"/>
          <p:cNvCxnSpPr>
            <a:stCxn id="1527" idx="1"/>
            <a:endCxn id="1518" idx="4"/>
          </p:cNvCxnSpPr>
          <p:nvPr/>
        </p:nvCxnSpPr>
        <p:spPr>
          <a:xfrm rot="10800000">
            <a:off x="3219263" y="3200080"/>
            <a:ext cx="320700" cy="264600"/>
          </a:xfrm>
          <a:prstGeom prst="straightConnector1">
            <a:avLst/>
          </a:prstGeom>
          <a:noFill/>
          <a:ln cap="flat" cmpd="sng" w="9525">
            <a:solidFill>
              <a:srgbClr val="13141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0" name="Google Shape;1530;g2685210c548_0_233"/>
          <p:cNvSpPr txBox="1"/>
          <p:nvPr/>
        </p:nvSpPr>
        <p:spPr>
          <a:xfrm>
            <a:off x="1434175" y="3464682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</a:t>
            </a:r>
            <a:endParaRPr sz="2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31" name="Google Shape;1531;g2685210c548_0_233"/>
          <p:cNvSpPr txBox="1"/>
          <p:nvPr/>
        </p:nvSpPr>
        <p:spPr>
          <a:xfrm>
            <a:off x="4115125" y="3464682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 sz="2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32" name="Google Shape;1532;g2685210c548_0_233"/>
          <p:cNvSpPr/>
          <p:nvPr/>
        </p:nvSpPr>
        <p:spPr>
          <a:xfrm>
            <a:off x="3427975" y="4323200"/>
            <a:ext cx="764700" cy="629100"/>
          </a:xfrm>
          <a:prstGeom prst="ellipse">
            <a:avLst/>
          </a:prstGeom>
          <a:solidFill>
            <a:srgbClr val="33CC3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E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533" name="Google Shape;1533;g2685210c548_0_233"/>
          <p:cNvCxnSpPr>
            <a:stCxn id="1532" idx="0"/>
            <a:endCxn id="1527" idx="4"/>
          </p:cNvCxnSpPr>
          <p:nvPr/>
        </p:nvCxnSpPr>
        <p:spPr>
          <a:xfrm rot="10800000">
            <a:off x="3810325" y="4001600"/>
            <a:ext cx="0" cy="321600"/>
          </a:xfrm>
          <a:prstGeom prst="straightConnector1">
            <a:avLst/>
          </a:prstGeom>
          <a:noFill/>
          <a:ln cap="flat" cmpd="sng" w="9525">
            <a:solidFill>
              <a:srgbClr val="13141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4" name="Google Shape;1534;g2685210c548_0_233"/>
          <p:cNvSpPr txBox="1"/>
          <p:nvPr/>
        </p:nvSpPr>
        <p:spPr>
          <a:xfrm>
            <a:off x="4244700" y="4360707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11</a:t>
            </a:r>
            <a:endParaRPr sz="2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35" name="Google Shape;1535;g2685210c548_0_233"/>
          <p:cNvSpPr/>
          <p:nvPr/>
        </p:nvSpPr>
        <p:spPr>
          <a:xfrm>
            <a:off x="2772575" y="5167900"/>
            <a:ext cx="764700" cy="629100"/>
          </a:xfrm>
          <a:prstGeom prst="ellipse">
            <a:avLst/>
          </a:prstGeom>
          <a:solidFill>
            <a:srgbClr val="33CC3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D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36" name="Google Shape;1536;g2685210c548_0_233"/>
          <p:cNvSpPr/>
          <p:nvPr/>
        </p:nvSpPr>
        <p:spPr>
          <a:xfrm>
            <a:off x="4189975" y="5201350"/>
            <a:ext cx="764700" cy="629100"/>
          </a:xfrm>
          <a:prstGeom prst="ellipse">
            <a:avLst/>
          </a:prstGeom>
          <a:solidFill>
            <a:srgbClr val="33CC3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F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537" name="Google Shape;1537;g2685210c548_0_233"/>
          <p:cNvCxnSpPr>
            <a:stCxn id="1535" idx="0"/>
          </p:cNvCxnSpPr>
          <p:nvPr/>
        </p:nvCxnSpPr>
        <p:spPr>
          <a:xfrm flipH="1" rot="10800000">
            <a:off x="3154925" y="4854700"/>
            <a:ext cx="437400" cy="313200"/>
          </a:xfrm>
          <a:prstGeom prst="straightConnector1">
            <a:avLst/>
          </a:prstGeom>
          <a:noFill/>
          <a:ln cap="flat" cmpd="sng" w="9525">
            <a:solidFill>
              <a:srgbClr val="13141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8" name="Google Shape;1538;g2685210c548_0_233"/>
          <p:cNvCxnSpPr>
            <a:stCxn id="1536" idx="1"/>
            <a:endCxn id="1532" idx="5"/>
          </p:cNvCxnSpPr>
          <p:nvPr/>
        </p:nvCxnSpPr>
        <p:spPr>
          <a:xfrm rot="10800000">
            <a:off x="4080563" y="4860280"/>
            <a:ext cx="221400" cy="433200"/>
          </a:xfrm>
          <a:prstGeom prst="straightConnector1">
            <a:avLst/>
          </a:prstGeom>
          <a:noFill/>
          <a:ln cap="flat" cmpd="sng" w="9525">
            <a:solidFill>
              <a:srgbClr val="13141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9" name="Google Shape;1539;g2685210c548_0_233"/>
          <p:cNvSpPr txBox="1"/>
          <p:nvPr/>
        </p:nvSpPr>
        <p:spPr>
          <a:xfrm>
            <a:off x="2196175" y="5293482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14</a:t>
            </a:r>
            <a:endParaRPr sz="2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40" name="Google Shape;1540;g2685210c548_0_233"/>
          <p:cNvSpPr txBox="1"/>
          <p:nvPr/>
        </p:nvSpPr>
        <p:spPr>
          <a:xfrm>
            <a:off x="4877125" y="5293482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15</a:t>
            </a:r>
            <a:endParaRPr sz="2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41" name="Google Shape;1541;g2685210c548_0_233"/>
          <p:cNvSpPr/>
          <p:nvPr/>
        </p:nvSpPr>
        <p:spPr>
          <a:xfrm>
            <a:off x="1400275" y="4231175"/>
            <a:ext cx="764700" cy="62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H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542" name="Google Shape;1542;g2685210c548_0_233"/>
          <p:cNvCxnSpPr>
            <a:stCxn id="1541" idx="0"/>
            <a:endCxn id="1526" idx="4"/>
          </p:cNvCxnSpPr>
          <p:nvPr/>
        </p:nvCxnSpPr>
        <p:spPr>
          <a:xfrm flipH="1" rot="10800000">
            <a:off x="1782625" y="3968075"/>
            <a:ext cx="610200" cy="263100"/>
          </a:xfrm>
          <a:prstGeom prst="straightConnector1">
            <a:avLst/>
          </a:prstGeom>
          <a:noFill/>
          <a:ln cap="flat" cmpd="sng" w="9525">
            <a:solidFill>
              <a:srgbClr val="13141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3" name="Google Shape;1543;g2685210c548_0_233"/>
          <p:cNvSpPr txBox="1"/>
          <p:nvPr/>
        </p:nvSpPr>
        <p:spPr>
          <a:xfrm>
            <a:off x="900775" y="4302882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25</a:t>
            </a:r>
            <a:endParaRPr sz="2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44" name="Google Shape;1544;g2685210c548_0_233"/>
          <p:cNvSpPr/>
          <p:nvPr/>
        </p:nvSpPr>
        <p:spPr>
          <a:xfrm>
            <a:off x="4954675" y="6098075"/>
            <a:ext cx="764700" cy="62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H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545" name="Google Shape;1545;g2685210c548_0_233"/>
          <p:cNvCxnSpPr>
            <a:endCxn id="1536" idx="4"/>
          </p:cNvCxnSpPr>
          <p:nvPr/>
        </p:nvCxnSpPr>
        <p:spPr>
          <a:xfrm rot="10800000">
            <a:off x="4572325" y="5830450"/>
            <a:ext cx="603600" cy="318600"/>
          </a:xfrm>
          <a:prstGeom prst="straightConnector1">
            <a:avLst/>
          </a:prstGeom>
          <a:noFill/>
          <a:ln cap="flat" cmpd="sng" w="9525">
            <a:solidFill>
              <a:srgbClr val="13141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6" name="Google Shape;1546;g2685210c548_0_233"/>
          <p:cNvSpPr txBox="1"/>
          <p:nvPr/>
        </p:nvSpPr>
        <p:spPr>
          <a:xfrm>
            <a:off x="5917600" y="6135582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27</a:t>
            </a:r>
            <a:endParaRPr sz="2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0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g2685210c548_0_268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Uniform-Cost Strategy</a:t>
            </a:r>
            <a:endParaRPr/>
          </a:p>
        </p:txBody>
      </p:sp>
      <p:sp>
        <p:nvSpPr>
          <p:cNvPr id="1552" name="Google Shape;1552;g2685210c548_0_268"/>
          <p:cNvSpPr/>
          <p:nvPr/>
        </p:nvSpPr>
        <p:spPr>
          <a:xfrm>
            <a:off x="2836950" y="2570950"/>
            <a:ext cx="764700" cy="629100"/>
          </a:xfrm>
          <a:prstGeom prst="ellipse">
            <a:avLst/>
          </a:prstGeom>
          <a:solidFill>
            <a:srgbClr val="33CC3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C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53" name="Google Shape;1553;g2685210c548_0_268"/>
          <p:cNvSpPr/>
          <p:nvPr/>
        </p:nvSpPr>
        <p:spPr>
          <a:xfrm>
            <a:off x="3807300" y="1842700"/>
            <a:ext cx="764700" cy="629100"/>
          </a:xfrm>
          <a:prstGeom prst="ellipse">
            <a:avLst/>
          </a:prstGeom>
          <a:solidFill>
            <a:srgbClr val="33CC33"/>
          </a:solidFill>
          <a:ln cap="flat" cmpd="sng" w="9525">
            <a:solidFill>
              <a:srgbClr val="33CC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A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54" name="Google Shape;1554;g2685210c548_0_268"/>
          <p:cNvSpPr/>
          <p:nvPr/>
        </p:nvSpPr>
        <p:spPr>
          <a:xfrm>
            <a:off x="4572000" y="2653688"/>
            <a:ext cx="764700" cy="629100"/>
          </a:xfrm>
          <a:prstGeom prst="ellipse">
            <a:avLst/>
          </a:prstGeom>
          <a:solidFill>
            <a:srgbClr val="33CC3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B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555" name="Google Shape;1555;g2685210c548_0_268"/>
          <p:cNvCxnSpPr>
            <a:stCxn id="1552" idx="7"/>
            <a:endCxn id="1553" idx="3"/>
          </p:cNvCxnSpPr>
          <p:nvPr/>
        </p:nvCxnSpPr>
        <p:spPr>
          <a:xfrm flipH="1" rot="10800000">
            <a:off x="3489662" y="2379580"/>
            <a:ext cx="429600" cy="283500"/>
          </a:xfrm>
          <a:prstGeom prst="straightConnector1">
            <a:avLst/>
          </a:prstGeom>
          <a:noFill/>
          <a:ln cap="flat" cmpd="sng" w="9525">
            <a:solidFill>
              <a:srgbClr val="13141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6" name="Google Shape;1556;g2685210c548_0_268"/>
          <p:cNvCxnSpPr>
            <a:stCxn id="1553" idx="5"/>
            <a:endCxn id="1554" idx="0"/>
          </p:cNvCxnSpPr>
          <p:nvPr/>
        </p:nvCxnSpPr>
        <p:spPr>
          <a:xfrm>
            <a:off x="4460012" y="2379670"/>
            <a:ext cx="494400" cy="273900"/>
          </a:xfrm>
          <a:prstGeom prst="straightConnector1">
            <a:avLst/>
          </a:prstGeom>
          <a:noFill/>
          <a:ln cap="flat" cmpd="sng" w="9525">
            <a:solidFill>
              <a:srgbClr val="13141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7" name="Google Shape;1557;g2685210c548_0_268"/>
          <p:cNvSpPr txBox="1"/>
          <p:nvPr/>
        </p:nvSpPr>
        <p:spPr>
          <a:xfrm>
            <a:off x="2502900" y="2471807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 sz="2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58" name="Google Shape;1558;g2685210c548_0_268"/>
          <p:cNvSpPr txBox="1"/>
          <p:nvPr/>
        </p:nvSpPr>
        <p:spPr>
          <a:xfrm>
            <a:off x="5405900" y="2704303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 sz="2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59" name="Google Shape;1559;g2685210c548_0_268"/>
          <p:cNvSpPr txBox="1"/>
          <p:nvPr/>
        </p:nvSpPr>
        <p:spPr>
          <a:xfrm>
            <a:off x="6458725" y="1678825"/>
            <a:ext cx="2212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Vis: A,C,B,E,D,F,H</a:t>
            </a:r>
            <a:endParaRPr sz="2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0" name="Google Shape;1560;g2685210c548_0_268"/>
          <p:cNvSpPr/>
          <p:nvPr/>
        </p:nvSpPr>
        <p:spPr>
          <a:xfrm>
            <a:off x="2088775" y="3470588"/>
            <a:ext cx="764700" cy="629100"/>
          </a:xfrm>
          <a:prstGeom prst="ellipse">
            <a:avLst/>
          </a:prstGeom>
          <a:solidFill>
            <a:srgbClr val="33CC33"/>
          </a:solidFill>
          <a:ln cap="flat" cmpd="sng" w="9525">
            <a:solidFill>
              <a:srgbClr val="33CC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D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1" name="Google Shape;1561;g2685210c548_0_268"/>
          <p:cNvSpPr/>
          <p:nvPr/>
        </p:nvSpPr>
        <p:spPr>
          <a:xfrm>
            <a:off x="3427975" y="3372550"/>
            <a:ext cx="764700" cy="629100"/>
          </a:xfrm>
          <a:prstGeom prst="ellipse">
            <a:avLst/>
          </a:prstGeom>
          <a:solidFill>
            <a:srgbClr val="33CC3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B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562" name="Google Shape;1562;g2685210c548_0_268"/>
          <p:cNvCxnSpPr>
            <a:stCxn id="1560" idx="0"/>
          </p:cNvCxnSpPr>
          <p:nvPr/>
        </p:nvCxnSpPr>
        <p:spPr>
          <a:xfrm flipH="1" rot="10800000">
            <a:off x="2471125" y="3120488"/>
            <a:ext cx="600300" cy="350100"/>
          </a:xfrm>
          <a:prstGeom prst="straightConnector1">
            <a:avLst/>
          </a:prstGeom>
          <a:noFill/>
          <a:ln cap="flat" cmpd="sng" w="9525">
            <a:solidFill>
              <a:srgbClr val="13141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3" name="Google Shape;1563;g2685210c548_0_268"/>
          <p:cNvCxnSpPr>
            <a:stCxn id="1561" idx="1"/>
            <a:endCxn id="1552" idx="4"/>
          </p:cNvCxnSpPr>
          <p:nvPr/>
        </p:nvCxnSpPr>
        <p:spPr>
          <a:xfrm rot="10800000">
            <a:off x="3219263" y="3200080"/>
            <a:ext cx="320700" cy="264600"/>
          </a:xfrm>
          <a:prstGeom prst="straightConnector1">
            <a:avLst/>
          </a:prstGeom>
          <a:noFill/>
          <a:ln cap="flat" cmpd="sng" w="9525">
            <a:solidFill>
              <a:srgbClr val="13141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4" name="Google Shape;1564;g2685210c548_0_268"/>
          <p:cNvSpPr txBox="1"/>
          <p:nvPr/>
        </p:nvSpPr>
        <p:spPr>
          <a:xfrm>
            <a:off x="1434175" y="3464682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</a:t>
            </a:r>
            <a:endParaRPr sz="2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5" name="Google Shape;1565;g2685210c548_0_268"/>
          <p:cNvSpPr txBox="1"/>
          <p:nvPr/>
        </p:nvSpPr>
        <p:spPr>
          <a:xfrm>
            <a:off x="4115125" y="3464682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 sz="2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6" name="Google Shape;1566;g2685210c548_0_268"/>
          <p:cNvSpPr/>
          <p:nvPr/>
        </p:nvSpPr>
        <p:spPr>
          <a:xfrm>
            <a:off x="3427975" y="4323200"/>
            <a:ext cx="764700" cy="629100"/>
          </a:xfrm>
          <a:prstGeom prst="ellipse">
            <a:avLst/>
          </a:prstGeom>
          <a:solidFill>
            <a:srgbClr val="33CC3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E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567" name="Google Shape;1567;g2685210c548_0_268"/>
          <p:cNvCxnSpPr>
            <a:stCxn id="1566" idx="0"/>
            <a:endCxn id="1561" idx="4"/>
          </p:cNvCxnSpPr>
          <p:nvPr/>
        </p:nvCxnSpPr>
        <p:spPr>
          <a:xfrm rot="10800000">
            <a:off x="3810325" y="4001600"/>
            <a:ext cx="0" cy="321600"/>
          </a:xfrm>
          <a:prstGeom prst="straightConnector1">
            <a:avLst/>
          </a:prstGeom>
          <a:noFill/>
          <a:ln cap="flat" cmpd="sng" w="9525">
            <a:solidFill>
              <a:srgbClr val="13141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8" name="Google Shape;1568;g2685210c548_0_268"/>
          <p:cNvSpPr txBox="1"/>
          <p:nvPr/>
        </p:nvSpPr>
        <p:spPr>
          <a:xfrm>
            <a:off x="4244700" y="4360707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11</a:t>
            </a:r>
            <a:endParaRPr sz="2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9" name="Google Shape;1569;g2685210c548_0_268"/>
          <p:cNvSpPr/>
          <p:nvPr/>
        </p:nvSpPr>
        <p:spPr>
          <a:xfrm>
            <a:off x="2772575" y="5167900"/>
            <a:ext cx="764700" cy="629100"/>
          </a:xfrm>
          <a:prstGeom prst="ellipse">
            <a:avLst/>
          </a:prstGeom>
          <a:solidFill>
            <a:srgbClr val="33CC3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D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70" name="Google Shape;1570;g2685210c548_0_268"/>
          <p:cNvSpPr/>
          <p:nvPr/>
        </p:nvSpPr>
        <p:spPr>
          <a:xfrm>
            <a:off x="4189975" y="5201350"/>
            <a:ext cx="764700" cy="629100"/>
          </a:xfrm>
          <a:prstGeom prst="ellipse">
            <a:avLst/>
          </a:prstGeom>
          <a:solidFill>
            <a:srgbClr val="33CC3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F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571" name="Google Shape;1571;g2685210c548_0_268"/>
          <p:cNvCxnSpPr>
            <a:stCxn id="1569" idx="0"/>
          </p:cNvCxnSpPr>
          <p:nvPr/>
        </p:nvCxnSpPr>
        <p:spPr>
          <a:xfrm flipH="1" rot="10800000">
            <a:off x="3154925" y="4854700"/>
            <a:ext cx="437400" cy="313200"/>
          </a:xfrm>
          <a:prstGeom prst="straightConnector1">
            <a:avLst/>
          </a:prstGeom>
          <a:noFill/>
          <a:ln cap="flat" cmpd="sng" w="9525">
            <a:solidFill>
              <a:srgbClr val="13141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2" name="Google Shape;1572;g2685210c548_0_268"/>
          <p:cNvCxnSpPr>
            <a:stCxn id="1570" idx="1"/>
            <a:endCxn id="1566" idx="5"/>
          </p:cNvCxnSpPr>
          <p:nvPr/>
        </p:nvCxnSpPr>
        <p:spPr>
          <a:xfrm rot="10800000">
            <a:off x="4080563" y="4860280"/>
            <a:ext cx="221400" cy="433200"/>
          </a:xfrm>
          <a:prstGeom prst="straightConnector1">
            <a:avLst/>
          </a:prstGeom>
          <a:noFill/>
          <a:ln cap="flat" cmpd="sng" w="9525">
            <a:solidFill>
              <a:srgbClr val="13141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3" name="Google Shape;1573;g2685210c548_0_268"/>
          <p:cNvSpPr txBox="1"/>
          <p:nvPr/>
        </p:nvSpPr>
        <p:spPr>
          <a:xfrm>
            <a:off x="2196175" y="5293482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14</a:t>
            </a:r>
            <a:endParaRPr sz="2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74" name="Google Shape;1574;g2685210c548_0_268"/>
          <p:cNvSpPr txBox="1"/>
          <p:nvPr/>
        </p:nvSpPr>
        <p:spPr>
          <a:xfrm>
            <a:off x="4877125" y="5293482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15</a:t>
            </a:r>
            <a:endParaRPr sz="2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75" name="Google Shape;1575;g2685210c548_0_268"/>
          <p:cNvSpPr/>
          <p:nvPr/>
        </p:nvSpPr>
        <p:spPr>
          <a:xfrm>
            <a:off x="1379125" y="4538800"/>
            <a:ext cx="764700" cy="629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H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576" name="Google Shape;1576;g2685210c548_0_268"/>
          <p:cNvCxnSpPr>
            <a:stCxn id="1575" idx="0"/>
            <a:endCxn id="1560" idx="3"/>
          </p:cNvCxnSpPr>
          <p:nvPr/>
        </p:nvCxnSpPr>
        <p:spPr>
          <a:xfrm flipH="1" rot="10800000">
            <a:off x="1761475" y="4007500"/>
            <a:ext cx="439200" cy="531300"/>
          </a:xfrm>
          <a:prstGeom prst="straightConnector1">
            <a:avLst/>
          </a:prstGeom>
          <a:noFill/>
          <a:ln cap="flat" cmpd="sng" w="9525">
            <a:solidFill>
              <a:srgbClr val="13141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7" name="Google Shape;1577;g2685210c548_0_268"/>
          <p:cNvSpPr txBox="1"/>
          <p:nvPr/>
        </p:nvSpPr>
        <p:spPr>
          <a:xfrm>
            <a:off x="900775" y="4302882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25</a:t>
            </a:r>
            <a:endParaRPr sz="2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78" name="Google Shape;1578;g2685210c548_0_268"/>
          <p:cNvSpPr/>
          <p:nvPr/>
        </p:nvSpPr>
        <p:spPr>
          <a:xfrm>
            <a:off x="4954675" y="6098075"/>
            <a:ext cx="764700" cy="62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H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579" name="Google Shape;1579;g2685210c548_0_268"/>
          <p:cNvCxnSpPr/>
          <p:nvPr/>
        </p:nvCxnSpPr>
        <p:spPr>
          <a:xfrm rot="10800000">
            <a:off x="4761025" y="5797150"/>
            <a:ext cx="414900" cy="351900"/>
          </a:xfrm>
          <a:prstGeom prst="straightConnector1">
            <a:avLst/>
          </a:prstGeom>
          <a:noFill/>
          <a:ln cap="flat" cmpd="sng" w="9525">
            <a:solidFill>
              <a:srgbClr val="13141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0" name="Google Shape;1580;g2685210c548_0_268"/>
          <p:cNvSpPr txBox="1"/>
          <p:nvPr/>
        </p:nvSpPr>
        <p:spPr>
          <a:xfrm>
            <a:off x="5917600" y="6135582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27</a:t>
            </a:r>
            <a:endParaRPr sz="2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4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g2685210c548_0_301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Uniform-Cost Strategy</a:t>
            </a:r>
            <a:endParaRPr/>
          </a:p>
        </p:txBody>
      </p:sp>
      <p:sp>
        <p:nvSpPr>
          <p:cNvPr id="1586" name="Google Shape;1586;g2685210c548_0_301"/>
          <p:cNvSpPr/>
          <p:nvPr/>
        </p:nvSpPr>
        <p:spPr>
          <a:xfrm>
            <a:off x="2836950" y="2570950"/>
            <a:ext cx="764700" cy="629100"/>
          </a:xfrm>
          <a:prstGeom prst="ellipse">
            <a:avLst/>
          </a:prstGeom>
          <a:solidFill>
            <a:srgbClr val="33CC3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C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87" name="Google Shape;1587;g2685210c548_0_301"/>
          <p:cNvSpPr/>
          <p:nvPr/>
        </p:nvSpPr>
        <p:spPr>
          <a:xfrm>
            <a:off x="3807300" y="1842700"/>
            <a:ext cx="764700" cy="629100"/>
          </a:xfrm>
          <a:prstGeom prst="ellipse">
            <a:avLst/>
          </a:prstGeom>
          <a:solidFill>
            <a:srgbClr val="33CC33"/>
          </a:solidFill>
          <a:ln cap="flat" cmpd="sng" w="9525">
            <a:solidFill>
              <a:srgbClr val="33CC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A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88" name="Google Shape;1588;g2685210c548_0_301"/>
          <p:cNvSpPr/>
          <p:nvPr/>
        </p:nvSpPr>
        <p:spPr>
          <a:xfrm>
            <a:off x="4572000" y="2653688"/>
            <a:ext cx="764700" cy="629100"/>
          </a:xfrm>
          <a:prstGeom prst="ellipse">
            <a:avLst/>
          </a:prstGeom>
          <a:solidFill>
            <a:srgbClr val="33CC3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B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589" name="Google Shape;1589;g2685210c548_0_301"/>
          <p:cNvCxnSpPr>
            <a:stCxn id="1586" idx="7"/>
            <a:endCxn id="1587" idx="3"/>
          </p:cNvCxnSpPr>
          <p:nvPr/>
        </p:nvCxnSpPr>
        <p:spPr>
          <a:xfrm flipH="1" rot="10800000">
            <a:off x="3489662" y="2379580"/>
            <a:ext cx="429600" cy="283500"/>
          </a:xfrm>
          <a:prstGeom prst="straightConnector1">
            <a:avLst/>
          </a:prstGeom>
          <a:noFill/>
          <a:ln cap="flat" cmpd="sng" w="9525">
            <a:solidFill>
              <a:srgbClr val="13141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0" name="Google Shape;1590;g2685210c548_0_301"/>
          <p:cNvCxnSpPr>
            <a:stCxn id="1587" idx="5"/>
            <a:endCxn id="1588" idx="0"/>
          </p:cNvCxnSpPr>
          <p:nvPr/>
        </p:nvCxnSpPr>
        <p:spPr>
          <a:xfrm>
            <a:off x="4460012" y="2379670"/>
            <a:ext cx="494400" cy="273900"/>
          </a:xfrm>
          <a:prstGeom prst="straightConnector1">
            <a:avLst/>
          </a:prstGeom>
          <a:noFill/>
          <a:ln cap="flat" cmpd="sng" w="9525">
            <a:solidFill>
              <a:srgbClr val="13141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1" name="Google Shape;1591;g2685210c548_0_301"/>
          <p:cNvSpPr txBox="1"/>
          <p:nvPr/>
        </p:nvSpPr>
        <p:spPr>
          <a:xfrm>
            <a:off x="2502900" y="2471807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 sz="2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92" name="Google Shape;1592;g2685210c548_0_301"/>
          <p:cNvSpPr txBox="1"/>
          <p:nvPr/>
        </p:nvSpPr>
        <p:spPr>
          <a:xfrm>
            <a:off x="5405900" y="2704303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 sz="2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93" name="Google Shape;1593;g2685210c548_0_301"/>
          <p:cNvSpPr txBox="1"/>
          <p:nvPr/>
        </p:nvSpPr>
        <p:spPr>
          <a:xfrm>
            <a:off x="6458725" y="1678825"/>
            <a:ext cx="2212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Vis: A,C,B,E,D,F,H</a:t>
            </a:r>
            <a:endParaRPr sz="2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94" name="Google Shape;1594;g2685210c548_0_301"/>
          <p:cNvSpPr/>
          <p:nvPr/>
        </p:nvSpPr>
        <p:spPr>
          <a:xfrm>
            <a:off x="2088775" y="3470588"/>
            <a:ext cx="764700" cy="629100"/>
          </a:xfrm>
          <a:prstGeom prst="ellipse">
            <a:avLst/>
          </a:prstGeom>
          <a:solidFill>
            <a:srgbClr val="33CC33"/>
          </a:solidFill>
          <a:ln cap="flat" cmpd="sng" w="9525">
            <a:solidFill>
              <a:srgbClr val="33CC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D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95" name="Google Shape;1595;g2685210c548_0_301"/>
          <p:cNvSpPr/>
          <p:nvPr/>
        </p:nvSpPr>
        <p:spPr>
          <a:xfrm>
            <a:off x="3427975" y="3372550"/>
            <a:ext cx="764700" cy="629100"/>
          </a:xfrm>
          <a:prstGeom prst="ellipse">
            <a:avLst/>
          </a:prstGeom>
          <a:solidFill>
            <a:srgbClr val="33CC3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B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596" name="Google Shape;1596;g2685210c548_0_301"/>
          <p:cNvCxnSpPr>
            <a:stCxn id="1594" idx="0"/>
          </p:cNvCxnSpPr>
          <p:nvPr/>
        </p:nvCxnSpPr>
        <p:spPr>
          <a:xfrm flipH="1" rot="10800000">
            <a:off x="2471125" y="3120488"/>
            <a:ext cx="600300" cy="350100"/>
          </a:xfrm>
          <a:prstGeom prst="straightConnector1">
            <a:avLst/>
          </a:prstGeom>
          <a:noFill/>
          <a:ln cap="flat" cmpd="sng" w="9525">
            <a:solidFill>
              <a:srgbClr val="13141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7" name="Google Shape;1597;g2685210c548_0_301"/>
          <p:cNvCxnSpPr>
            <a:stCxn id="1595" idx="1"/>
            <a:endCxn id="1586" idx="4"/>
          </p:cNvCxnSpPr>
          <p:nvPr/>
        </p:nvCxnSpPr>
        <p:spPr>
          <a:xfrm rot="10800000">
            <a:off x="3219263" y="3200080"/>
            <a:ext cx="320700" cy="264600"/>
          </a:xfrm>
          <a:prstGeom prst="straightConnector1">
            <a:avLst/>
          </a:prstGeom>
          <a:noFill/>
          <a:ln cap="flat" cmpd="sng" w="9525">
            <a:solidFill>
              <a:srgbClr val="13141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8" name="Google Shape;1598;g2685210c548_0_301"/>
          <p:cNvSpPr txBox="1"/>
          <p:nvPr/>
        </p:nvSpPr>
        <p:spPr>
          <a:xfrm>
            <a:off x="1434175" y="3464682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</a:t>
            </a:r>
            <a:endParaRPr sz="2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99" name="Google Shape;1599;g2685210c548_0_301"/>
          <p:cNvSpPr txBox="1"/>
          <p:nvPr/>
        </p:nvSpPr>
        <p:spPr>
          <a:xfrm>
            <a:off x="4115125" y="3464682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 sz="2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00" name="Google Shape;1600;g2685210c548_0_301"/>
          <p:cNvSpPr/>
          <p:nvPr/>
        </p:nvSpPr>
        <p:spPr>
          <a:xfrm>
            <a:off x="3427975" y="4323200"/>
            <a:ext cx="764700" cy="629100"/>
          </a:xfrm>
          <a:prstGeom prst="ellipse">
            <a:avLst/>
          </a:prstGeom>
          <a:solidFill>
            <a:srgbClr val="33CC3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E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601" name="Google Shape;1601;g2685210c548_0_301"/>
          <p:cNvCxnSpPr>
            <a:stCxn id="1600" idx="0"/>
            <a:endCxn id="1595" idx="4"/>
          </p:cNvCxnSpPr>
          <p:nvPr/>
        </p:nvCxnSpPr>
        <p:spPr>
          <a:xfrm rot="10800000">
            <a:off x="3810325" y="4001600"/>
            <a:ext cx="0" cy="321600"/>
          </a:xfrm>
          <a:prstGeom prst="straightConnector1">
            <a:avLst/>
          </a:prstGeom>
          <a:noFill/>
          <a:ln cap="flat" cmpd="sng" w="9525">
            <a:solidFill>
              <a:srgbClr val="13141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2" name="Google Shape;1602;g2685210c548_0_301"/>
          <p:cNvSpPr txBox="1"/>
          <p:nvPr/>
        </p:nvSpPr>
        <p:spPr>
          <a:xfrm>
            <a:off x="4244700" y="4360707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11</a:t>
            </a:r>
            <a:endParaRPr sz="2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03" name="Google Shape;1603;g2685210c548_0_301"/>
          <p:cNvSpPr/>
          <p:nvPr/>
        </p:nvSpPr>
        <p:spPr>
          <a:xfrm>
            <a:off x="2772575" y="5167900"/>
            <a:ext cx="764700" cy="629100"/>
          </a:xfrm>
          <a:prstGeom prst="ellipse">
            <a:avLst/>
          </a:prstGeom>
          <a:solidFill>
            <a:srgbClr val="33CC3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D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04" name="Google Shape;1604;g2685210c548_0_301"/>
          <p:cNvSpPr/>
          <p:nvPr/>
        </p:nvSpPr>
        <p:spPr>
          <a:xfrm>
            <a:off x="4189975" y="5201350"/>
            <a:ext cx="764700" cy="629100"/>
          </a:xfrm>
          <a:prstGeom prst="ellipse">
            <a:avLst/>
          </a:prstGeom>
          <a:solidFill>
            <a:srgbClr val="33CC3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F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605" name="Google Shape;1605;g2685210c548_0_301"/>
          <p:cNvCxnSpPr>
            <a:stCxn id="1603" idx="0"/>
          </p:cNvCxnSpPr>
          <p:nvPr/>
        </p:nvCxnSpPr>
        <p:spPr>
          <a:xfrm flipH="1" rot="10800000">
            <a:off x="3154925" y="4854700"/>
            <a:ext cx="437400" cy="313200"/>
          </a:xfrm>
          <a:prstGeom prst="straightConnector1">
            <a:avLst/>
          </a:prstGeom>
          <a:noFill/>
          <a:ln cap="flat" cmpd="sng" w="9525">
            <a:solidFill>
              <a:srgbClr val="13141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6" name="Google Shape;1606;g2685210c548_0_301"/>
          <p:cNvCxnSpPr>
            <a:stCxn id="1604" idx="1"/>
            <a:endCxn id="1600" idx="5"/>
          </p:cNvCxnSpPr>
          <p:nvPr/>
        </p:nvCxnSpPr>
        <p:spPr>
          <a:xfrm rot="10800000">
            <a:off x="4080563" y="4860280"/>
            <a:ext cx="221400" cy="433200"/>
          </a:xfrm>
          <a:prstGeom prst="straightConnector1">
            <a:avLst/>
          </a:prstGeom>
          <a:noFill/>
          <a:ln cap="flat" cmpd="sng" w="9525">
            <a:solidFill>
              <a:srgbClr val="13141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7" name="Google Shape;1607;g2685210c548_0_301"/>
          <p:cNvSpPr txBox="1"/>
          <p:nvPr/>
        </p:nvSpPr>
        <p:spPr>
          <a:xfrm>
            <a:off x="2196175" y="5293482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14</a:t>
            </a:r>
            <a:endParaRPr sz="2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08" name="Google Shape;1608;g2685210c548_0_301"/>
          <p:cNvSpPr txBox="1"/>
          <p:nvPr/>
        </p:nvSpPr>
        <p:spPr>
          <a:xfrm>
            <a:off x="4877125" y="5293482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15</a:t>
            </a:r>
            <a:endParaRPr sz="2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09" name="Google Shape;1609;g2685210c548_0_301"/>
          <p:cNvSpPr/>
          <p:nvPr/>
        </p:nvSpPr>
        <p:spPr>
          <a:xfrm>
            <a:off x="1379125" y="4538800"/>
            <a:ext cx="764700" cy="629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H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610" name="Google Shape;1610;g2685210c548_0_301"/>
          <p:cNvCxnSpPr>
            <a:stCxn id="1609" idx="0"/>
            <a:endCxn id="1594" idx="3"/>
          </p:cNvCxnSpPr>
          <p:nvPr/>
        </p:nvCxnSpPr>
        <p:spPr>
          <a:xfrm flipH="1" rot="10800000">
            <a:off x="1761475" y="4007500"/>
            <a:ext cx="439200" cy="531300"/>
          </a:xfrm>
          <a:prstGeom prst="straightConnector1">
            <a:avLst/>
          </a:prstGeom>
          <a:noFill/>
          <a:ln cap="flat" cmpd="sng" w="9525">
            <a:solidFill>
              <a:srgbClr val="13141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1" name="Google Shape;1611;g2685210c548_0_301"/>
          <p:cNvSpPr txBox="1"/>
          <p:nvPr/>
        </p:nvSpPr>
        <p:spPr>
          <a:xfrm>
            <a:off x="900775" y="4302882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25</a:t>
            </a:r>
            <a:endParaRPr sz="2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12" name="Google Shape;1612;g2685210c548_0_301"/>
          <p:cNvSpPr/>
          <p:nvPr/>
        </p:nvSpPr>
        <p:spPr>
          <a:xfrm>
            <a:off x="4954675" y="6098075"/>
            <a:ext cx="764700" cy="62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H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613" name="Google Shape;1613;g2685210c548_0_301"/>
          <p:cNvCxnSpPr/>
          <p:nvPr/>
        </p:nvCxnSpPr>
        <p:spPr>
          <a:xfrm rot="10800000">
            <a:off x="4761025" y="5797150"/>
            <a:ext cx="414900" cy="351900"/>
          </a:xfrm>
          <a:prstGeom prst="straightConnector1">
            <a:avLst/>
          </a:prstGeom>
          <a:noFill/>
          <a:ln cap="flat" cmpd="sng" w="9525">
            <a:solidFill>
              <a:srgbClr val="13141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4" name="Google Shape;1614;g2685210c548_0_301"/>
          <p:cNvSpPr txBox="1"/>
          <p:nvPr/>
        </p:nvSpPr>
        <p:spPr>
          <a:xfrm>
            <a:off x="5917600" y="6135582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27</a:t>
            </a:r>
            <a:endParaRPr sz="2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15" name="Google Shape;1615;g2685210c548_0_301"/>
          <p:cNvSpPr/>
          <p:nvPr/>
        </p:nvSpPr>
        <p:spPr>
          <a:xfrm rot="3579601">
            <a:off x="3371398" y="2107396"/>
            <a:ext cx="222121" cy="43322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16" name="Google Shape;1616;g2685210c548_0_301"/>
          <p:cNvSpPr/>
          <p:nvPr/>
        </p:nvSpPr>
        <p:spPr>
          <a:xfrm rot="3579601">
            <a:off x="2456998" y="2945596"/>
            <a:ext cx="222121" cy="43322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17" name="Google Shape;1617;g2685210c548_0_301"/>
          <p:cNvSpPr/>
          <p:nvPr/>
        </p:nvSpPr>
        <p:spPr>
          <a:xfrm rot="2581730">
            <a:off x="1711069" y="3945786"/>
            <a:ext cx="222021" cy="433223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18" name="Google Shape;1618;g2685210c548_0_301"/>
          <p:cNvSpPr/>
          <p:nvPr/>
        </p:nvSpPr>
        <p:spPr>
          <a:xfrm>
            <a:off x="1289675" y="4454263"/>
            <a:ext cx="939600" cy="781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H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2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30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Informed Search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1624" name="Google Shape;1624;p30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20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Informed search(heuristic search)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They are given problem-specific knowledge such how far it is from the goal. 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8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1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General approach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1630" name="Google Shape;1630;p31"/>
          <p:cNvSpPr txBox="1"/>
          <p:nvPr>
            <p:ph idx="1" type="body"/>
          </p:nvPr>
        </p:nvSpPr>
        <p:spPr>
          <a:xfrm>
            <a:off x="838200" y="1828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40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Best-first search: The node is selected for an expansion based on an </a:t>
            </a:r>
            <a:r>
              <a:rPr b="0" i="0" lang="en-US" sz="2400" u="non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rPr>
              <a:t>evaluation function.f(n).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640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Define an </a:t>
            </a:r>
            <a:r>
              <a:rPr b="0" i="0" lang="en-US" sz="2400" u="non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rPr>
              <a:t>evaluation function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b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</a:t>
            </a:r>
            <a:r>
              <a:rPr b="0" i="0" lang="en-US" sz="2400" u="none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f : node N 🡪 real number</a:t>
            </a:r>
            <a:b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whose value depends on the state of N</a:t>
            </a:r>
            <a:b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640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node with the lowest evaluation is selected for expansion, because the evaluation measures the distance to the goal.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640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Order the fringe in increasing f</a:t>
            </a:r>
            <a:r>
              <a:rPr b="0" i="0" lang="en-US" sz="2400" u="none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br>
              <a:rPr b="0" i="0" lang="en-US" sz="2400" u="none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[the smaller f, the better]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640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Choose the node that appears to be best according to the evaluation function.</a:t>
            </a:r>
            <a:b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4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32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Heuristic Function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1636" name="Google Shape;1636;p32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20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Key components of best-first search is heuristic function.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Function </a:t>
            </a:r>
            <a:r>
              <a:rPr b="0" i="0" lang="en-US" sz="2400" u="none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h(N)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that estimates the cost of the cheapest path from node N to goal node.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Example: 8-puzzle</a:t>
            </a:r>
            <a:endParaRPr/>
          </a:p>
        </p:txBody>
      </p:sp>
      <p:grpSp>
        <p:nvGrpSpPr>
          <p:cNvPr id="1637" name="Google Shape;1637;p32"/>
          <p:cNvGrpSpPr/>
          <p:nvPr/>
        </p:nvGrpSpPr>
        <p:grpSpPr>
          <a:xfrm>
            <a:off x="2438400" y="4267200"/>
            <a:ext cx="1273175" cy="1295400"/>
            <a:chOff x="3264" y="1152"/>
            <a:chExt cx="1192" cy="1260"/>
          </a:xfrm>
        </p:grpSpPr>
        <p:sp>
          <p:nvSpPr>
            <p:cNvPr id="1638" name="Google Shape;1638;p32"/>
            <p:cNvSpPr txBox="1"/>
            <p:nvPr/>
          </p:nvSpPr>
          <p:spPr>
            <a:xfrm>
              <a:off x="3264" y="1152"/>
              <a:ext cx="1152" cy="1152"/>
            </a:xfrm>
            <a:prstGeom prst="rect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39" name="Google Shape;1639;p32"/>
            <p:cNvSpPr txBox="1"/>
            <p:nvPr/>
          </p:nvSpPr>
          <p:spPr>
            <a:xfrm>
              <a:off x="3264" y="1152"/>
              <a:ext cx="384" cy="384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40" name="Google Shape;1640;p32"/>
            <p:cNvSpPr txBox="1"/>
            <p:nvPr/>
          </p:nvSpPr>
          <p:spPr>
            <a:xfrm>
              <a:off x="3264" y="1536"/>
              <a:ext cx="384" cy="384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41" name="Google Shape;1641;p32"/>
            <p:cNvSpPr txBox="1"/>
            <p:nvPr/>
          </p:nvSpPr>
          <p:spPr>
            <a:xfrm>
              <a:off x="3264" y="1920"/>
              <a:ext cx="384" cy="384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42" name="Google Shape;1642;p32"/>
            <p:cNvSpPr txBox="1"/>
            <p:nvPr/>
          </p:nvSpPr>
          <p:spPr>
            <a:xfrm>
              <a:off x="3648" y="1152"/>
              <a:ext cx="384" cy="384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43" name="Google Shape;1643;p32"/>
            <p:cNvSpPr txBox="1"/>
            <p:nvPr/>
          </p:nvSpPr>
          <p:spPr>
            <a:xfrm>
              <a:off x="3648" y="1536"/>
              <a:ext cx="384" cy="384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44" name="Google Shape;1644;p32"/>
            <p:cNvSpPr txBox="1"/>
            <p:nvPr/>
          </p:nvSpPr>
          <p:spPr>
            <a:xfrm>
              <a:off x="4032" y="1536"/>
              <a:ext cx="384" cy="384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45" name="Google Shape;1645;p32"/>
            <p:cNvSpPr txBox="1"/>
            <p:nvPr/>
          </p:nvSpPr>
          <p:spPr>
            <a:xfrm>
              <a:off x="3648" y="1920"/>
              <a:ext cx="384" cy="384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46" name="Google Shape;1646;p32"/>
            <p:cNvSpPr txBox="1"/>
            <p:nvPr/>
          </p:nvSpPr>
          <p:spPr>
            <a:xfrm>
              <a:off x="4032" y="1152"/>
              <a:ext cx="384" cy="384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47" name="Google Shape;1647;p32"/>
            <p:cNvSpPr txBox="1"/>
            <p:nvPr/>
          </p:nvSpPr>
          <p:spPr>
            <a:xfrm>
              <a:off x="3361" y="1200"/>
              <a:ext cx="328" cy="4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1648" name="Google Shape;1648;p32"/>
            <p:cNvSpPr txBox="1"/>
            <p:nvPr/>
          </p:nvSpPr>
          <p:spPr>
            <a:xfrm>
              <a:off x="3746" y="1200"/>
              <a:ext cx="328" cy="4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sp>
          <p:nvSpPr>
            <p:cNvPr id="1649" name="Google Shape;1649;p32"/>
            <p:cNvSpPr txBox="1"/>
            <p:nvPr/>
          </p:nvSpPr>
          <p:spPr>
            <a:xfrm>
              <a:off x="4128" y="1200"/>
              <a:ext cx="328" cy="4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3</a:t>
              </a:r>
              <a:endParaRPr/>
            </a:p>
          </p:txBody>
        </p:sp>
        <p:sp>
          <p:nvSpPr>
            <p:cNvPr id="1650" name="Google Shape;1650;p32"/>
            <p:cNvSpPr txBox="1"/>
            <p:nvPr/>
          </p:nvSpPr>
          <p:spPr>
            <a:xfrm>
              <a:off x="3361" y="1584"/>
              <a:ext cx="328" cy="4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  <p:sp>
          <p:nvSpPr>
            <p:cNvPr id="1651" name="Google Shape;1651;p32"/>
            <p:cNvSpPr txBox="1"/>
            <p:nvPr/>
          </p:nvSpPr>
          <p:spPr>
            <a:xfrm>
              <a:off x="3746" y="1584"/>
              <a:ext cx="328" cy="4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5</a:t>
              </a:r>
              <a:endParaRPr/>
            </a:p>
          </p:txBody>
        </p:sp>
        <p:sp>
          <p:nvSpPr>
            <p:cNvPr id="1652" name="Google Shape;1652;p32"/>
            <p:cNvSpPr txBox="1"/>
            <p:nvPr/>
          </p:nvSpPr>
          <p:spPr>
            <a:xfrm>
              <a:off x="4128" y="1584"/>
              <a:ext cx="328" cy="4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6</a:t>
              </a:r>
              <a:endParaRPr/>
            </a:p>
          </p:txBody>
        </p:sp>
        <p:sp>
          <p:nvSpPr>
            <p:cNvPr id="1653" name="Google Shape;1653;p32"/>
            <p:cNvSpPr txBox="1"/>
            <p:nvPr/>
          </p:nvSpPr>
          <p:spPr>
            <a:xfrm>
              <a:off x="3361" y="1967"/>
              <a:ext cx="328" cy="4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7</a:t>
              </a:r>
              <a:endParaRPr/>
            </a:p>
          </p:txBody>
        </p:sp>
        <p:sp>
          <p:nvSpPr>
            <p:cNvPr id="1654" name="Google Shape;1654;p32"/>
            <p:cNvSpPr txBox="1"/>
            <p:nvPr/>
          </p:nvSpPr>
          <p:spPr>
            <a:xfrm>
              <a:off x="3746" y="1967"/>
              <a:ext cx="328" cy="4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8</a:t>
              </a:r>
              <a:endParaRPr/>
            </a:p>
          </p:txBody>
        </p:sp>
      </p:grpSp>
      <p:sp>
        <p:nvSpPr>
          <p:cNvPr id="1655" name="Google Shape;1655;p32"/>
          <p:cNvSpPr txBox="1"/>
          <p:nvPr/>
        </p:nvSpPr>
        <p:spPr>
          <a:xfrm>
            <a:off x="1371600" y="54864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endParaRPr/>
          </a:p>
        </p:txBody>
      </p:sp>
      <p:sp>
        <p:nvSpPr>
          <p:cNvPr id="1656" name="Google Shape;1656;p32"/>
          <p:cNvSpPr txBox="1"/>
          <p:nvPr/>
        </p:nvSpPr>
        <p:spPr>
          <a:xfrm>
            <a:off x="2667000" y="5410200"/>
            <a:ext cx="7477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/>
          </a:p>
        </p:txBody>
      </p:sp>
      <p:sp>
        <p:nvSpPr>
          <p:cNvPr id="1657" name="Google Shape;1657;p32"/>
          <p:cNvSpPr txBox="1"/>
          <p:nvPr/>
        </p:nvSpPr>
        <p:spPr>
          <a:xfrm>
            <a:off x="4267200" y="4495800"/>
            <a:ext cx="469900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h(N) = number of misplaced tiles</a:t>
            </a:r>
            <a:br>
              <a:rPr b="0" i="0" lang="en-US" sz="2400" u="none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      </a:t>
            </a:r>
            <a:r>
              <a:rPr b="0" i="0" lang="en-US" sz="800" u="none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400" u="none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 = 0</a:t>
            </a:r>
            <a:endParaRPr/>
          </a:p>
        </p:txBody>
      </p:sp>
      <p:grpSp>
        <p:nvGrpSpPr>
          <p:cNvPr id="1658" name="Google Shape;1658;p32"/>
          <p:cNvGrpSpPr/>
          <p:nvPr/>
        </p:nvGrpSpPr>
        <p:grpSpPr>
          <a:xfrm>
            <a:off x="990600" y="4267200"/>
            <a:ext cx="1273175" cy="1295400"/>
            <a:chOff x="3264" y="1152"/>
            <a:chExt cx="1192" cy="1260"/>
          </a:xfrm>
        </p:grpSpPr>
        <p:sp>
          <p:nvSpPr>
            <p:cNvPr id="1659" name="Google Shape;1659;p32"/>
            <p:cNvSpPr txBox="1"/>
            <p:nvPr/>
          </p:nvSpPr>
          <p:spPr>
            <a:xfrm>
              <a:off x="3264" y="1152"/>
              <a:ext cx="1152" cy="1152"/>
            </a:xfrm>
            <a:prstGeom prst="rect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60" name="Google Shape;1660;p32"/>
            <p:cNvSpPr txBox="1"/>
            <p:nvPr/>
          </p:nvSpPr>
          <p:spPr>
            <a:xfrm>
              <a:off x="3264" y="1152"/>
              <a:ext cx="384" cy="384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61" name="Google Shape;1661;p32"/>
            <p:cNvSpPr txBox="1"/>
            <p:nvPr/>
          </p:nvSpPr>
          <p:spPr>
            <a:xfrm>
              <a:off x="3264" y="1536"/>
              <a:ext cx="384" cy="384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62" name="Google Shape;1662;p32"/>
            <p:cNvSpPr txBox="1"/>
            <p:nvPr/>
          </p:nvSpPr>
          <p:spPr>
            <a:xfrm>
              <a:off x="3264" y="1920"/>
              <a:ext cx="384" cy="384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63" name="Google Shape;1663;p32"/>
            <p:cNvSpPr txBox="1"/>
            <p:nvPr/>
          </p:nvSpPr>
          <p:spPr>
            <a:xfrm>
              <a:off x="3648" y="1152"/>
              <a:ext cx="384" cy="384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64" name="Google Shape;1664;p32"/>
            <p:cNvSpPr txBox="1"/>
            <p:nvPr/>
          </p:nvSpPr>
          <p:spPr>
            <a:xfrm>
              <a:off x="3648" y="1536"/>
              <a:ext cx="384" cy="384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65" name="Google Shape;1665;p32"/>
            <p:cNvSpPr txBox="1"/>
            <p:nvPr/>
          </p:nvSpPr>
          <p:spPr>
            <a:xfrm>
              <a:off x="4032" y="1536"/>
              <a:ext cx="384" cy="384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66" name="Google Shape;1666;p32"/>
            <p:cNvSpPr txBox="1"/>
            <p:nvPr/>
          </p:nvSpPr>
          <p:spPr>
            <a:xfrm>
              <a:off x="3648" y="1920"/>
              <a:ext cx="384" cy="384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67" name="Google Shape;1667;p32"/>
            <p:cNvSpPr txBox="1"/>
            <p:nvPr/>
          </p:nvSpPr>
          <p:spPr>
            <a:xfrm>
              <a:off x="4032" y="1152"/>
              <a:ext cx="384" cy="384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68" name="Google Shape;1668;p32"/>
            <p:cNvSpPr txBox="1"/>
            <p:nvPr/>
          </p:nvSpPr>
          <p:spPr>
            <a:xfrm>
              <a:off x="3361" y="1200"/>
              <a:ext cx="328" cy="4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1669" name="Google Shape;1669;p32"/>
            <p:cNvSpPr txBox="1"/>
            <p:nvPr/>
          </p:nvSpPr>
          <p:spPr>
            <a:xfrm>
              <a:off x="3746" y="1200"/>
              <a:ext cx="328" cy="4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sp>
          <p:nvSpPr>
            <p:cNvPr id="1670" name="Google Shape;1670;p32"/>
            <p:cNvSpPr txBox="1"/>
            <p:nvPr/>
          </p:nvSpPr>
          <p:spPr>
            <a:xfrm>
              <a:off x="4128" y="1200"/>
              <a:ext cx="328" cy="4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3</a:t>
              </a:r>
              <a:endParaRPr/>
            </a:p>
          </p:txBody>
        </p:sp>
        <p:sp>
          <p:nvSpPr>
            <p:cNvPr id="1671" name="Google Shape;1671;p32"/>
            <p:cNvSpPr txBox="1"/>
            <p:nvPr/>
          </p:nvSpPr>
          <p:spPr>
            <a:xfrm>
              <a:off x="3361" y="1584"/>
              <a:ext cx="328" cy="4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  <p:sp>
          <p:nvSpPr>
            <p:cNvPr id="1672" name="Google Shape;1672;p32"/>
            <p:cNvSpPr txBox="1"/>
            <p:nvPr/>
          </p:nvSpPr>
          <p:spPr>
            <a:xfrm>
              <a:off x="3746" y="1584"/>
              <a:ext cx="328" cy="4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5</a:t>
              </a:r>
              <a:endParaRPr/>
            </a:p>
          </p:txBody>
        </p:sp>
        <p:sp>
          <p:nvSpPr>
            <p:cNvPr id="1673" name="Google Shape;1673;p32"/>
            <p:cNvSpPr txBox="1"/>
            <p:nvPr/>
          </p:nvSpPr>
          <p:spPr>
            <a:xfrm>
              <a:off x="4128" y="1584"/>
              <a:ext cx="328" cy="4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6</a:t>
              </a:r>
              <a:endParaRPr/>
            </a:p>
          </p:txBody>
        </p:sp>
        <p:sp>
          <p:nvSpPr>
            <p:cNvPr id="1674" name="Google Shape;1674;p32"/>
            <p:cNvSpPr txBox="1"/>
            <p:nvPr/>
          </p:nvSpPr>
          <p:spPr>
            <a:xfrm>
              <a:off x="3361" y="1967"/>
              <a:ext cx="328" cy="4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7</a:t>
              </a:r>
              <a:endParaRPr/>
            </a:p>
          </p:txBody>
        </p:sp>
        <p:sp>
          <p:nvSpPr>
            <p:cNvPr id="1675" name="Google Shape;1675;p32"/>
            <p:cNvSpPr txBox="1"/>
            <p:nvPr/>
          </p:nvSpPr>
          <p:spPr>
            <a:xfrm>
              <a:off x="3746" y="1967"/>
              <a:ext cx="328" cy="4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8</a:t>
              </a:r>
              <a:endParaRPr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9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Google Shape;1680;p33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Heuristic Function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1681" name="Google Shape;1681;p33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20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Key components of best-first search is heuristic function.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Function </a:t>
            </a:r>
            <a:r>
              <a:rPr b="0" i="0" lang="en-US" sz="2400" u="none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h(N)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that estimates the cost of the cheapest path from node N to goal node.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Example: 8-puzzle</a:t>
            </a:r>
            <a:endParaRPr/>
          </a:p>
        </p:txBody>
      </p:sp>
      <p:grpSp>
        <p:nvGrpSpPr>
          <p:cNvPr id="1682" name="Google Shape;1682;p33"/>
          <p:cNvGrpSpPr/>
          <p:nvPr/>
        </p:nvGrpSpPr>
        <p:grpSpPr>
          <a:xfrm>
            <a:off x="2438400" y="4267200"/>
            <a:ext cx="1273175" cy="1295400"/>
            <a:chOff x="3264" y="1152"/>
            <a:chExt cx="1192" cy="1260"/>
          </a:xfrm>
        </p:grpSpPr>
        <p:sp>
          <p:nvSpPr>
            <p:cNvPr id="1683" name="Google Shape;1683;p33"/>
            <p:cNvSpPr txBox="1"/>
            <p:nvPr/>
          </p:nvSpPr>
          <p:spPr>
            <a:xfrm>
              <a:off x="3264" y="1152"/>
              <a:ext cx="1152" cy="1152"/>
            </a:xfrm>
            <a:prstGeom prst="rect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84" name="Google Shape;1684;p33"/>
            <p:cNvSpPr txBox="1"/>
            <p:nvPr/>
          </p:nvSpPr>
          <p:spPr>
            <a:xfrm>
              <a:off x="3264" y="1152"/>
              <a:ext cx="384" cy="384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85" name="Google Shape;1685;p33"/>
            <p:cNvSpPr txBox="1"/>
            <p:nvPr/>
          </p:nvSpPr>
          <p:spPr>
            <a:xfrm>
              <a:off x="3264" y="1536"/>
              <a:ext cx="384" cy="384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86" name="Google Shape;1686;p33"/>
            <p:cNvSpPr txBox="1"/>
            <p:nvPr/>
          </p:nvSpPr>
          <p:spPr>
            <a:xfrm>
              <a:off x="3264" y="1920"/>
              <a:ext cx="384" cy="384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87" name="Google Shape;1687;p33"/>
            <p:cNvSpPr txBox="1"/>
            <p:nvPr/>
          </p:nvSpPr>
          <p:spPr>
            <a:xfrm>
              <a:off x="3648" y="1152"/>
              <a:ext cx="384" cy="384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88" name="Google Shape;1688;p33"/>
            <p:cNvSpPr txBox="1"/>
            <p:nvPr/>
          </p:nvSpPr>
          <p:spPr>
            <a:xfrm>
              <a:off x="3648" y="1536"/>
              <a:ext cx="384" cy="384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89" name="Google Shape;1689;p33"/>
            <p:cNvSpPr txBox="1"/>
            <p:nvPr/>
          </p:nvSpPr>
          <p:spPr>
            <a:xfrm>
              <a:off x="4032" y="1536"/>
              <a:ext cx="384" cy="384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90" name="Google Shape;1690;p33"/>
            <p:cNvSpPr txBox="1"/>
            <p:nvPr/>
          </p:nvSpPr>
          <p:spPr>
            <a:xfrm>
              <a:off x="3648" y="1920"/>
              <a:ext cx="384" cy="384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91" name="Google Shape;1691;p33"/>
            <p:cNvSpPr txBox="1"/>
            <p:nvPr/>
          </p:nvSpPr>
          <p:spPr>
            <a:xfrm>
              <a:off x="4032" y="1152"/>
              <a:ext cx="384" cy="384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92" name="Google Shape;1692;p33"/>
            <p:cNvSpPr txBox="1"/>
            <p:nvPr/>
          </p:nvSpPr>
          <p:spPr>
            <a:xfrm>
              <a:off x="3361" y="1200"/>
              <a:ext cx="328" cy="4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1693" name="Google Shape;1693;p33"/>
            <p:cNvSpPr txBox="1"/>
            <p:nvPr/>
          </p:nvSpPr>
          <p:spPr>
            <a:xfrm>
              <a:off x="3746" y="1200"/>
              <a:ext cx="328" cy="4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sp>
          <p:nvSpPr>
            <p:cNvPr id="1694" name="Google Shape;1694;p33"/>
            <p:cNvSpPr txBox="1"/>
            <p:nvPr/>
          </p:nvSpPr>
          <p:spPr>
            <a:xfrm>
              <a:off x="4128" y="1200"/>
              <a:ext cx="328" cy="4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3</a:t>
              </a:r>
              <a:endParaRPr/>
            </a:p>
          </p:txBody>
        </p:sp>
        <p:sp>
          <p:nvSpPr>
            <p:cNvPr id="1695" name="Google Shape;1695;p33"/>
            <p:cNvSpPr txBox="1"/>
            <p:nvPr/>
          </p:nvSpPr>
          <p:spPr>
            <a:xfrm>
              <a:off x="3361" y="1584"/>
              <a:ext cx="328" cy="4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  <p:sp>
          <p:nvSpPr>
            <p:cNvPr id="1696" name="Google Shape;1696;p33"/>
            <p:cNvSpPr txBox="1"/>
            <p:nvPr/>
          </p:nvSpPr>
          <p:spPr>
            <a:xfrm>
              <a:off x="3746" y="1584"/>
              <a:ext cx="328" cy="4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5</a:t>
              </a:r>
              <a:endParaRPr/>
            </a:p>
          </p:txBody>
        </p:sp>
        <p:sp>
          <p:nvSpPr>
            <p:cNvPr id="1697" name="Google Shape;1697;p33"/>
            <p:cNvSpPr txBox="1"/>
            <p:nvPr/>
          </p:nvSpPr>
          <p:spPr>
            <a:xfrm>
              <a:off x="4128" y="1584"/>
              <a:ext cx="328" cy="4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6</a:t>
              </a:r>
              <a:endParaRPr/>
            </a:p>
          </p:txBody>
        </p:sp>
        <p:sp>
          <p:nvSpPr>
            <p:cNvPr id="1698" name="Google Shape;1698;p33"/>
            <p:cNvSpPr txBox="1"/>
            <p:nvPr/>
          </p:nvSpPr>
          <p:spPr>
            <a:xfrm>
              <a:off x="3361" y="1967"/>
              <a:ext cx="328" cy="4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7</a:t>
              </a:r>
              <a:endParaRPr/>
            </a:p>
          </p:txBody>
        </p:sp>
        <p:sp>
          <p:nvSpPr>
            <p:cNvPr id="1699" name="Google Shape;1699;p33"/>
            <p:cNvSpPr txBox="1"/>
            <p:nvPr/>
          </p:nvSpPr>
          <p:spPr>
            <a:xfrm>
              <a:off x="3746" y="1967"/>
              <a:ext cx="328" cy="4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8</a:t>
              </a:r>
              <a:endParaRPr/>
            </a:p>
          </p:txBody>
        </p:sp>
      </p:grpSp>
      <p:grpSp>
        <p:nvGrpSpPr>
          <p:cNvPr id="1700" name="Google Shape;1700;p33"/>
          <p:cNvGrpSpPr/>
          <p:nvPr/>
        </p:nvGrpSpPr>
        <p:grpSpPr>
          <a:xfrm>
            <a:off x="962025" y="4264025"/>
            <a:ext cx="1265237" cy="1320800"/>
            <a:chOff x="576" y="2688"/>
            <a:chExt cx="1196" cy="1248"/>
          </a:xfrm>
        </p:grpSpPr>
        <p:sp>
          <p:nvSpPr>
            <p:cNvPr id="1701" name="Google Shape;1701;p33"/>
            <p:cNvSpPr txBox="1"/>
            <p:nvPr/>
          </p:nvSpPr>
          <p:spPr>
            <a:xfrm>
              <a:off x="576" y="2688"/>
              <a:ext cx="1152" cy="1152"/>
            </a:xfrm>
            <a:prstGeom prst="rect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02" name="Google Shape;1702;p33"/>
            <p:cNvSpPr txBox="1"/>
            <p:nvPr/>
          </p:nvSpPr>
          <p:spPr>
            <a:xfrm>
              <a:off x="1344" y="3072"/>
              <a:ext cx="384" cy="384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03" name="Google Shape;1703;p33"/>
            <p:cNvSpPr txBox="1"/>
            <p:nvPr/>
          </p:nvSpPr>
          <p:spPr>
            <a:xfrm>
              <a:off x="576" y="3072"/>
              <a:ext cx="384" cy="384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04" name="Google Shape;1704;p33"/>
            <p:cNvSpPr txBox="1"/>
            <p:nvPr/>
          </p:nvSpPr>
          <p:spPr>
            <a:xfrm>
              <a:off x="576" y="3456"/>
              <a:ext cx="384" cy="384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05" name="Google Shape;1705;p33"/>
            <p:cNvSpPr txBox="1"/>
            <p:nvPr/>
          </p:nvSpPr>
          <p:spPr>
            <a:xfrm>
              <a:off x="576" y="2688"/>
              <a:ext cx="384" cy="384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06" name="Google Shape;1706;p33"/>
            <p:cNvSpPr txBox="1"/>
            <p:nvPr/>
          </p:nvSpPr>
          <p:spPr>
            <a:xfrm>
              <a:off x="960" y="3072"/>
              <a:ext cx="384" cy="384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07" name="Google Shape;1707;p33"/>
            <p:cNvSpPr txBox="1"/>
            <p:nvPr/>
          </p:nvSpPr>
          <p:spPr>
            <a:xfrm>
              <a:off x="1344" y="3456"/>
              <a:ext cx="384" cy="384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08" name="Google Shape;1708;p33"/>
            <p:cNvSpPr txBox="1"/>
            <p:nvPr/>
          </p:nvSpPr>
          <p:spPr>
            <a:xfrm>
              <a:off x="960" y="3456"/>
              <a:ext cx="384" cy="384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09" name="Google Shape;1709;p33"/>
            <p:cNvSpPr txBox="1"/>
            <p:nvPr/>
          </p:nvSpPr>
          <p:spPr>
            <a:xfrm>
              <a:off x="1344" y="2688"/>
              <a:ext cx="384" cy="384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10" name="Google Shape;1710;p33"/>
            <p:cNvSpPr txBox="1"/>
            <p:nvPr/>
          </p:nvSpPr>
          <p:spPr>
            <a:xfrm>
              <a:off x="1440" y="3120"/>
              <a:ext cx="332" cy="4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1711" name="Google Shape;1711;p33"/>
            <p:cNvSpPr txBox="1"/>
            <p:nvPr/>
          </p:nvSpPr>
          <p:spPr>
            <a:xfrm>
              <a:off x="1056" y="3120"/>
              <a:ext cx="332" cy="4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sp>
          <p:nvSpPr>
            <p:cNvPr id="1712" name="Google Shape;1712;p33"/>
            <p:cNvSpPr txBox="1"/>
            <p:nvPr/>
          </p:nvSpPr>
          <p:spPr>
            <a:xfrm>
              <a:off x="1056" y="3504"/>
              <a:ext cx="332" cy="4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3</a:t>
              </a:r>
              <a:endParaRPr/>
            </a:p>
          </p:txBody>
        </p:sp>
        <p:sp>
          <p:nvSpPr>
            <p:cNvPr id="1713" name="Google Shape;1713;p33"/>
            <p:cNvSpPr txBox="1"/>
            <p:nvPr/>
          </p:nvSpPr>
          <p:spPr>
            <a:xfrm>
              <a:off x="672" y="3120"/>
              <a:ext cx="332" cy="4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  <p:sp>
          <p:nvSpPr>
            <p:cNvPr id="1714" name="Google Shape;1714;p33"/>
            <p:cNvSpPr txBox="1"/>
            <p:nvPr/>
          </p:nvSpPr>
          <p:spPr>
            <a:xfrm>
              <a:off x="672" y="2736"/>
              <a:ext cx="332" cy="4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5</a:t>
              </a:r>
              <a:endParaRPr/>
            </a:p>
          </p:txBody>
        </p:sp>
        <p:sp>
          <p:nvSpPr>
            <p:cNvPr id="1715" name="Google Shape;1715;p33"/>
            <p:cNvSpPr txBox="1"/>
            <p:nvPr/>
          </p:nvSpPr>
          <p:spPr>
            <a:xfrm>
              <a:off x="1440" y="3504"/>
              <a:ext cx="332" cy="4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6</a:t>
              </a:r>
              <a:endParaRPr/>
            </a:p>
          </p:txBody>
        </p:sp>
        <p:sp>
          <p:nvSpPr>
            <p:cNvPr id="1716" name="Google Shape;1716;p33"/>
            <p:cNvSpPr txBox="1"/>
            <p:nvPr/>
          </p:nvSpPr>
          <p:spPr>
            <a:xfrm>
              <a:off x="672" y="3504"/>
              <a:ext cx="332" cy="4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7</a:t>
              </a:r>
              <a:endParaRPr/>
            </a:p>
          </p:txBody>
        </p:sp>
        <p:sp>
          <p:nvSpPr>
            <p:cNvPr id="1717" name="Google Shape;1717;p33"/>
            <p:cNvSpPr txBox="1"/>
            <p:nvPr/>
          </p:nvSpPr>
          <p:spPr>
            <a:xfrm>
              <a:off x="1440" y="2736"/>
              <a:ext cx="332" cy="4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8</a:t>
              </a:r>
              <a:endParaRPr/>
            </a:p>
          </p:txBody>
        </p:sp>
      </p:grpSp>
      <p:sp>
        <p:nvSpPr>
          <p:cNvPr id="1718" name="Google Shape;1718;p33"/>
          <p:cNvSpPr txBox="1"/>
          <p:nvPr/>
        </p:nvSpPr>
        <p:spPr>
          <a:xfrm>
            <a:off x="1371600" y="54864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endParaRPr/>
          </a:p>
        </p:txBody>
      </p:sp>
      <p:sp>
        <p:nvSpPr>
          <p:cNvPr id="1719" name="Google Shape;1719;p33"/>
          <p:cNvSpPr txBox="1"/>
          <p:nvPr/>
        </p:nvSpPr>
        <p:spPr>
          <a:xfrm>
            <a:off x="2667000" y="5410200"/>
            <a:ext cx="7477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/>
          </a:p>
        </p:txBody>
      </p:sp>
      <p:sp>
        <p:nvSpPr>
          <p:cNvPr id="1720" name="Google Shape;1720;p33"/>
          <p:cNvSpPr txBox="1"/>
          <p:nvPr/>
        </p:nvSpPr>
        <p:spPr>
          <a:xfrm>
            <a:off x="4267200" y="4495800"/>
            <a:ext cx="4699000" cy="1077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h(N) = number of misplaced tiles</a:t>
            </a:r>
            <a:br>
              <a:rPr b="0" i="0" lang="en-US" sz="2400" u="none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      </a:t>
            </a:r>
            <a:r>
              <a:rPr b="0" i="0" lang="en-US" sz="800" u="none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400" u="none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 = </a:t>
            </a:r>
            <a:r>
              <a:rPr b="0" i="0" lang="en-US" sz="4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?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" name="Google Shape;1725;p34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Heuristic Function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1726" name="Google Shape;1726;p34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20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Key components of best-first search is heuristic function.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Function </a:t>
            </a:r>
            <a:r>
              <a:rPr b="0" i="0" lang="en-US" sz="2400" u="none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h(N)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that estimates the cost of the cheapest path from node N to goal node.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Example: 8-puzzle</a:t>
            </a:r>
            <a:endParaRPr/>
          </a:p>
        </p:txBody>
      </p:sp>
      <p:grpSp>
        <p:nvGrpSpPr>
          <p:cNvPr id="1727" name="Google Shape;1727;p34"/>
          <p:cNvGrpSpPr/>
          <p:nvPr/>
        </p:nvGrpSpPr>
        <p:grpSpPr>
          <a:xfrm>
            <a:off x="2438400" y="4267200"/>
            <a:ext cx="1273175" cy="1295400"/>
            <a:chOff x="3264" y="1152"/>
            <a:chExt cx="1192" cy="1260"/>
          </a:xfrm>
        </p:grpSpPr>
        <p:sp>
          <p:nvSpPr>
            <p:cNvPr id="1728" name="Google Shape;1728;p34"/>
            <p:cNvSpPr txBox="1"/>
            <p:nvPr/>
          </p:nvSpPr>
          <p:spPr>
            <a:xfrm>
              <a:off x="3264" y="1152"/>
              <a:ext cx="1152" cy="1152"/>
            </a:xfrm>
            <a:prstGeom prst="rect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29" name="Google Shape;1729;p34"/>
            <p:cNvSpPr txBox="1"/>
            <p:nvPr/>
          </p:nvSpPr>
          <p:spPr>
            <a:xfrm>
              <a:off x="3264" y="1152"/>
              <a:ext cx="384" cy="384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30" name="Google Shape;1730;p34"/>
            <p:cNvSpPr txBox="1"/>
            <p:nvPr/>
          </p:nvSpPr>
          <p:spPr>
            <a:xfrm>
              <a:off x="3264" y="1536"/>
              <a:ext cx="384" cy="384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31" name="Google Shape;1731;p34"/>
            <p:cNvSpPr txBox="1"/>
            <p:nvPr/>
          </p:nvSpPr>
          <p:spPr>
            <a:xfrm>
              <a:off x="3264" y="1920"/>
              <a:ext cx="384" cy="384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32" name="Google Shape;1732;p34"/>
            <p:cNvSpPr txBox="1"/>
            <p:nvPr/>
          </p:nvSpPr>
          <p:spPr>
            <a:xfrm>
              <a:off x="3648" y="1152"/>
              <a:ext cx="384" cy="384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33" name="Google Shape;1733;p34"/>
            <p:cNvSpPr txBox="1"/>
            <p:nvPr/>
          </p:nvSpPr>
          <p:spPr>
            <a:xfrm>
              <a:off x="3648" y="1536"/>
              <a:ext cx="384" cy="384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34" name="Google Shape;1734;p34"/>
            <p:cNvSpPr txBox="1"/>
            <p:nvPr/>
          </p:nvSpPr>
          <p:spPr>
            <a:xfrm>
              <a:off x="4032" y="1536"/>
              <a:ext cx="384" cy="384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35" name="Google Shape;1735;p34"/>
            <p:cNvSpPr txBox="1"/>
            <p:nvPr/>
          </p:nvSpPr>
          <p:spPr>
            <a:xfrm>
              <a:off x="3648" y="1920"/>
              <a:ext cx="384" cy="384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36" name="Google Shape;1736;p34"/>
            <p:cNvSpPr txBox="1"/>
            <p:nvPr/>
          </p:nvSpPr>
          <p:spPr>
            <a:xfrm>
              <a:off x="4032" y="1152"/>
              <a:ext cx="384" cy="384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37" name="Google Shape;1737;p34"/>
            <p:cNvSpPr txBox="1"/>
            <p:nvPr/>
          </p:nvSpPr>
          <p:spPr>
            <a:xfrm>
              <a:off x="3361" y="1200"/>
              <a:ext cx="328" cy="4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1738" name="Google Shape;1738;p34"/>
            <p:cNvSpPr txBox="1"/>
            <p:nvPr/>
          </p:nvSpPr>
          <p:spPr>
            <a:xfrm>
              <a:off x="3746" y="1200"/>
              <a:ext cx="328" cy="4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sp>
          <p:nvSpPr>
            <p:cNvPr id="1739" name="Google Shape;1739;p34"/>
            <p:cNvSpPr txBox="1"/>
            <p:nvPr/>
          </p:nvSpPr>
          <p:spPr>
            <a:xfrm>
              <a:off x="4128" y="1200"/>
              <a:ext cx="328" cy="4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3</a:t>
              </a:r>
              <a:endParaRPr/>
            </a:p>
          </p:txBody>
        </p:sp>
        <p:sp>
          <p:nvSpPr>
            <p:cNvPr id="1740" name="Google Shape;1740;p34"/>
            <p:cNvSpPr txBox="1"/>
            <p:nvPr/>
          </p:nvSpPr>
          <p:spPr>
            <a:xfrm>
              <a:off x="3361" y="1584"/>
              <a:ext cx="328" cy="4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  <p:sp>
          <p:nvSpPr>
            <p:cNvPr id="1741" name="Google Shape;1741;p34"/>
            <p:cNvSpPr txBox="1"/>
            <p:nvPr/>
          </p:nvSpPr>
          <p:spPr>
            <a:xfrm>
              <a:off x="3746" y="1584"/>
              <a:ext cx="328" cy="4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5</a:t>
              </a:r>
              <a:endParaRPr/>
            </a:p>
          </p:txBody>
        </p:sp>
        <p:sp>
          <p:nvSpPr>
            <p:cNvPr id="1742" name="Google Shape;1742;p34"/>
            <p:cNvSpPr txBox="1"/>
            <p:nvPr/>
          </p:nvSpPr>
          <p:spPr>
            <a:xfrm>
              <a:off x="4128" y="1584"/>
              <a:ext cx="328" cy="4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6</a:t>
              </a:r>
              <a:endParaRPr/>
            </a:p>
          </p:txBody>
        </p:sp>
        <p:sp>
          <p:nvSpPr>
            <p:cNvPr id="1743" name="Google Shape;1743;p34"/>
            <p:cNvSpPr txBox="1"/>
            <p:nvPr/>
          </p:nvSpPr>
          <p:spPr>
            <a:xfrm>
              <a:off x="3361" y="1967"/>
              <a:ext cx="328" cy="4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7</a:t>
              </a:r>
              <a:endParaRPr/>
            </a:p>
          </p:txBody>
        </p:sp>
        <p:sp>
          <p:nvSpPr>
            <p:cNvPr id="1744" name="Google Shape;1744;p34"/>
            <p:cNvSpPr txBox="1"/>
            <p:nvPr/>
          </p:nvSpPr>
          <p:spPr>
            <a:xfrm>
              <a:off x="3746" y="1967"/>
              <a:ext cx="328" cy="4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8</a:t>
              </a:r>
              <a:endParaRPr/>
            </a:p>
          </p:txBody>
        </p:sp>
      </p:grpSp>
      <p:grpSp>
        <p:nvGrpSpPr>
          <p:cNvPr id="1745" name="Google Shape;1745;p34"/>
          <p:cNvGrpSpPr/>
          <p:nvPr/>
        </p:nvGrpSpPr>
        <p:grpSpPr>
          <a:xfrm>
            <a:off x="962025" y="4264025"/>
            <a:ext cx="1265237" cy="1320800"/>
            <a:chOff x="576" y="2688"/>
            <a:chExt cx="1196" cy="1248"/>
          </a:xfrm>
        </p:grpSpPr>
        <p:sp>
          <p:nvSpPr>
            <p:cNvPr id="1746" name="Google Shape;1746;p34"/>
            <p:cNvSpPr txBox="1"/>
            <p:nvPr/>
          </p:nvSpPr>
          <p:spPr>
            <a:xfrm>
              <a:off x="576" y="2688"/>
              <a:ext cx="1152" cy="1152"/>
            </a:xfrm>
            <a:prstGeom prst="rect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47" name="Google Shape;1747;p34"/>
            <p:cNvSpPr txBox="1"/>
            <p:nvPr/>
          </p:nvSpPr>
          <p:spPr>
            <a:xfrm>
              <a:off x="1344" y="3072"/>
              <a:ext cx="384" cy="384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48" name="Google Shape;1748;p34"/>
            <p:cNvSpPr txBox="1"/>
            <p:nvPr/>
          </p:nvSpPr>
          <p:spPr>
            <a:xfrm>
              <a:off x="576" y="3072"/>
              <a:ext cx="384" cy="384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49" name="Google Shape;1749;p34"/>
            <p:cNvSpPr txBox="1"/>
            <p:nvPr/>
          </p:nvSpPr>
          <p:spPr>
            <a:xfrm>
              <a:off x="576" y="3456"/>
              <a:ext cx="384" cy="384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50" name="Google Shape;1750;p34"/>
            <p:cNvSpPr txBox="1"/>
            <p:nvPr/>
          </p:nvSpPr>
          <p:spPr>
            <a:xfrm>
              <a:off x="576" y="2688"/>
              <a:ext cx="384" cy="384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51" name="Google Shape;1751;p34"/>
            <p:cNvSpPr txBox="1"/>
            <p:nvPr/>
          </p:nvSpPr>
          <p:spPr>
            <a:xfrm>
              <a:off x="960" y="3072"/>
              <a:ext cx="384" cy="384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52" name="Google Shape;1752;p34"/>
            <p:cNvSpPr txBox="1"/>
            <p:nvPr/>
          </p:nvSpPr>
          <p:spPr>
            <a:xfrm>
              <a:off x="1344" y="3456"/>
              <a:ext cx="384" cy="384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53" name="Google Shape;1753;p34"/>
            <p:cNvSpPr txBox="1"/>
            <p:nvPr/>
          </p:nvSpPr>
          <p:spPr>
            <a:xfrm>
              <a:off x="960" y="3456"/>
              <a:ext cx="384" cy="384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54" name="Google Shape;1754;p34"/>
            <p:cNvSpPr txBox="1"/>
            <p:nvPr/>
          </p:nvSpPr>
          <p:spPr>
            <a:xfrm>
              <a:off x="1344" y="2688"/>
              <a:ext cx="384" cy="384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55" name="Google Shape;1755;p34"/>
            <p:cNvSpPr txBox="1"/>
            <p:nvPr/>
          </p:nvSpPr>
          <p:spPr>
            <a:xfrm>
              <a:off x="1440" y="3120"/>
              <a:ext cx="332" cy="4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1756" name="Google Shape;1756;p34"/>
            <p:cNvSpPr txBox="1"/>
            <p:nvPr/>
          </p:nvSpPr>
          <p:spPr>
            <a:xfrm>
              <a:off x="1056" y="3120"/>
              <a:ext cx="332" cy="4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sp>
          <p:nvSpPr>
            <p:cNvPr id="1757" name="Google Shape;1757;p34"/>
            <p:cNvSpPr txBox="1"/>
            <p:nvPr/>
          </p:nvSpPr>
          <p:spPr>
            <a:xfrm>
              <a:off x="1056" y="3504"/>
              <a:ext cx="332" cy="4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3</a:t>
              </a:r>
              <a:endParaRPr/>
            </a:p>
          </p:txBody>
        </p:sp>
        <p:sp>
          <p:nvSpPr>
            <p:cNvPr id="1758" name="Google Shape;1758;p34"/>
            <p:cNvSpPr txBox="1"/>
            <p:nvPr/>
          </p:nvSpPr>
          <p:spPr>
            <a:xfrm>
              <a:off x="672" y="3120"/>
              <a:ext cx="332" cy="4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  <p:sp>
          <p:nvSpPr>
            <p:cNvPr id="1759" name="Google Shape;1759;p34"/>
            <p:cNvSpPr txBox="1"/>
            <p:nvPr/>
          </p:nvSpPr>
          <p:spPr>
            <a:xfrm>
              <a:off x="672" y="2736"/>
              <a:ext cx="332" cy="4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5</a:t>
              </a:r>
              <a:endParaRPr/>
            </a:p>
          </p:txBody>
        </p:sp>
        <p:sp>
          <p:nvSpPr>
            <p:cNvPr id="1760" name="Google Shape;1760;p34"/>
            <p:cNvSpPr txBox="1"/>
            <p:nvPr/>
          </p:nvSpPr>
          <p:spPr>
            <a:xfrm>
              <a:off x="1440" y="3504"/>
              <a:ext cx="332" cy="4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6</a:t>
              </a:r>
              <a:endParaRPr/>
            </a:p>
          </p:txBody>
        </p:sp>
        <p:sp>
          <p:nvSpPr>
            <p:cNvPr id="1761" name="Google Shape;1761;p34"/>
            <p:cNvSpPr txBox="1"/>
            <p:nvPr/>
          </p:nvSpPr>
          <p:spPr>
            <a:xfrm>
              <a:off x="672" y="3504"/>
              <a:ext cx="332" cy="4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7</a:t>
              </a:r>
              <a:endParaRPr/>
            </a:p>
          </p:txBody>
        </p:sp>
        <p:sp>
          <p:nvSpPr>
            <p:cNvPr id="1762" name="Google Shape;1762;p34"/>
            <p:cNvSpPr txBox="1"/>
            <p:nvPr/>
          </p:nvSpPr>
          <p:spPr>
            <a:xfrm>
              <a:off x="1440" y="2736"/>
              <a:ext cx="332" cy="4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8</a:t>
              </a:r>
              <a:endParaRPr/>
            </a:p>
          </p:txBody>
        </p:sp>
      </p:grpSp>
      <p:sp>
        <p:nvSpPr>
          <p:cNvPr id="1763" name="Google Shape;1763;p34"/>
          <p:cNvSpPr txBox="1"/>
          <p:nvPr/>
        </p:nvSpPr>
        <p:spPr>
          <a:xfrm>
            <a:off x="1371600" y="54864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endParaRPr/>
          </a:p>
        </p:txBody>
      </p:sp>
      <p:sp>
        <p:nvSpPr>
          <p:cNvPr id="1764" name="Google Shape;1764;p34"/>
          <p:cNvSpPr txBox="1"/>
          <p:nvPr/>
        </p:nvSpPr>
        <p:spPr>
          <a:xfrm>
            <a:off x="2667000" y="5410200"/>
            <a:ext cx="7477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/>
          </a:p>
        </p:txBody>
      </p:sp>
      <p:sp>
        <p:nvSpPr>
          <p:cNvPr id="1765" name="Google Shape;1765;p34"/>
          <p:cNvSpPr txBox="1"/>
          <p:nvPr/>
        </p:nvSpPr>
        <p:spPr>
          <a:xfrm>
            <a:off x="4267200" y="4495800"/>
            <a:ext cx="469900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h(N) = number of misplaced tiles</a:t>
            </a:r>
            <a:br>
              <a:rPr b="0" i="0" lang="en-US" sz="2400" u="none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      </a:t>
            </a:r>
            <a:r>
              <a:rPr b="0" i="0" lang="en-US" sz="800" u="none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400" u="none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 = 6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Breadth-First Strategy</a:t>
            </a:r>
            <a:endParaRPr/>
          </a:p>
        </p:txBody>
      </p:sp>
      <p:sp>
        <p:nvSpPr>
          <p:cNvPr descr="Rectangle: Click to edit Master text styles&#10;Second level&#10;Third level&#10;Fourth level&#10;Fifth level" id="322" name="Google Shape;322;p5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Expand shallowest unexpanded node.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2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New nodes are inserted </a:t>
            </a:r>
            <a:r>
              <a:rPr b="0" i="0" lang="en-US" sz="2000" u="none">
                <a:solidFill>
                  <a:srgbClr val="3366FF"/>
                </a:solidFill>
                <a:latin typeface="Tahoma"/>
                <a:ea typeface="Tahoma"/>
                <a:cs typeface="Tahoma"/>
                <a:sym typeface="Tahoma"/>
              </a:rPr>
              <a:t>at the end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of FRINGE.</a:t>
            </a:r>
            <a:endParaRPr/>
          </a:p>
        </p:txBody>
      </p:sp>
      <p:grpSp>
        <p:nvGrpSpPr>
          <p:cNvPr id="323" name="Google Shape;323;p5"/>
          <p:cNvGrpSpPr/>
          <p:nvPr/>
        </p:nvGrpSpPr>
        <p:grpSpPr>
          <a:xfrm>
            <a:off x="1219200" y="2743200"/>
            <a:ext cx="2819400" cy="2209800"/>
            <a:chOff x="768" y="1728"/>
            <a:chExt cx="1776" cy="1392"/>
          </a:xfrm>
        </p:grpSpPr>
        <p:grpSp>
          <p:nvGrpSpPr>
            <p:cNvPr id="324" name="Google Shape;324;p5"/>
            <p:cNvGrpSpPr/>
            <p:nvPr/>
          </p:nvGrpSpPr>
          <p:grpSpPr>
            <a:xfrm>
              <a:off x="960" y="1824"/>
              <a:ext cx="1584" cy="1296"/>
              <a:chOff x="960" y="1824"/>
              <a:chExt cx="1584" cy="1296"/>
            </a:xfrm>
          </p:grpSpPr>
          <p:grpSp>
            <p:nvGrpSpPr>
              <p:cNvPr id="325" name="Google Shape;325;p5"/>
              <p:cNvGrpSpPr/>
              <p:nvPr/>
            </p:nvGrpSpPr>
            <p:grpSpPr>
              <a:xfrm>
                <a:off x="960" y="1824"/>
                <a:ext cx="1584" cy="1296"/>
                <a:chOff x="1872" y="1872"/>
                <a:chExt cx="1584" cy="1296"/>
              </a:xfrm>
            </p:grpSpPr>
            <p:grpSp>
              <p:nvGrpSpPr>
                <p:cNvPr id="326" name="Google Shape;326;p5"/>
                <p:cNvGrpSpPr/>
                <p:nvPr/>
              </p:nvGrpSpPr>
              <p:grpSpPr>
                <a:xfrm>
                  <a:off x="1872" y="1872"/>
                  <a:ext cx="1584" cy="1296"/>
                  <a:chOff x="1872" y="1872"/>
                  <a:chExt cx="1584" cy="1296"/>
                </a:xfrm>
              </p:grpSpPr>
              <p:sp>
                <p:nvSpPr>
                  <p:cNvPr id="327" name="Google Shape;327;p5"/>
                  <p:cNvSpPr/>
                  <p:nvPr/>
                </p:nvSpPr>
                <p:spPr>
                  <a:xfrm>
                    <a:off x="2592" y="1872"/>
                    <a:ext cx="144" cy="14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328" name="Google Shape;328;p5"/>
                  <p:cNvSpPr/>
                  <p:nvPr/>
                </p:nvSpPr>
                <p:spPr>
                  <a:xfrm>
                    <a:off x="2160" y="2400"/>
                    <a:ext cx="144" cy="14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329" name="Google Shape;329;p5"/>
                  <p:cNvSpPr/>
                  <p:nvPr/>
                </p:nvSpPr>
                <p:spPr>
                  <a:xfrm>
                    <a:off x="3024" y="2400"/>
                    <a:ext cx="144" cy="14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330" name="Google Shape;330;p5"/>
                  <p:cNvSpPr/>
                  <p:nvPr/>
                </p:nvSpPr>
                <p:spPr>
                  <a:xfrm>
                    <a:off x="1872" y="3024"/>
                    <a:ext cx="144" cy="14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331" name="Google Shape;331;p5"/>
                  <p:cNvSpPr/>
                  <p:nvPr/>
                </p:nvSpPr>
                <p:spPr>
                  <a:xfrm>
                    <a:off x="2400" y="3024"/>
                    <a:ext cx="144" cy="14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332" name="Google Shape;332;p5"/>
                  <p:cNvSpPr/>
                  <p:nvPr/>
                </p:nvSpPr>
                <p:spPr>
                  <a:xfrm>
                    <a:off x="2784" y="3024"/>
                    <a:ext cx="144" cy="14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333" name="Google Shape;333;p5"/>
                  <p:cNvSpPr/>
                  <p:nvPr/>
                </p:nvSpPr>
                <p:spPr>
                  <a:xfrm>
                    <a:off x="3312" y="3024"/>
                    <a:ext cx="144" cy="14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cxnSp>
                <p:nvCxnSpPr>
                  <p:cNvPr id="334" name="Google Shape;334;p5"/>
                  <p:cNvCxnSpPr/>
                  <p:nvPr/>
                </p:nvCxnSpPr>
                <p:spPr>
                  <a:xfrm flipH="1">
                    <a:off x="2282" y="2000"/>
                    <a:ext cx="321" cy="411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med" w="med" type="none"/>
                    <a:tailEnd len="med" w="med" type="triangle"/>
                  </a:ln>
                </p:spPr>
              </p:cxnSp>
              <p:cxnSp>
                <p:nvCxnSpPr>
                  <p:cNvPr id="335" name="Google Shape;335;p5"/>
                  <p:cNvCxnSpPr/>
                  <p:nvPr/>
                </p:nvCxnSpPr>
                <p:spPr>
                  <a:xfrm flipH="1">
                    <a:off x="1969" y="2534"/>
                    <a:ext cx="214" cy="494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med" w="med" type="none"/>
                    <a:tailEnd len="med" w="med" type="triangle"/>
                  </a:ln>
                </p:spPr>
              </p:cxnSp>
              <p:cxnSp>
                <p:nvCxnSpPr>
                  <p:cNvPr id="336" name="Google Shape;336;p5"/>
                  <p:cNvCxnSpPr/>
                  <p:nvPr/>
                </p:nvCxnSpPr>
                <p:spPr>
                  <a:xfrm>
                    <a:off x="2726" y="2000"/>
                    <a:ext cx="321" cy="427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med" w="med" type="none"/>
                    <a:tailEnd len="med" w="med" type="triangle"/>
                  </a:ln>
                </p:spPr>
              </p:cxnSp>
              <p:cxnSp>
                <p:nvCxnSpPr>
                  <p:cNvPr id="337" name="Google Shape;337;p5"/>
                  <p:cNvCxnSpPr/>
                  <p:nvPr/>
                </p:nvCxnSpPr>
                <p:spPr>
                  <a:xfrm flipH="1">
                    <a:off x="2866" y="2526"/>
                    <a:ext cx="198" cy="502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med" w="med" type="none"/>
                    <a:tailEnd len="med" w="med" type="triangle"/>
                  </a:ln>
                </p:spPr>
              </p:cxnSp>
              <p:cxnSp>
                <p:nvCxnSpPr>
                  <p:cNvPr id="338" name="Google Shape;338;p5"/>
                  <p:cNvCxnSpPr/>
                  <p:nvPr/>
                </p:nvCxnSpPr>
                <p:spPr>
                  <a:xfrm>
                    <a:off x="2274" y="2534"/>
                    <a:ext cx="181" cy="494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med" w="med" type="none"/>
                    <a:tailEnd len="med" w="med" type="triangle"/>
                  </a:ln>
                </p:spPr>
              </p:cxnSp>
              <p:cxnSp>
                <p:nvCxnSpPr>
                  <p:cNvPr id="339" name="Google Shape;339;p5"/>
                  <p:cNvCxnSpPr/>
                  <p:nvPr/>
                </p:nvCxnSpPr>
                <p:spPr>
                  <a:xfrm>
                    <a:off x="3146" y="2526"/>
                    <a:ext cx="214" cy="502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med" w="med" type="none"/>
                    <a:tailEnd len="med" w="med" type="triangle"/>
                  </a:ln>
                </p:spPr>
              </p:cxnSp>
            </p:grpSp>
            <p:sp>
              <p:nvSpPr>
                <p:cNvPr id="340" name="Google Shape;340;p5"/>
                <p:cNvSpPr/>
                <p:nvPr/>
              </p:nvSpPr>
              <p:spPr>
                <a:xfrm>
                  <a:off x="2592" y="1872"/>
                  <a:ext cx="144" cy="144"/>
                </a:xfrm>
                <a:prstGeom prst="ellipse">
                  <a:avLst/>
                </a:prstGeom>
                <a:solidFill>
                  <a:srgbClr val="FF3300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341" name="Google Shape;341;p5"/>
              <p:cNvSpPr/>
              <p:nvPr/>
            </p:nvSpPr>
            <p:spPr>
              <a:xfrm>
                <a:off x="2400" y="2976"/>
                <a:ext cx="144" cy="144"/>
              </a:xfrm>
              <a:prstGeom prst="ellipse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42" name="Google Shape;342;p5"/>
            <p:cNvSpPr txBox="1"/>
            <p:nvPr/>
          </p:nvSpPr>
          <p:spPr>
            <a:xfrm>
              <a:off x="1056" y="2256"/>
              <a:ext cx="22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sp>
          <p:nvSpPr>
            <p:cNvPr id="343" name="Google Shape;343;p5"/>
            <p:cNvSpPr txBox="1"/>
            <p:nvPr/>
          </p:nvSpPr>
          <p:spPr>
            <a:xfrm>
              <a:off x="1872" y="2256"/>
              <a:ext cx="22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3</a:t>
              </a:r>
              <a:endParaRPr/>
            </a:p>
          </p:txBody>
        </p:sp>
        <p:sp>
          <p:nvSpPr>
            <p:cNvPr id="344" name="Google Shape;344;p5"/>
            <p:cNvSpPr txBox="1"/>
            <p:nvPr/>
          </p:nvSpPr>
          <p:spPr>
            <a:xfrm>
              <a:off x="768" y="2832"/>
              <a:ext cx="22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  <p:sp>
          <p:nvSpPr>
            <p:cNvPr id="345" name="Google Shape;345;p5"/>
            <p:cNvSpPr txBox="1"/>
            <p:nvPr/>
          </p:nvSpPr>
          <p:spPr>
            <a:xfrm>
              <a:off x="1296" y="2832"/>
              <a:ext cx="22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5</a:t>
              </a:r>
              <a:endParaRPr/>
            </a:p>
          </p:txBody>
        </p:sp>
        <p:sp>
          <p:nvSpPr>
            <p:cNvPr id="346" name="Google Shape;346;p5"/>
            <p:cNvSpPr txBox="1"/>
            <p:nvPr/>
          </p:nvSpPr>
          <p:spPr>
            <a:xfrm>
              <a:off x="1488" y="1728"/>
              <a:ext cx="22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347" name="Google Shape;347;p5"/>
            <p:cNvSpPr txBox="1"/>
            <p:nvPr/>
          </p:nvSpPr>
          <p:spPr>
            <a:xfrm>
              <a:off x="1711" y="2832"/>
              <a:ext cx="22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6</a:t>
              </a:r>
              <a:endParaRPr/>
            </a:p>
          </p:txBody>
        </p:sp>
        <p:sp>
          <p:nvSpPr>
            <p:cNvPr id="348" name="Google Shape;348;p5"/>
            <p:cNvSpPr txBox="1"/>
            <p:nvPr/>
          </p:nvSpPr>
          <p:spPr>
            <a:xfrm>
              <a:off x="2208" y="2832"/>
              <a:ext cx="22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7</a:t>
              </a:r>
              <a:endParaRPr/>
            </a:p>
          </p:txBody>
        </p:sp>
      </p:grpSp>
      <p:sp>
        <p:nvSpPr>
          <p:cNvPr id="349" name="Google Shape;349;p5"/>
          <p:cNvSpPr txBox="1"/>
          <p:nvPr/>
        </p:nvSpPr>
        <p:spPr>
          <a:xfrm>
            <a:off x="4556125" y="3538537"/>
            <a:ext cx="2038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FRINGE = (1)</a:t>
            </a:r>
            <a:endParaRPr/>
          </a:p>
        </p:txBody>
      </p:sp>
      <p:sp>
        <p:nvSpPr>
          <p:cNvPr id="350" name="Google Shape;350;p5"/>
          <p:cNvSpPr/>
          <p:nvPr/>
        </p:nvSpPr>
        <p:spPr>
          <a:xfrm>
            <a:off x="2133600" y="2895600"/>
            <a:ext cx="228600" cy="152400"/>
          </a:xfrm>
          <a:prstGeom prst="chevron">
            <a:avLst>
              <a:gd fmla="val 50000" name="adj"/>
            </a:avLst>
          </a:prstGeom>
          <a:solidFill>
            <a:srgbClr val="3366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descr="Rectangle: Click to edit Master text styles&#10;Second level&#10;Third level&#10;Fourth level&#10;Fifth level" id="351" name="Google Shape;351;p5"/>
          <p:cNvSpPr txBox="1"/>
          <p:nvPr/>
        </p:nvSpPr>
        <p:spPr>
          <a:xfrm>
            <a:off x="304800" y="5029200"/>
            <a:ext cx="78486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FRINGE: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Set of search nodes that have not been expanded yet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000"/>
              <a:buFont typeface="Tahoma"/>
              <a:buChar char="•"/>
            </a:pPr>
            <a:r>
              <a:rPr b="0" i="0" lang="en-US" sz="2000" u="none">
                <a:solidFill>
                  <a:srgbClr val="990000"/>
                </a:solidFill>
                <a:latin typeface="Tahoma"/>
                <a:ea typeface="Tahoma"/>
                <a:cs typeface="Tahoma"/>
                <a:sym typeface="Tahoma"/>
              </a:rPr>
              <a:t>The ordering of the nodes in FRINGE defines the search strategy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9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Google Shape;1770;p35"/>
          <p:cNvSpPr txBox="1"/>
          <p:nvPr>
            <p:ph type="title"/>
          </p:nvPr>
        </p:nvSpPr>
        <p:spPr>
          <a:xfrm>
            <a:off x="609600" y="30480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Examples of Evaluation functions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1771" name="Google Shape;1771;p35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20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Let </a:t>
            </a:r>
            <a:r>
              <a:rPr b="0" i="0" lang="en-US" sz="3200" u="none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g(N)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be the cost of the best</a:t>
            </a:r>
            <a:b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path found so far between the initial </a:t>
            </a:r>
            <a:b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node and N</a:t>
            </a:r>
            <a:b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520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3200" u="none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f(N) = h(N)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🡪 greedy best-first</a:t>
            </a:r>
            <a:b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520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3200" u="none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f(N) = g(N) + h(N)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5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Google Shape;1776;p36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Romania with step costs in km</a:t>
            </a:r>
            <a:endParaRPr/>
          </a:p>
        </p:txBody>
      </p:sp>
      <p:pic>
        <p:nvPicPr>
          <p:cNvPr descr="romania2" id="1777" name="Google Shape;177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828800"/>
            <a:ext cx="8229600" cy="4033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" name="Google Shape;1782;p37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Greedy best-first search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1783" name="Google Shape;1783;p37"/>
          <p:cNvSpPr txBox="1"/>
          <p:nvPr>
            <p:ph idx="1" type="body"/>
          </p:nvPr>
        </p:nvSpPr>
        <p:spPr>
          <a:xfrm>
            <a:off x="838200" y="19050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20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Evaluation function </a:t>
            </a:r>
            <a:r>
              <a:rPr b="0" i="1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f(n) = h(n) 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0" lang="en-US" sz="32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h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euristic)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520"/>
              <a:buChar char="•"/>
            </a:pPr>
            <a:r>
              <a:rPr b="0" i="1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h(n) 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estimate of cost from </a:t>
            </a:r>
            <a:r>
              <a:rPr b="0" i="1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to </a:t>
            </a:r>
            <a:r>
              <a:rPr b="0" i="1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520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e.g., </a:t>
            </a:r>
            <a:r>
              <a:rPr b="0" i="1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</a:t>
            </a:r>
            <a:r>
              <a:rPr b="0" baseline="-25000" i="1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SLD</a:t>
            </a:r>
            <a:r>
              <a:rPr b="0" i="1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(n)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= straight-line distance from </a:t>
            </a:r>
            <a:r>
              <a:rPr b="0" i="1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to Bucharest.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520"/>
              <a:buChar char="•"/>
            </a:pPr>
            <a:r>
              <a:rPr b="0" i="1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</a:t>
            </a:r>
            <a:r>
              <a:rPr b="0" baseline="-25000" i="1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SLD</a:t>
            </a:r>
            <a:r>
              <a:rPr b="0" i="1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(arad)=?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520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Greedy best-first search expands the node that </a:t>
            </a:r>
            <a:r>
              <a:rPr b="0" i="0" lang="en-US" sz="32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appears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to be closest to goal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8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p38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Greedy best-first search example</a:t>
            </a:r>
            <a:endParaRPr/>
          </a:p>
        </p:txBody>
      </p:sp>
      <p:pic>
        <p:nvPicPr>
          <p:cNvPr descr="greedy-progress01c" id="1790" name="Google Shape;179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1828800"/>
            <a:ext cx="5467350" cy="1990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mania2" id="1791" name="Google Shape;1791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7800" y="3868737"/>
            <a:ext cx="6096000" cy="2989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6" name="Shape 1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eedy-progress02c" id="1797" name="Google Shape;179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1828800"/>
            <a:ext cx="5467350" cy="199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8" name="Google Shape;1798;p39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Greedy best-first search example</a:t>
            </a:r>
            <a:endParaRPr/>
          </a:p>
        </p:txBody>
      </p:sp>
      <p:pic>
        <p:nvPicPr>
          <p:cNvPr descr="romania2" id="1799" name="Google Shape;1799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7800" y="3868737"/>
            <a:ext cx="6096000" cy="2989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4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eedy-progress03c" id="1805" name="Google Shape;180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1828800"/>
            <a:ext cx="5467350" cy="199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6" name="Google Shape;1806;p40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Greedy best-first search example</a:t>
            </a:r>
            <a:endParaRPr/>
          </a:p>
        </p:txBody>
      </p:sp>
      <p:pic>
        <p:nvPicPr>
          <p:cNvPr descr="romania2" id="1807" name="Google Shape;1807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7800" y="3868737"/>
            <a:ext cx="6096000" cy="2989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2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eedy-progress04c" id="1813" name="Google Shape;181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1828800"/>
            <a:ext cx="5467350" cy="199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4" name="Google Shape;1814;p41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Greedy best-first search example</a:t>
            </a:r>
            <a:endParaRPr/>
          </a:p>
        </p:txBody>
      </p:sp>
      <p:pic>
        <p:nvPicPr>
          <p:cNvPr descr="romania2" id="1815" name="Google Shape;1815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7800" y="3868737"/>
            <a:ext cx="6096000" cy="2989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9" name="Shape 1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" name="Google Shape;1820;p42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Greedy best-first search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1821" name="Google Shape;1821;p42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520"/>
              <a:buFont typeface="Noto Sans Symbols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is not optimal.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5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Google Shape;1826;p43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b="0" baseline="3000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search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1827" name="Google Shape;1827;p43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20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Idea: avoid expanding paths that are already expensive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520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Evaluation function </a:t>
            </a:r>
            <a:r>
              <a:rPr b="0" i="1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f(n) = g(n) + h(n)</a:t>
            </a:r>
            <a:endParaRPr b="0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520"/>
              <a:buChar char="•"/>
            </a:pPr>
            <a:r>
              <a:rPr b="0" i="1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g(n) 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cost so far to reach </a:t>
            </a:r>
            <a:r>
              <a:rPr b="0" i="1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520"/>
              <a:buChar char="•"/>
            </a:pPr>
            <a:r>
              <a:rPr b="0" i="1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h(n)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= estimated cost from </a:t>
            </a:r>
            <a:r>
              <a:rPr b="0" i="1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to goal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520"/>
              <a:buChar char="•"/>
            </a:pPr>
            <a:r>
              <a:rPr b="0" i="1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f(n) 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estimated total cost of path through </a:t>
            </a:r>
            <a:r>
              <a:rPr b="0" i="1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to goal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2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p44"/>
          <p:cNvSpPr txBox="1"/>
          <p:nvPr>
            <p:ph type="title"/>
          </p:nvPr>
        </p:nvSpPr>
        <p:spPr>
          <a:xfrm>
            <a:off x="1143000" y="0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b="0" baseline="3000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search example</a:t>
            </a:r>
            <a:endParaRPr/>
          </a:p>
        </p:txBody>
      </p:sp>
      <p:pic>
        <p:nvPicPr>
          <p:cNvPr descr="astar-progress01c" id="1834" name="Google Shape;1834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1524000"/>
            <a:ext cx="5410200" cy="2219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mania2" id="1835" name="Google Shape;1835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7800" y="3868737"/>
            <a:ext cx="6096000" cy="2989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Breadth-First Strategy</a:t>
            </a:r>
            <a:endParaRPr/>
          </a:p>
        </p:txBody>
      </p:sp>
      <p:sp>
        <p:nvSpPr>
          <p:cNvPr descr="Rectangle: Click to edit Master text styles&#10;Second level&#10;Third level&#10;Fourth level&#10;Fifth level" id="357" name="Google Shape;357;p6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Expand shallowest unexpanded node.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New nodes are inserted </a:t>
            </a:r>
            <a:r>
              <a:rPr b="0" i="0" lang="en-US" sz="2400" u="none">
                <a:solidFill>
                  <a:srgbClr val="3366FF"/>
                </a:solidFill>
                <a:latin typeface="Tahoma"/>
                <a:ea typeface="Tahoma"/>
                <a:cs typeface="Tahoma"/>
                <a:sym typeface="Tahoma"/>
              </a:rPr>
              <a:t>at the end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of FRINGE.</a:t>
            </a:r>
            <a:endParaRPr/>
          </a:p>
        </p:txBody>
      </p:sp>
      <p:sp>
        <p:nvSpPr>
          <p:cNvPr id="358" name="Google Shape;358;p6"/>
          <p:cNvSpPr txBox="1"/>
          <p:nvPr/>
        </p:nvSpPr>
        <p:spPr>
          <a:xfrm>
            <a:off x="4556125" y="3538537"/>
            <a:ext cx="23923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FRINGE = (2, 3)</a:t>
            </a:r>
            <a:endParaRPr/>
          </a:p>
        </p:txBody>
      </p:sp>
      <p:sp>
        <p:nvSpPr>
          <p:cNvPr id="359" name="Google Shape;359;p6"/>
          <p:cNvSpPr/>
          <p:nvPr/>
        </p:nvSpPr>
        <p:spPr>
          <a:xfrm>
            <a:off x="1371600" y="3733800"/>
            <a:ext cx="228600" cy="152400"/>
          </a:xfrm>
          <a:prstGeom prst="chevron">
            <a:avLst>
              <a:gd fmla="val 50000" name="adj"/>
            </a:avLst>
          </a:prstGeom>
          <a:solidFill>
            <a:srgbClr val="3366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360" name="Google Shape;360;p6"/>
          <p:cNvGrpSpPr/>
          <p:nvPr/>
        </p:nvGrpSpPr>
        <p:grpSpPr>
          <a:xfrm>
            <a:off x="1219200" y="2743200"/>
            <a:ext cx="2819400" cy="2209800"/>
            <a:chOff x="768" y="1728"/>
            <a:chExt cx="1776" cy="1392"/>
          </a:xfrm>
        </p:grpSpPr>
        <p:grpSp>
          <p:nvGrpSpPr>
            <p:cNvPr id="361" name="Google Shape;361;p6"/>
            <p:cNvGrpSpPr/>
            <p:nvPr/>
          </p:nvGrpSpPr>
          <p:grpSpPr>
            <a:xfrm>
              <a:off x="768" y="1728"/>
              <a:ext cx="1776" cy="1392"/>
              <a:chOff x="768" y="1728"/>
              <a:chExt cx="1776" cy="1392"/>
            </a:xfrm>
          </p:grpSpPr>
          <p:grpSp>
            <p:nvGrpSpPr>
              <p:cNvPr id="362" name="Google Shape;362;p6"/>
              <p:cNvGrpSpPr/>
              <p:nvPr/>
            </p:nvGrpSpPr>
            <p:grpSpPr>
              <a:xfrm>
                <a:off x="960" y="1824"/>
                <a:ext cx="1584" cy="1296"/>
                <a:chOff x="960" y="1824"/>
                <a:chExt cx="1584" cy="1296"/>
              </a:xfrm>
            </p:grpSpPr>
            <p:grpSp>
              <p:nvGrpSpPr>
                <p:cNvPr id="363" name="Google Shape;363;p6"/>
                <p:cNvGrpSpPr/>
                <p:nvPr/>
              </p:nvGrpSpPr>
              <p:grpSpPr>
                <a:xfrm>
                  <a:off x="960" y="1824"/>
                  <a:ext cx="1584" cy="1296"/>
                  <a:chOff x="1872" y="1872"/>
                  <a:chExt cx="1584" cy="1296"/>
                </a:xfrm>
              </p:grpSpPr>
              <p:grpSp>
                <p:nvGrpSpPr>
                  <p:cNvPr id="364" name="Google Shape;364;p6"/>
                  <p:cNvGrpSpPr/>
                  <p:nvPr/>
                </p:nvGrpSpPr>
                <p:grpSpPr>
                  <a:xfrm>
                    <a:off x="1872" y="1872"/>
                    <a:ext cx="1584" cy="1296"/>
                    <a:chOff x="1872" y="1872"/>
                    <a:chExt cx="1584" cy="1296"/>
                  </a:xfrm>
                </p:grpSpPr>
                <p:sp>
                  <p:nvSpPr>
                    <p:cNvPr id="365" name="Google Shape;365;p6"/>
                    <p:cNvSpPr/>
                    <p:nvPr/>
                  </p:nvSpPr>
                  <p:spPr>
                    <a:xfrm>
                      <a:off x="2592" y="1872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p:txBody>
                </p:sp>
                <p:sp>
                  <p:nvSpPr>
                    <p:cNvPr id="366" name="Google Shape;366;p6"/>
                    <p:cNvSpPr/>
                    <p:nvPr/>
                  </p:nvSpPr>
                  <p:spPr>
                    <a:xfrm>
                      <a:off x="2160" y="2400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p:txBody>
                </p:sp>
                <p:sp>
                  <p:nvSpPr>
                    <p:cNvPr id="367" name="Google Shape;367;p6"/>
                    <p:cNvSpPr/>
                    <p:nvPr/>
                  </p:nvSpPr>
                  <p:spPr>
                    <a:xfrm>
                      <a:off x="3024" y="2400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p:txBody>
                </p:sp>
                <p:sp>
                  <p:nvSpPr>
                    <p:cNvPr id="368" name="Google Shape;368;p6"/>
                    <p:cNvSpPr/>
                    <p:nvPr/>
                  </p:nvSpPr>
                  <p:spPr>
                    <a:xfrm>
                      <a:off x="1872" y="3024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p:txBody>
                </p:sp>
                <p:sp>
                  <p:nvSpPr>
                    <p:cNvPr id="369" name="Google Shape;369;p6"/>
                    <p:cNvSpPr/>
                    <p:nvPr/>
                  </p:nvSpPr>
                  <p:spPr>
                    <a:xfrm>
                      <a:off x="2400" y="3024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p:txBody>
                </p:sp>
                <p:sp>
                  <p:nvSpPr>
                    <p:cNvPr id="370" name="Google Shape;370;p6"/>
                    <p:cNvSpPr/>
                    <p:nvPr/>
                  </p:nvSpPr>
                  <p:spPr>
                    <a:xfrm>
                      <a:off x="2784" y="3024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p:txBody>
                </p:sp>
                <p:sp>
                  <p:nvSpPr>
                    <p:cNvPr id="371" name="Google Shape;371;p6"/>
                    <p:cNvSpPr/>
                    <p:nvPr/>
                  </p:nvSpPr>
                  <p:spPr>
                    <a:xfrm>
                      <a:off x="3312" y="3024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p:txBody>
                </p:sp>
                <p:cxnSp>
                  <p:nvCxnSpPr>
                    <p:cNvPr id="372" name="Google Shape;372;p6"/>
                    <p:cNvCxnSpPr/>
                    <p:nvPr/>
                  </p:nvCxnSpPr>
                  <p:spPr>
                    <a:xfrm flipH="1">
                      <a:off x="2282" y="2000"/>
                      <a:ext cx="321" cy="411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med" w="med" type="none"/>
                      <a:tailEnd len="med" w="med" type="triangle"/>
                    </a:ln>
                  </p:spPr>
                </p:cxnSp>
                <p:cxnSp>
                  <p:nvCxnSpPr>
                    <p:cNvPr id="373" name="Google Shape;373;p6"/>
                    <p:cNvCxnSpPr/>
                    <p:nvPr/>
                  </p:nvCxnSpPr>
                  <p:spPr>
                    <a:xfrm flipH="1">
                      <a:off x="1969" y="2534"/>
                      <a:ext cx="214" cy="494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med" w="med" type="none"/>
                      <a:tailEnd len="med" w="med" type="triangle"/>
                    </a:ln>
                  </p:spPr>
                </p:cxnSp>
                <p:cxnSp>
                  <p:nvCxnSpPr>
                    <p:cNvPr id="374" name="Google Shape;374;p6"/>
                    <p:cNvCxnSpPr/>
                    <p:nvPr/>
                  </p:nvCxnSpPr>
                  <p:spPr>
                    <a:xfrm>
                      <a:off x="2726" y="2000"/>
                      <a:ext cx="321" cy="427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med" w="med" type="none"/>
                      <a:tailEnd len="med" w="med" type="triangle"/>
                    </a:ln>
                  </p:spPr>
                </p:cxnSp>
                <p:cxnSp>
                  <p:nvCxnSpPr>
                    <p:cNvPr id="375" name="Google Shape;375;p6"/>
                    <p:cNvCxnSpPr/>
                    <p:nvPr/>
                  </p:nvCxnSpPr>
                  <p:spPr>
                    <a:xfrm flipH="1">
                      <a:off x="2866" y="2526"/>
                      <a:ext cx="198" cy="502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med" w="med" type="none"/>
                      <a:tailEnd len="med" w="med" type="triangle"/>
                    </a:ln>
                  </p:spPr>
                </p:cxnSp>
                <p:cxnSp>
                  <p:nvCxnSpPr>
                    <p:cNvPr id="376" name="Google Shape;376;p6"/>
                    <p:cNvCxnSpPr/>
                    <p:nvPr/>
                  </p:nvCxnSpPr>
                  <p:spPr>
                    <a:xfrm>
                      <a:off x="2274" y="2534"/>
                      <a:ext cx="181" cy="494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med" w="med" type="none"/>
                      <a:tailEnd len="med" w="med" type="triangle"/>
                    </a:ln>
                  </p:spPr>
                </p:cxnSp>
                <p:cxnSp>
                  <p:nvCxnSpPr>
                    <p:cNvPr id="377" name="Google Shape;377;p6"/>
                    <p:cNvCxnSpPr/>
                    <p:nvPr/>
                  </p:nvCxnSpPr>
                  <p:spPr>
                    <a:xfrm>
                      <a:off x="3146" y="2526"/>
                      <a:ext cx="214" cy="502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med" w="med" type="none"/>
                      <a:tailEnd len="med" w="med" type="triangle"/>
                    </a:ln>
                  </p:spPr>
                </p:cxnSp>
              </p:grpSp>
              <p:sp>
                <p:nvSpPr>
                  <p:cNvPr id="378" name="Google Shape;378;p6"/>
                  <p:cNvSpPr/>
                  <p:nvPr/>
                </p:nvSpPr>
                <p:spPr>
                  <a:xfrm>
                    <a:off x="2592" y="1872"/>
                    <a:ext cx="144" cy="144"/>
                  </a:xfrm>
                  <a:prstGeom prst="ellipse">
                    <a:avLst/>
                  </a:prstGeom>
                  <a:solidFill>
                    <a:srgbClr val="FF3300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</p:grpSp>
            <p:sp>
              <p:nvSpPr>
                <p:cNvPr id="379" name="Google Shape;379;p6"/>
                <p:cNvSpPr/>
                <p:nvPr/>
              </p:nvSpPr>
              <p:spPr>
                <a:xfrm>
                  <a:off x="2400" y="2976"/>
                  <a:ext cx="144" cy="144"/>
                </a:xfrm>
                <a:prstGeom prst="ellipse">
                  <a:avLst/>
                </a:prstGeom>
                <a:solidFill>
                  <a:srgbClr val="33CC33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380" name="Google Shape;380;p6"/>
              <p:cNvSpPr txBox="1"/>
              <p:nvPr/>
            </p:nvSpPr>
            <p:spPr>
              <a:xfrm>
                <a:off x="1056" y="2256"/>
                <a:ext cx="221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2</a:t>
                </a:r>
                <a:endParaRPr/>
              </a:p>
            </p:txBody>
          </p:sp>
          <p:sp>
            <p:nvSpPr>
              <p:cNvPr id="381" name="Google Shape;381;p6"/>
              <p:cNvSpPr txBox="1"/>
              <p:nvPr/>
            </p:nvSpPr>
            <p:spPr>
              <a:xfrm>
                <a:off x="1872" y="2256"/>
                <a:ext cx="221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3</a:t>
                </a:r>
                <a:endParaRPr/>
              </a:p>
            </p:txBody>
          </p:sp>
          <p:sp>
            <p:nvSpPr>
              <p:cNvPr id="382" name="Google Shape;382;p6"/>
              <p:cNvSpPr txBox="1"/>
              <p:nvPr/>
            </p:nvSpPr>
            <p:spPr>
              <a:xfrm>
                <a:off x="768" y="2832"/>
                <a:ext cx="221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4</a:t>
                </a:r>
                <a:endParaRPr/>
              </a:p>
            </p:txBody>
          </p:sp>
          <p:sp>
            <p:nvSpPr>
              <p:cNvPr id="383" name="Google Shape;383;p6"/>
              <p:cNvSpPr txBox="1"/>
              <p:nvPr/>
            </p:nvSpPr>
            <p:spPr>
              <a:xfrm>
                <a:off x="1296" y="2832"/>
                <a:ext cx="221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5</a:t>
                </a:r>
                <a:endParaRPr/>
              </a:p>
            </p:txBody>
          </p:sp>
          <p:sp>
            <p:nvSpPr>
              <p:cNvPr id="384" name="Google Shape;384;p6"/>
              <p:cNvSpPr txBox="1"/>
              <p:nvPr/>
            </p:nvSpPr>
            <p:spPr>
              <a:xfrm>
                <a:off x="1488" y="1728"/>
                <a:ext cx="221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1</a:t>
                </a:r>
                <a:endParaRPr/>
              </a:p>
            </p:txBody>
          </p:sp>
          <p:sp>
            <p:nvSpPr>
              <p:cNvPr id="385" name="Google Shape;385;p6"/>
              <p:cNvSpPr txBox="1"/>
              <p:nvPr/>
            </p:nvSpPr>
            <p:spPr>
              <a:xfrm>
                <a:off x="1711" y="2832"/>
                <a:ext cx="221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/>
              </a:p>
            </p:txBody>
          </p:sp>
          <p:sp>
            <p:nvSpPr>
              <p:cNvPr id="386" name="Google Shape;386;p6"/>
              <p:cNvSpPr txBox="1"/>
              <p:nvPr/>
            </p:nvSpPr>
            <p:spPr>
              <a:xfrm>
                <a:off x="2208" y="2832"/>
                <a:ext cx="221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7</a:t>
                </a:r>
                <a:endParaRPr/>
              </a:p>
            </p:txBody>
          </p:sp>
        </p:grpSp>
        <p:sp>
          <p:nvSpPr>
            <p:cNvPr id="387" name="Google Shape;387;p6"/>
            <p:cNvSpPr/>
            <p:nvPr/>
          </p:nvSpPr>
          <p:spPr>
            <a:xfrm>
              <a:off x="1248" y="2352"/>
              <a:ext cx="144" cy="144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88" name="Google Shape;388;p6"/>
            <p:cNvSpPr/>
            <p:nvPr/>
          </p:nvSpPr>
          <p:spPr>
            <a:xfrm>
              <a:off x="1680" y="1824"/>
              <a:ext cx="144" cy="144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89" name="Google Shape;389;p6"/>
            <p:cNvSpPr/>
            <p:nvPr/>
          </p:nvSpPr>
          <p:spPr>
            <a:xfrm>
              <a:off x="2112" y="2352"/>
              <a:ext cx="144" cy="144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0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star-progress02c" id="1841" name="Google Shape;184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524000"/>
            <a:ext cx="5410200" cy="221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2" name="Google Shape;1842;p45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b="0" baseline="3000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search example</a:t>
            </a:r>
            <a:endParaRPr/>
          </a:p>
        </p:txBody>
      </p:sp>
      <p:pic>
        <p:nvPicPr>
          <p:cNvPr descr="romania2" id="1843" name="Google Shape;1843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7800" y="3868737"/>
            <a:ext cx="6096000" cy="2989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8" name="Shape 1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Google Shape;1849;p46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b="0" baseline="3000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search example</a:t>
            </a:r>
            <a:endParaRPr/>
          </a:p>
        </p:txBody>
      </p:sp>
      <p:pic>
        <p:nvPicPr>
          <p:cNvPr descr="astar-progress03c" id="1850" name="Google Shape;1850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524000"/>
            <a:ext cx="5410200" cy="2219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mania2" id="1851" name="Google Shape;1851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7800" y="3868737"/>
            <a:ext cx="6096000" cy="2989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6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47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b="0" baseline="3000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search example</a:t>
            </a:r>
            <a:endParaRPr/>
          </a:p>
        </p:txBody>
      </p:sp>
      <p:pic>
        <p:nvPicPr>
          <p:cNvPr descr="astar-progress04c" id="1858" name="Google Shape;1858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524000"/>
            <a:ext cx="5410200" cy="2219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mania2" id="1859" name="Google Shape;1859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7800" y="3868737"/>
            <a:ext cx="6096000" cy="2989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4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p48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b="0" baseline="3000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search example</a:t>
            </a:r>
            <a:endParaRPr/>
          </a:p>
        </p:txBody>
      </p:sp>
      <p:pic>
        <p:nvPicPr>
          <p:cNvPr descr="astar-progress05c" id="1866" name="Google Shape;1866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524000"/>
            <a:ext cx="5410200" cy="2219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mania2" id="1867" name="Google Shape;1867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7800" y="3868737"/>
            <a:ext cx="6096000" cy="2989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2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p49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b="0" baseline="3000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search example</a:t>
            </a:r>
            <a:endParaRPr/>
          </a:p>
        </p:txBody>
      </p:sp>
      <p:pic>
        <p:nvPicPr>
          <p:cNvPr descr="astar-progress06c" id="1874" name="Google Shape;1874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524000"/>
            <a:ext cx="5410200" cy="2219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mania2" id="1875" name="Google Shape;1875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7800" y="3868737"/>
            <a:ext cx="6096000" cy="2989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9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p50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8-Puzzle</a:t>
            </a:r>
            <a:endParaRPr/>
          </a:p>
        </p:txBody>
      </p:sp>
      <p:grpSp>
        <p:nvGrpSpPr>
          <p:cNvPr id="1881" name="Google Shape;1881;p50"/>
          <p:cNvGrpSpPr/>
          <p:nvPr/>
        </p:nvGrpSpPr>
        <p:grpSpPr>
          <a:xfrm>
            <a:off x="1371600" y="3657600"/>
            <a:ext cx="457200" cy="777875"/>
            <a:chOff x="864" y="2304"/>
            <a:chExt cx="288" cy="490"/>
          </a:xfrm>
        </p:grpSpPr>
        <p:sp>
          <p:nvSpPr>
            <p:cNvPr id="1882" name="Google Shape;1882;p50"/>
            <p:cNvSpPr txBox="1"/>
            <p:nvPr/>
          </p:nvSpPr>
          <p:spPr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83" name="Google Shape;1883;p50"/>
            <p:cNvSpPr txBox="1"/>
            <p:nvPr/>
          </p:nvSpPr>
          <p:spPr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84" name="Google Shape;1884;p50"/>
            <p:cNvSpPr txBox="1"/>
            <p:nvPr/>
          </p:nvSpPr>
          <p:spPr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85" name="Google Shape;1885;p50"/>
            <p:cNvSpPr txBox="1"/>
            <p:nvPr/>
          </p:nvSpPr>
          <p:spPr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86" name="Google Shape;1886;p50"/>
            <p:cNvSpPr txBox="1"/>
            <p:nvPr/>
          </p:nvSpPr>
          <p:spPr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87" name="Google Shape;1887;p50"/>
            <p:cNvSpPr txBox="1"/>
            <p:nvPr/>
          </p:nvSpPr>
          <p:spPr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88" name="Google Shape;1888;p50"/>
            <p:cNvSpPr txBox="1"/>
            <p:nvPr/>
          </p:nvSpPr>
          <p:spPr>
            <a:xfrm>
              <a:off x="960" y="2496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89" name="Google Shape;1889;p50"/>
            <p:cNvSpPr txBox="1"/>
            <p:nvPr/>
          </p:nvSpPr>
          <p:spPr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90" name="Google Shape;1890;p50"/>
            <p:cNvSpPr txBox="1"/>
            <p:nvPr/>
          </p:nvSpPr>
          <p:spPr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91" name="Google Shape;1891;p50"/>
            <p:cNvSpPr txBox="1"/>
            <p:nvPr/>
          </p:nvSpPr>
          <p:spPr>
            <a:xfrm>
              <a:off x="912" y="2544"/>
              <a:ext cx="203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</p:grpSp>
      <p:grpSp>
        <p:nvGrpSpPr>
          <p:cNvPr id="1892" name="Google Shape;1892;p50"/>
          <p:cNvGrpSpPr/>
          <p:nvPr/>
        </p:nvGrpSpPr>
        <p:grpSpPr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1893" name="Google Shape;1893;p50"/>
            <p:cNvSpPr txBox="1"/>
            <p:nvPr/>
          </p:nvSpPr>
          <p:spPr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94" name="Google Shape;1894;p50"/>
            <p:cNvSpPr txBox="1"/>
            <p:nvPr/>
          </p:nvSpPr>
          <p:spPr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95" name="Google Shape;1895;p50"/>
            <p:cNvSpPr txBox="1"/>
            <p:nvPr/>
          </p:nvSpPr>
          <p:spPr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96" name="Google Shape;1896;p50"/>
            <p:cNvSpPr txBox="1"/>
            <p:nvPr/>
          </p:nvSpPr>
          <p:spPr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97" name="Google Shape;1897;p50"/>
            <p:cNvSpPr txBox="1"/>
            <p:nvPr/>
          </p:nvSpPr>
          <p:spPr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98" name="Google Shape;1898;p50"/>
            <p:cNvSpPr txBox="1"/>
            <p:nvPr/>
          </p:nvSpPr>
          <p:spPr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99" name="Google Shape;1899;p50"/>
            <p:cNvSpPr txBox="1"/>
            <p:nvPr/>
          </p:nvSpPr>
          <p:spPr>
            <a:xfrm>
              <a:off x="4800" y="2784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00" name="Google Shape;1900;p50"/>
            <p:cNvSpPr txBox="1"/>
            <p:nvPr/>
          </p:nvSpPr>
          <p:spPr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01" name="Google Shape;1901;p50"/>
            <p:cNvSpPr txBox="1"/>
            <p:nvPr/>
          </p:nvSpPr>
          <p:spPr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902" name="Google Shape;1902;p50"/>
          <p:cNvGrpSpPr/>
          <p:nvPr/>
        </p:nvGrpSpPr>
        <p:grpSpPr>
          <a:xfrm>
            <a:off x="1828800" y="2133600"/>
            <a:ext cx="1219200" cy="3978275"/>
            <a:chOff x="1152" y="1344"/>
            <a:chExt cx="768" cy="2506"/>
          </a:xfrm>
        </p:grpSpPr>
        <p:grpSp>
          <p:nvGrpSpPr>
            <p:cNvPr id="1903" name="Google Shape;1903;p50"/>
            <p:cNvGrpSpPr/>
            <p:nvPr/>
          </p:nvGrpSpPr>
          <p:grpSpPr>
            <a:xfrm>
              <a:off x="1632" y="1344"/>
              <a:ext cx="288" cy="2506"/>
              <a:chOff x="1632" y="1344"/>
              <a:chExt cx="288" cy="2506"/>
            </a:xfrm>
          </p:grpSpPr>
          <p:grpSp>
            <p:nvGrpSpPr>
              <p:cNvPr id="1904" name="Google Shape;1904;p50"/>
              <p:cNvGrpSpPr/>
              <p:nvPr/>
            </p:nvGrpSpPr>
            <p:grpSpPr>
              <a:xfrm>
                <a:off x="1632" y="1344"/>
                <a:ext cx="288" cy="490"/>
                <a:chOff x="1632" y="1344"/>
                <a:chExt cx="288" cy="490"/>
              </a:xfrm>
            </p:grpSpPr>
            <p:sp>
              <p:nvSpPr>
                <p:cNvPr id="1905" name="Google Shape;1905;p50"/>
                <p:cNvSpPr txBox="1"/>
                <p:nvPr/>
              </p:nvSpPr>
              <p:spPr>
                <a:xfrm>
                  <a:off x="1632" y="1344"/>
                  <a:ext cx="96" cy="96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906" name="Google Shape;1906;p50"/>
                <p:cNvSpPr txBox="1"/>
                <p:nvPr/>
              </p:nvSpPr>
              <p:spPr>
                <a:xfrm>
                  <a:off x="1728" y="1344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907" name="Google Shape;1907;p50"/>
                <p:cNvSpPr txBox="1"/>
                <p:nvPr/>
              </p:nvSpPr>
              <p:spPr>
                <a:xfrm>
                  <a:off x="1632" y="1440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cap="flat" cmpd="sng" w="952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908" name="Google Shape;1908;p50"/>
                <p:cNvSpPr txBox="1"/>
                <p:nvPr/>
              </p:nvSpPr>
              <p:spPr>
                <a:xfrm>
                  <a:off x="1728" y="1440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909" name="Google Shape;1909;p50"/>
                <p:cNvSpPr txBox="1"/>
                <p:nvPr/>
              </p:nvSpPr>
              <p:spPr>
                <a:xfrm>
                  <a:off x="1824" y="1440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910" name="Google Shape;1910;p50"/>
                <p:cNvSpPr txBox="1"/>
                <p:nvPr/>
              </p:nvSpPr>
              <p:spPr>
                <a:xfrm>
                  <a:off x="1728" y="1536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911" name="Google Shape;1911;p50"/>
                <p:cNvSpPr txBox="1"/>
                <p:nvPr/>
              </p:nvSpPr>
              <p:spPr>
                <a:xfrm>
                  <a:off x="1632" y="153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912" name="Google Shape;1912;p50"/>
                <p:cNvSpPr txBox="1"/>
                <p:nvPr/>
              </p:nvSpPr>
              <p:spPr>
                <a:xfrm>
                  <a:off x="1824" y="1536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913" name="Google Shape;1913;p50"/>
                <p:cNvSpPr txBox="1"/>
                <p:nvPr/>
              </p:nvSpPr>
              <p:spPr>
                <a:xfrm>
                  <a:off x="1824" y="1344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914" name="Google Shape;1914;p50"/>
                <p:cNvSpPr txBox="1"/>
                <p:nvPr/>
              </p:nvSpPr>
              <p:spPr>
                <a:xfrm>
                  <a:off x="1680" y="1584"/>
                  <a:ext cx="203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ahoma"/>
                    <a:buNone/>
                  </a:pPr>
                  <a:r>
                    <a:rPr b="0" i="0" lang="en-US" sz="20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5</a:t>
                  </a:r>
                  <a:endParaRPr/>
                </a:p>
              </p:txBody>
            </p:sp>
          </p:grpSp>
          <p:grpSp>
            <p:nvGrpSpPr>
              <p:cNvPr id="1915" name="Google Shape;1915;p50"/>
              <p:cNvGrpSpPr/>
              <p:nvPr/>
            </p:nvGrpSpPr>
            <p:grpSpPr>
              <a:xfrm>
                <a:off x="1632" y="3360"/>
                <a:ext cx="288" cy="490"/>
                <a:chOff x="1632" y="3360"/>
                <a:chExt cx="288" cy="490"/>
              </a:xfrm>
            </p:grpSpPr>
            <p:sp>
              <p:nvSpPr>
                <p:cNvPr id="1916" name="Google Shape;1916;p50"/>
                <p:cNvSpPr txBox="1"/>
                <p:nvPr/>
              </p:nvSpPr>
              <p:spPr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917" name="Google Shape;1917;p50"/>
                <p:cNvSpPr txBox="1"/>
                <p:nvPr/>
              </p:nvSpPr>
              <p:spPr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918" name="Google Shape;1918;p50"/>
                <p:cNvSpPr txBox="1"/>
                <p:nvPr/>
              </p:nvSpPr>
              <p:spPr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cap="flat" cmpd="sng" w="952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919" name="Google Shape;1919;p50"/>
                <p:cNvSpPr txBox="1"/>
                <p:nvPr/>
              </p:nvSpPr>
              <p:spPr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920" name="Google Shape;1920;p50"/>
                <p:cNvSpPr txBox="1"/>
                <p:nvPr/>
              </p:nvSpPr>
              <p:spPr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921" name="Google Shape;1921;p50"/>
                <p:cNvSpPr txBox="1"/>
                <p:nvPr/>
              </p:nvSpPr>
              <p:spPr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922" name="Google Shape;1922;p50"/>
                <p:cNvSpPr txBox="1"/>
                <p:nvPr/>
              </p:nvSpPr>
              <p:spPr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923" name="Google Shape;1923;p50"/>
                <p:cNvSpPr txBox="1"/>
                <p:nvPr/>
              </p:nvSpPr>
              <p:spPr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924" name="Google Shape;1924;p50"/>
                <p:cNvSpPr txBox="1"/>
                <p:nvPr/>
              </p:nvSpPr>
              <p:spPr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925" name="Google Shape;1925;p50"/>
                <p:cNvSpPr txBox="1"/>
                <p:nvPr/>
              </p:nvSpPr>
              <p:spPr>
                <a:xfrm>
                  <a:off x="1680" y="3600"/>
                  <a:ext cx="203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ahoma"/>
                    <a:buNone/>
                  </a:pPr>
                  <a:r>
                    <a:rPr b="0" i="0" lang="en-US" sz="20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5</a:t>
                  </a:r>
                  <a:endParaRPr/>
                </a:p>
              </p:txBody>
            </p:sp>
          </p:grpSp>
          <p:grpSp>
            <p:nvGrpSpPr>
              <p:cNvPr id="1926" name="Google Shape;1926;p50"/>
              <p:cNvGrpSpPr/>
              <p:nvPr/>
            </p:nvGrpSpPr>
            <p:grpSpPr>
              <a:xfrm>
                <a:off x="1632" y="2592"/>
                <a:ext cx="288" cy="490"/>
                <a:chOff x="1632" y="2592"/>
                <a:chExt cx="288" cy="490"/>
              </a:xfrm>
            </p:grpSpPr>
            <p:sp>
              <p:nvSpPr>
                <p:cNvPr id="1927" name="Google Shape;1927;p50"/>
                <p:cNvSpPr txBox="1"/>
                <p:nvPr/>
              </p:nvSpPr>
              <p:spPr>
                <a:xfrm>
                  <a:off x="1632" y="2592"/>
                  <a:ext cx="96" cy="96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928" name="Google Shape;1928;p50"/>
                <p:cNvSpPr txBox="1"/>
                <p:nvPr/>
              </p:nvSpPr>
              <p:spPr>
                <a:xfrm>
                  <a:off x="1728" y="2592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929" name="Google Shape;1929;p50"/>
                <p:cNvSpPr txBox="1"/>
                <p:nvPr/>
              </p:nvSpPr>
              <p:spPr>
                <a:xfrm>
                  <a:off x="1632" y="2688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cap="flat" cmpd="sng" w="952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930" name="Google Shape;1930;p50"/>
                <p:cNvSpPr txBox="1"/>
                <p:nvPr/>
              </p:nvSpPr>
              <p:spPr>
                <a:xfrm>
                  <a:off x="1728" y="2784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931" name="Google Shape;1931;p50"/>
                <p:cNvSpPr txBox="1"/>
                <p:nvPr/>
              </p:nvSpPr>
              <p:spPr>
                <a:xfrm>
                  <a:off x="1824" y="2688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932" name="Google Shape;1932;p50"/>
                <p:cNvSpPr txBox="1"/>
                <p:nvPr/>
              </p:nvSpPr>
              <p:spPr>
                <a:xfrm>
                  <a:off x="1632" y="2784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933" name="Google Shape;1933;p50"/>
                <p:cNvSpPr txBox="1"/>
                <p:nvPr/>
              </p:nvSpPr>
              <p:spPr>
                <a:xfrm>
                  <a:off x="1728" y="2688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934" name="Google Shape;1934;p50"/>
                <p:cNvSpPr txBox="1"/>
                <p:nvPr/>
              </p:nvSpPr>
              <p:spPr>
                <a:xfrm>
                  <a:off x="1824" y="2784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935" name="Google Shape;1935;p50"/>
                <p:cNvSpPr txBox="1"/>
                <p:nvPr/>
              </p:nvSpPr>
              <p:spPr>
                <a:xfrm>
                  <a:off x="1824" y="2592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936" name="Google Shape;1936;p50"/>
                <p:cNvSpPr txBox="1"/>
                <p:nvPr/>
              </p:nvSpPr>
              <p:spPr>
                <a:xfrm>
                  <a:off x="1680" y="2832"/>
                  <a:ext cx="203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ahoma"/>
                    <a:buNone/>
                  </a:pPr>
                  <a:r>
                    <a:rPr b="0" i="0" lang="en-US" sz="20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3</a:t>
                  </a:r>
                  <a:endParaRPr/>
                </a:p>
              </p:txBody>
            </p:sp>
          </p:grpSp>
        </p:grpSp>
        <p:grpSp>
          <p:nvGrpSpPr>
            <p:cNvPr id="1937" name="Google Shape;1937;p50"/>
            <p:cNvGrpSpPr/>
            <p:nvPr/>
          </p:nvGrpSpPr>
          <p:grpSpPr>
            <a:xfrm>
              <a:off x="1152" y="1488"/>
              <a:ext cx="480" cy="2016"/>
              <a:chOff x="1152" y="1488"/>
              <a:chExt cx="480" cy="2016"/>
            </a:xfrm>
          </p:grpSpPr>
          <p:cxnSp>
            <p:nvCxnSpPr>
              <p:cNvPr id="1938" name="Google Shape;1938;p50"/>
              <p:cNvCxnSpPr/>
              <p:nvPr/>
            </p:nvCxnSpPr>
            <p:spPr>
              <a:xfrm>
                <a:off x="1152" y="2448"/>
                <a:ext cx="480" cy="28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1939" name="Google Shape;1939;p50"/>
              <p:cNvCxnSpPr/>
              <p:nvPr/>
            </p:nvCxnSpPr>
            <p:spPr>
              <a:xfrm flipH="1" rot="10800000">
                <a:off x="1152" y="1488"/>
                <a:ext cx="480" cy="96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1940" name="Google Shape;1940;p50"/>
              <p:cNvCxnSpPr/>
              <p:nvPr/>
            </p:nvCxnSpPr>
            <p:spPr>
              <a:xfrm>
                <a:off x="1152" y="2448"/>
                <a:ext cx="480" cy="105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</p:grpSp>
      <p:grpSp>
        <p:nvGrpSpPr>
          <p:cNvPr id="1941" name="Google Shape;1941;p50"/>
          <p:cNvGrpSpPr/>
          <p:nvPr/>
        </p:nvGrpSpPr>
        <p:grpSpPr>
          <a:xfrm>
            <a:off x="4267200" y="1752600"/>
            <a:ext cx="1219200" cy="1844675"/>
            <a:chOff x="2688" y="1104"/>
            <a:chExt cx="768" cy="1162"/>
          </a:xfrm>
        </p:grpSpPr>
        <p:grpSp>
          <p:nvGrpSpPr>
            <p:cNvPr id="1942" name="Google Shape;1942;p50"/>
            <p:cNvGrpSpPr/>
            <p:nvPr/>
          </p:nvGrpSpPr>
          <p:grpSpPr>
            <a:xfrm>
              <a:off x="3168" y="1104"/>
              <a:ext cx="288" cy="1162"/>
              <a:chOff x="3168" y="1104"/>
              <a:chExt cx="288" cy="1162"/>
            </a:xfrm>
          </p:grpSpPr>
          <p:grpSp>
            <p:nvGrpSpPr>
              <p:cNvPr id="1943" name="Google Shape;1943;p50"/>
              <p:cNvGrpSpPr/>
              <p:nvPr/>
            </p:nvGrpSpPr>
            <p:grpSpPr>
              <a:xfrm>
                <a:off x="3168" y="1104"/>
                <a:ext cx="288" cy="490"/>
                <a:chOff x="3168" y="1104"/>
                <a:chExt cx="288" cy="490"/>
              </a:xfrm>
            </p:grpSpPr>
            <p:sp>
              <p:nvSpPr>
                <p:cNvPr id="1944" name="Google Shape;1944;p50"/>
                <p:cNvSpPr txBox="1"/>
                <p:nvPr/>
              </p:nvSpPr>
              <p:spPr>
                <a:xfrm>
                  <a:off x="3168" y="1200"/>
                  <a:ext cx="96" cy="96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945" name="Google Shape;1945;p50"/>
                <p:cNvSpPr txBox="1"/>
                <p:nvPr/>
              </p:nvSpPr>
              <p:spPr>
                <a:xfrm>
                  <a:off x="3264" y="1104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946" name="Google Shape;1946;p50"/>
                <p:cNvSpPr txBox="1"/>
                <p:nvPr/>
              </p:nvSpPr>
              <p:spPr>
                <a:xfrm>
                  <a:off x="3264" y="1200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cap="flat" cmpd="sng" w="952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947" name="Google Shape;1947;p50"/>
                <p:cNvSpPr txBox="1"/>
                <p:nvPr/>
              </p:nvSpPr>
              <p:spPr>
                <a:xfrm>
                  <a:off x="3264" y="1296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948" name="Google Shape;1948;p50"/>
                <p:cNvSpPr txBox="1"/>
                <p:nvPr/>
              </p:nvSpPr>
              <p:spPr>
                <a:xfrm>
                  <a:off x="3360" y="1200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949" name="Google Shape;1949;p50"/>
                <p:cNvSpPr txBox="1"/>
                <p:nvPr/>
              </p:nvSpPr>
              <p:spPr>
                <a:xfrm>
                  <a:off x="3168" y="1296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950" name="Google Shape;1950;p50"/>
                <p:cNvSpPr txBox="1"/>
                <p:nvPr/>
              </p:nvSpPr>
              <p:spPr>
                <a:xfrm>
                  <a:off x="3168" y="1104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951" name="Google Shape;1951;p50"/>
                <p:cNvSpPr txBox="1"/>
                <p:nvPr/>
              </p:nvSpPr>
              <p:spPr>
                <a:xfrm>
                  <a:off x="3360" y="1296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952" name="Google Shape;1952;p50"/>
                <p:cNvSpPr txBox="1"/>
                <p:nvPr/>
              </p:nvSpPr>
              <p:spPr>
                <a:xfrm>
                  <a:off x="3360" y="1104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953" name="Google Shape;1953;p50"/>
                <p:cNvSpPr txBox="1"/>
                <p:nvPr/>
              </p:nvSpPr>
              <p:spPr>
                <a:xfrm>
                  <a:off x="3216" y="1344"/>
                  <a:ext cx="203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ahoma"/>
                    <a:buNone/>
                  </a:pPr>
                  <a:r>
                    <a:rPr b="0" i="0" lang="en-US" sz="20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3</a:t>
                  </a:r>
                  <a:endParaRPr/>
                </a:p>
              </p:txBody>
            </p:sp>
          </p:grpSp>
          <p:grpSp>
            <p:nvGrpSpPr>
              <p:cNvPr id="1954" name="Google Shape;1954;p50"/>
              <p:cNvGrpSpPr/>
              <p:nvPr/>
            </p:nvGrpSpPr>
            <p:grpSpPr>
              <a:xfrm>
                <a:off x="3168" y="1776"/>
                <a:ext cx="288" cy="490"/>
                <a:chOff x="3168" y="1776"/>
                <a:chExt cx="288" cy="490"/>
              </a:xfrm>
            </p:grpSpPr>
            <p:sp>
              <p:nvSpPr>
                <p:cNvPr id="1955" name="Google Shape;1955;p50"/>
                <p:cNvSpPr txBox="1"/>
                <p:nvPr/>
              </p:nvSpPr>
              <p:spPr>
                <a:xfrm>
                  <a:off x="3168" y="1776"/>
                  <a:ext cx="96" cy="96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956" name="Google Shape;1956;p50"/>
                <p:cNvSpPr txBox="1"/>
                <p:nvPr/>
              </p:nvSpPr>
              <p:spPr>
                <a:xfrm>
                  <a:off x="3264" y="1776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957" name="Google Shape;1957;p50"/>
                <p:cNvSpPr txBox="1"/>
                <p:nvPr/>
              </p:nvSpPr>
              <p:spPr>
                <a:xfrm>
                  <a:off x="3264" y="1872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cap="flat" cmpd="sng" w="952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958" name="Google Shape;1958;p50"/>
                <p:cNvSpPr txBox="1"/>
                <p:nvPr/>
              </p:nvSpPr>
              <p:spPr>
                <a:xfrm>
                  <a:off x="3264" y="196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959" name="Google Shape;1959;p50"/>
                <p:cNvSpPr txBox="1"/>
                <p:nvPr/>
              </p:nvSpPr>
              <p:spPr>
                <a:xfrm>
                  <a:off x="3360" y="1872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960" name="Google Shape;1960;p50"/>
                <p:cNvSpPr txBox="1"/>
                <p:nvPr/>
              </p:nvSpPr>
              <p:spPr>
                <a:xfrm>
                  <a:off x="3168" y="1872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961" name="Google Shape;1961;p50"/>
                <p:cNvSpPr txBox="1"/>
                <p:nvPr/>
              </p:nvSpPr>
              <p:spPr>
                <a:xfrm>
                  <a:off x="3168" y="1968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962" name="Google Shape;1962;p50"/>
                <p:cNvSpPr txBox="1"/>
                <p:nvPr/>
              </p:nvSpPr>
              <p:spPr>
                <a:xfrm>
                  <a:off x="3360" y="1968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963" name="Google Shape;1963;p50"/>
                <p:cNvSpPr txBox="1"/>
                <p:nvPr/>
              </p:nvSpPr>
              <p:spPr>
                <a:xfrm>
                  <a:off x="3360" y="1776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964" name="Google Shape;1964;p50"/>
                <p:cNvSpPr txBox="1"/>
                <p:nvPr/>
              </p:nvSpPr>
              <p:spPr>
                <a:xfrm>
                  <a:off x="3216" y="2016"/>
                  <a:ext cx="203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ahoma"/>
                    <a:buNone/>
                  </a:pPr>
                  <a:r>
                    <a:rPr b="0" i="0" lang="en-US" sz="20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4</a:t>
                  </a:r>
                  <a:endParaRPr/>
                </a:p>
              </p:txBody>
            </p:sp>
          </p:grpSp>
        </p:grpSp>
        <p:grpSp>
          <p:nvGrpSpPr>
            <p:cNvPr id="1965" name="Google Shape;1965;p50"/>
            <p:cNvGrpSpPr/>
            <p:nvPr/>
          </p:nvGrpSpPr>
          <p:grpSpPr>
            <a:xfrm>
              <a:off x="2688" y="1248"/>
              <a:ext cx="480" cy="672"/>
              <a:chOff x="2688" y="1248"/>
              <a:chExt cx="480" cy="672"/>
            </a:xfrm>
          </p:grpSpPr>
          <p:cxnSp>
            <p:nvCxnSpPr>
              <p:cNvPr id="1966" name="Google Shape;1966;p50"/>
              <p:cNvCxnSpPr/>
              <p:nvPr/>
            </p:nvCxnSpPr>
            <p:spPr>
              <a:xfrm flipH="1" rot="10800000">
                <a:off x="2688" y="1248"/>
                <a:ext cx="480" cy="24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1967" name="Google Shape;1967;p50"/>
              <p:cNvCxnSpPr/>
              <p:nvPr/>
            </p:nvCxnSpPr>
            <p:spPr>
              <a:xfrm>
                <a:off x="2688" y="1488"/>
                <a:ext cx="480" cy="43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</p:grpSp>
      <p:grpSp>
        <p:nvGrpSpPr>
          <p:cNvPr id="1968" name="Google Shape;1968;p50"/>
          <p:cNvGrpSpPr/>
          <p:nvPr/>
        </p:nvGrpSpPr>
        <p:grpSpPr>
          <a:xfrm>
            <a:off x="5486400" y="1752600"/>
            <a:ext cx="1219200" cy="777875"/>
            <a:chOff x="3456" y="1104"/>
            <a:chExt cx="768" cy="490"/>
          </a:xfrm>
        </p:grpSpPr>
        <p:grpSp>
          <p:nvGrpSpPr>
            <p:cNvPr id="1969" name="Google Shape;1969;p50"/>
            <p:cNvGrpSpPr/>
            <p:nvPr/>
          </p:nvGrpSpPr>
          <p:grpSpPr>
            <a:xfrm>
              <a:off x="3936" y="1104"/>
              <a:ext cx="288" cy="490"/>
              <a:chOff x="3936" y="1104"/>
              <a:chExt cx="288" cy="490"/>
            </a:xfrm>
          </p:grpSpPr>
          <p:sp>
            <p:nvSpPr>
              <p:cNvPr id="1970" name="Google Shape;1970;p50"/>
              <p:cNvSpPr txBox="1"/>
              <p:nvPr/>
            </p:nvSpPr>
            <p:spPr>
              <a:xfrm>
                <a:off x="3936" y="1200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71" name="Google Shape;1971;p50"/>
              <p:cNvSpPr txBox="1"/>
              <p:nvPr/>
            </p:nvSpPr>
            <p:spPr>
              <a:xfrm>
                <a:off x="3936" y="1104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72" name="Google Shape;1972;p50"/>
              <p:cNvSpPr txBox="1"/>
              <p:nvPr/>
            </p:nvSpPr>
            <p:spPr>
              <a:xfrm>
                <a:off x="4032" y="1200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73" name="Google Shape;1973;p50"/>
              <p:cNvSpPr txBox="1"/>
              <p:nvPr/>
            </p:nvSpPr>
            <p:spPr>
              <a:xfrm>
                <a:off x="4032" y="1296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74" name="Google Shape;1974;p50"/>
              <p:cNvSpPr txBox="1"/>
              <p:nvPr/>
            </p:nvSpPr>
            <p:spPr>
              <a:xfrm>
                <a:off x="4128" y="1200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75" name="Google Shape;1975;p50"/>
              <p:cNvSpPr txBox="1"/>
              <p:nvPr/>
            </p:nvSpPr>
            <p:spPr>
              <a:xfrm>
                <a:off x="3936" y="1296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76" name="Google Shape;1976;p50"/>
              <p:cNvSpPr txBox="1"/>
              <p:nvPr/>
            </p:nvSpPr>
            <p:spPr>
              <a:xfrm>
                <a:off x="4032" y="110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77" name="Google Shape;1977;p50"/>
              <p:cNvSpPr txBox="1"/>
              <p:nvPr/>
            </p:nvSpPr>
            <p:spPr>
              <a:xfrm>
                <a:off x="4128" y="1296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78" name="Google Shape;1978;p50"/>
              <p:cNvSpPr txBox="1"/>
              <p:nvPr/>
            </p:nvSpPr>
            <p:spPr>
              <a:xfrm>
                <a:off x="4128" y="1104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79" name="Google Shape;1979;p50"/>
              <p:cNvSpPr txBox="1"/>
              <p:nvPr/>
            </p:nvSpPr>
            <p:spPr>
              <a:xfrm>
                <a:off x="3984" y="1344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ahoma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3</a:t>
                </a:r>
                <a:endParaRPr/>
              </a:p>
            </p:txBody>
          </p:sp>
        </p:grpSp>
        <p:cxnSp>
          <p:nvCxnSpPr>
            <p:cNvPr id="1980" name="Google Shape;1980;p50"/>
            <p:cNvCxnSpPr/>
            <p:nvPr/>
          </p:nvCxnSpPr>
          <p:spPr>
            <a:xfrm>
              <a:off x="3456" y="1248"/>
              <a:ext cx="48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1981" name="Google Shape;1981;p50"/>
          <p:cNvGrpSpPr/>
          <p:nvPr/>
        </p:nvGrpSpPr>
        <p:grpSpPr>
          <a:xfrm>
            <a:off x="6705600" y="1752600"/>
            <a:ext cx="1219200" cy="777875"/>
            <a:chOff x="4224" y="1104"/>
            <a:chExt cx="768" cy="490"/>
          </a:xfrm>
        </p:grpSpPr>
        <p:grpSp>
          <p:nvGrpSpPr>
            <p:cNvPr id="1982" name="Google Shape;1982;p50"/>
            <p:cNvGrpSpPr/>
            <p:nvPr/>
          </p:nvGrpSpPr>
          <p:grpSpPr>
            <a:xfrm>
              <a:off x="4704" y="1104"/>
              <a:ext cx="288" cy="490"/>
              <a:chOff x="4704" y="1104"/>
              <a:chExt cx="288" cy="490"/>
            </a:xfrm>
          </p:grpSpPr>
          <p:sp>
            <p:nvSpPr>
              <p:cNvPr id="1983" name="Google Shape;1983;p50"/>
              <p:cNvSpPr txBox="1"/>
              <p:nvPr/>
            </p:nvSpPr>
            <p:spPr>
              <a:xfrm>
                <a:off x="4704" y="1200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84" name="Google Shape;1984;p50"/>
              <p:cNvSpPr txBox="1"/>
              <p:nvPr/>
            </p:nvSpPr>
            <p:spPr>
              <a:xfrm>
                <a:off x="4704" y="1104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85" name="Google Shape;1985;p50"/>
              <p:cNvSpPr txBox="1"/>
              <p:nvPr/>
            </p:nvSpPr>
            <p:spPr>
              <a:xfrm>
                <a:off x="4800" y="1200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86" name="Google Shape;1986;p50"/>
              <p:cNvSpPr txBox="1"/>
              <p:nvPr/>
            </p:nvSpPr>
            <p:spPr>
              <a:xfrm>
                <a:off x="4800" y="1296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87" name="Google Shape;1987;p50"/>
              <p:cNvSpPr txBox="1"/>
              <p:nvPr/>
            </p:nvSpPr>
            <p:spPr>
              <a:xfrm>
                <a:off x="4896" y="1200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88" name="Google Shape;1988;p50"/>
              <p:cNvSpPr txBox="1"/>
              <p:nvPr/>
            </p:nvSpPr>
            <p:spPr>
              <a:xfrm>
                <a:off x="4704" y="1296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89" name="Google Shape;1989;p50"/>
              <p:cNvSpPr txBox="1"/>
              <p:nvPr/>
            </p:nvSpPr>
            <p:spPr>
              <a:xfrm>
                <a:off x="4896" y="110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90" name="Google Shape;1990;p50"/>
              <p:cNvSpPr txBox="1"/>
              <p:nvPr/>
            </p:nvSpPr>
            <p:spPr>
              <a:xfrm>
                <a:off x="4896" y="1296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91" name="Google Shape;1991;p50"/>
              <p:cNvSpPr txBox="1"/>
              <p:nvPr/>
            </p:nvSpPr>
            <p:spPr>
              <a:xfrm>
                <a:off x="4800" y="1104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92" name="Google Shape;1992;p50"/>
              <p:cNvSpPr txBox="1"/>
              <p:nvPr/>
            </p:nvSpPr>
            <p:spPr>
              <a:xfrm>
                <a:off x="4752" y="1344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ahoma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4</a:t>
                </a:r>
                <a:endParaRPr/>
              </a:p>
            </p:txBody>
          </p:sp>
        </p:grpSp>
        <p:cxnSp>
          <p:nvCxnSpPr>
            <p:cNvPr id="1993" name="Google Shape;1993;p50"/>
            <p:cNvCxnSpPr/>
            <p:nvPr/>
          </p:nvCxnSpPr>
          <p:spPr>
            <a:xfrm>
              <a:off x="4224" y="1248"/>
              <a:ext cx="48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1994" name="Google Shape;1994;p50"/>
          <p:cNvGrpSpPr/>
          <p:nvPr/>
        </p:nvGrpSpPr>
        <p:grpSpPr>
          <a:xfrm>
            <a:off x="4267200" y="3733800"/>
            <a:ext cx="1219200" cy="1690687"/>
            <a:chOff x="2688" y="2352"/>
            <a:chExt cx="768" cy="1065"/>
          </a:xfrm>
        </p:grpSpPr>
        <p:grpSp>
          <p:nvGrpSpPr>
            <p:cNvPr id="1995" name="Google Shape;1995;p50"/>
            <p:cNvGrpSpPr/>
            <p:nvPr/>
          </p:nvGrpSpPr>
          <p:grpSpPr>
            <a:xfrm>
              <a:off x="3168" y="2352"/>
              <a:ext cx="288" cy="1065"/>
              <a:chOff x="3168" y="2352"/>
              <a:chExt cx="288" cy="1065"/>
            </a:xfrm>
          </p:grpSpPr>
          <p:grpSp>
            <p:nvGrpSpPr>
              <p:cNvPr id="1996" name="Google Shape;1996;p50"/>
              <p:cNvGrpSpPr/>
              <p:nvPr/>
            </p:nvGrpSpPr>
            <p:grpSpPr>
              <a:xfrm>
                <a:off x="3168" y="2928"/>
                <a:ext cx="288" cy="489"/>
                <a:chOff x="3168" y="2928"/>
                <a:chExt cx="288" cy="489"/>
              </a:xfrm>
            </p:grpSpPr>
            <p:sp>
              <p:nvSpPr>
                <p:cNvPr id="1997" name="Google Shape;1997;p50"/>
                <p:cNvSpPr txBox="1"/>
                <p:nvPr/>
              </p:nvSpPr>
              <p:spPr>
                <a:xfrm>
                  <a:off x="3168" y="2928"/>
                  <a:ext cx="96" cy="96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998" name="Google Shape;1998;p50"/>
                <p:cNvSpPr txBox="1"/>
                <p:nvPr/>
              </p:nvSpPr>
              <p:spPr>
                <a:xfrm>
                  <a:off x="3264" y="3024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999" name="Google Shape;1999;p50"/>
                <p:cNvSpPr txBox="1"/>
                <p:nvPr/>
              </p:nvSpPr>
              <p:spPr>
                <a:xfrm>
                  <a:off x="3168" y="3024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cap="flat" cmpd="sng" w="952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000" name="Google Shape;2000;p50"/>
                <p:cNvSpPr txBox="1"/>
                <p:nvPr/>
              </p:nvSpPr>
              <p:spPr>
                <a:xfrm>
                  <a:off x="3360" y="3024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001" name="Google Shape;2001;p50"/>
                <p:cNvSpPr txBox="1"/>
                <p:nvPr/>
              </p:nvSpPr>
              <p:spPr>
                <a:xfrm>
                  <a:off x="3168" y="3120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002" name="Google Shape;2002;p50"/>
                <p:cNvSpPr txBox="1"/>
                <p:nvPr/>
              </p:nvSpPr>
              <p:spPr>
                <a:xfrm>
                  <a:off x="3360" y="2928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003" name="Google Shape;2003;p50"/>
                <p:cNvSpPr txBox="1"/>
                <p:nvPr/>
              </p:nvSpPr>
              <p:spPr>
                <a:xfrm>
                  <a:off x="3360" y="3120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004" name="Google Shape;2004;p50"/>
                <p:cNvSpPr txBox="1"/>
                <p:nvPr/>
              </p:nvSpPr>
              <p:spPr>
                <a:xfrm>
                  <a:off x="3264" y="2928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005" name="Google Shape;2005;p50"/>
                <p:cNvSpPr txBox="1"/>
                <p:nvPr/>
              </p:nvSpPr>
              <p:spPr>
                <a:xfrm>
                  <a:off x="3224" y="3167"/>
                  <a:ext cx="203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ahoma"/>
                    <a:buNone/>
                  </a:pPr>
                  <a:r>
                    <a:rPr b="0" i="0" lang="en-US" sz="20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4</a:t>
                  </a:r>
                  <a:endParaRPr/>
                </a:p>
              </p:txBody>
            </p:sp>
          </p:grpSp>
          <p:grpSp>
            <p:nvGrpSpPr>
              <p:cNvPr id="2006" name="Google Shape;2006;p50"/>
              <p:cNvGrpSpPr/>
              <p:nvPr/>
            </p:nvGrpSpPr>
            <p:grpSpPr>
              <a:xfrm>
                <a:off x="3168" y="2352"/>
                <a:ext cx="288" cy="864"/>
                <a:chOff x="3168" y="2352"/>
                <a:chExt cx="288" cy="864"/>
              </a:xfrm>
            </p:grpSpPr>
            <p:grpSp>
              <p:nvGrpSpPr>
                <p:cNvPr id="2007" name="Google Shape;2007;p50"/>
                <p:cNvGrpSpPr/>
                <p:nvPr/>
              </p:nvGrpSpPr>
              <p:grpSpPr>
                <a:xfrm>
                  <a:off x="3168" y="2352"/>
                  <a:ext cx="288" cy="489"/>
                  <a:chOff x="3168" y="2352"/>
                  <a:chExt cx="288" cy="489"/>
                </a:xfrm>
              </p:grpSpPr>
              <p:sp>
                <p:nvSpPr>
                  <p:cNvPr id="2008" name="Google Shape;2008;p50"/>
                  <p:cNvSpPr txBox="1"/>
                  <p:nvPr/>
                </p:nvSpPr>
                <p:spPr>
                  <a:xfrm>
                    <a:off x="3264" y="2352"/>
                    <a:ext cx="96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2009" name="Google Shape;2009;p50"/>
                  <p:cNvSpPr txBox="1"/>
                  <p:nvPr/>
                </p:nvSpPr>
                <p:spPr>
                  <a:xfrm>
                    <a:off x="3264" y="2448"/>
                    <a:ext cx="96" cy="96"/>
                  </a:xfrm>
                  <a:prstGeom prst="rect">
                    <a:avLst/>
                  </a:prstGeom>
                  <a:solidFill>
                    <a:srgbClr val="CC6600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2010" name="Google Shape;2010;p50"/>
                  <p:cNvSpPr txBox="1"/>
                  <p:nvPr/>
                </p:nvSpPr>
                <p:spPr>
                  <a:xfrm>
                    <a:off x="3168" y="2448"/>
                    <a:ext cx="96" cy="96"/>
                  </a:xfrm>
                  <a:prstGeom prst="rect">
                    <a:avLst/>
                  </a:prstGeom>
                  <a:solidFill>
                    <a:srgbClr val="CCFF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2011" name="Google Shape;2011;p50"/>
                  <p:cNvSpPr txBox="1"/>
                  <p:nvPr/>
                </p:nvSpPr>
                <p:spPr>
                  <a:xfrm>
                    <a:off x="3264" y="2544"/>
                    <a:ext cx="96" cy="96"/>
                  </a:xfrm>
                  <a:prstGeom prst="rect">
                    <a:avLst/>
                  </a:prstGeom>
                  <a:solidFill>
                    <a:schemeClr val="hlink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2012" name="Google Shape;2012;p50"/>
                  <p:cNvSpPr txBox="1"/>
                  <p:nvPr/>
                </p:nvSpPr>
                <p:spPr>
                  <a:xfrm>
                    <a:off x="3360" y="2448"/>
                    <a:ext cx="96" cy="96"/>
                  </a:xfrm>
                  <a:prstGeom prst="rect">
                    <a:avLst/>
                  </a:prstGeom>
                  <a:solidFill>
                    <a:srgbClr val="FFCCFF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2013" name="Google Shape;2013;p50"/>
                  <p:cNvSpPr txBox="1"/>
                  <p:nvPr/>
                </p:nvSpPr>
                <p:spPr>
                  <a:xfrm>
                    <a:off x="3168" y="2544"/>
                    <a:ext cx="96" cy="96"/>
                  </a:xfrm>
                  <a:prstGeom prst="rect">
                    <a:avLst/>
                  </a:prstGeom>
                  <a:solidFill>
                    <a:srgbClr val="33CC33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2014" name="Google Shape;2014;p50"/>
                  <p:cNvSpPr txBox="1"/>
                  <p:nvPr/>
                </p:nvSpPr>
                <p:spPr>
                  <a:xfrm>
                    <a:off x="3168" y="2352"/>
                    <a:ext cx="96" cy="96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2015" name="Google Shape;2015;p50"/>
                  <p:cNvSpPr txBox="1"/>
                  <p:nvPr/>
                </p:nvSpPr>
                <p:spPr>
                  <a:xfrm>
                    <a:off x="3360" y="2544"/>
                    <a:ext cx="96" cy="96"/>
                  </a:xfrm>
                  <a:prstGeom prst="rect">
                    <a:avLst/>
                  </a:prstGeom>
                  <a:solidFill>
                    <a:srgbClr val="FF9900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2016" name="Google Shape;2016;p50"/>
                  <p:cNvSpPr txBox="1"/>
                  <p:nvPr/>
                </p:nvSpPr>
                <p:spPr>
                  <a:xfrm>
                    <a:off x="3360" y="2352"/>
                    <a:ext cx="96" cy="96"/>
                  </a:xfrm>
                  <a:prstGeom prst="rect">
                    <a:avLst/>
                  </a:prstGeom>
                  <a:solidFill>
                    <a:srgbClr val="FF3300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2017" name="Google Shape;2017;p50"/>
                  <p:cNvSpPr txBox="1"/>
                  <p:nvPr/>
                </p:nvSpPr>
                <p:spPr>
                  <a:xfrm>
                    <a:off x="3224" y="2591"/>
                    <a:ext cx="203" cy="2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000"/>
                      <a:buFont typeface="Tahoma"/>
                      <a:buNone/>
                    </a:pPr>
                    <a:r>
                      <a:rPr b="0" i="0" lang="en-US" sz="2000" u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rPr>
                      <a:t>2</a:t>
                    </a:r>
                    <a:endParaRPr/>
                  </a:p>
                </p:txBody>
              </p:sp>
            </p:grpSp>
            <p:sp>
              <p:nvSpPr>
                <p:cNvPr id="2018" name="Google Shape;2018;p50"/>
                <p:cNvSpPr txBox="1"/>
                <p:nvPr/>
              </p:nvSpPr>
              <p:spPr>
                <a:xfrm>
                  <a:off x="3264" y="3120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</p:grpSp>
        <p:grpSp>
          <p:nvGrpSpPr>
            <p:cNvPr id="2019" name="Google Shape;2019;p50"/>
            <p:cNvGrpSpPr/>
            <p:nvPr/>
          </p:nvGrpSpPr>
          <p:grpSpPr>
            <a:xfrm>
              <a:off x="2688" y="2496"/>
              <a:ext cx="480" cy="576"/>
              <a:chOff x="2688" y="2496"/>
              <a:chExt cx="480" cy="576"/>
            </a:xfrm>
          </p:grpSpPr>
          <p:cxnSp>
            <p:nvCxnSpPr>
              <p:cNvPr id="2020" name="Google Shape;2020;p50"/>
              <p:cNvCxnSpPr/>
              <p:nvPr/>
            </p:nvCxnSpPr>
            <p:spPr>
              <a:xfrm flipH="1" rot="10800000">
                <a:off x="2688" y="2496"/>
                <a:ext cx="480" cy="24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2021" name="Google Shape;2021;p50"/>
              <p:cNvCxnSpPr/>
              <p:nvPr/>
            </p:nvCxnSpPr>
            <p:spPr>
              <a:xfrm>
                <a:off x="2688" y="2736"/>
                <a:ext cx="480" cy="33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</p:grpSp>
      <p:grpSp>
        <p:nvGrpSpPr>
          <p:cNvPr id="2022" name="Google Shape;2022;p50"/>
          <p:cNvGrpSpPr/>
          <p:nvPr/>
        </p:nvGrpSpPr>
        <p:grpSpPr>
          <a:xfrm>
            <a:off x="5486400" y="3733800"/>
            <a:ext cx="1219200" cy="776287"/>
            <a:chOff x="3456" y="2352"/>
            <a:chExt cx="768" cy="489"/>
          </a:xfrm>
        </p:grpSpPr>
        <p:grpSp>
          <p:nvGrpSpPr>
            <p:cNvPr id="2023" name="Google Shape;2023;p50"/>
            <p:cNvGrpSpPr/>
            <p:nvPr/>
          </p:nvGrpSpPr>
          <p:grpSpPr>
            <a:xfrm>
              <a:off x="3936" y="2352"/>
              <a:ext cx="288" cy="489"/>
              <a:chOff x="3936" y="2352"/>
              <a:chExt cx="288" cy="489"/>
            </a:xfrm>
          </p:grpSpPr>
          <p:sp>
            <p:nvSpPr>
              <p:cNvPr id="2024" name="Google Shape;2024;p50"/>
              <p:cNvSpPr txBox="1"/>
              <p:nvPr/>
            </p:nvSpPr>
            <p:spPr>
              <a:xfrm>
                <a:off x="4032" y="235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25" name="Google Shape;2025;p50"/>
              <p:cNvSpPr txBox="1"/>
              <p:nvPr/>
            </p:nvSpPr>
            <p:spPr>
              <a:xfrm>
                <a:off x="4032" y="244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26" name="Google Shape;2026;p50"/>
              <p:cNvSpPr txBox="1"/>
              <p:nvPr/>
            </p:nvSpPr>
            <p:spPr>
              <a:xfrm>
                <a:off x="3936" y="2352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27" name="Google Shape;2027;p50"/>
              <p:cNvSpPr txBox="1"/>
              <p:nvPr/>
            </p:nvSpPr>
            <p:spPr>
              <a:xfrm>
                <a:off x="4032" y="254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28" name="Google Shape;2028;p50"/>
              <p:cNvSpPr txBox="1"/>
              <p:nvPr/>
            </p:nvSpPr>
            <p:spPr>
              <a:xfrm>
                <a:off x="4128" y="244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29" name="Google Shape;2029;p50"/>
              <p:cNvSpPr txBox="1"/>
              <p:nvPr/>
            </p:nvSpPr>
            <p:spPr>
              <a:xfrm>
                <a:off x="3936" y="254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30" name="Google Shape;2030;p50"/>
              <p:cNvSpPr txBox="1"/>
              <p:nvPr/>
            </p:nvSpPr>
            <p:spPr>
              <a:xfrm>
                <a:off x="3936" y="244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31" name="Google Shape;2031;p50"/>
              <p:cNvSpPr txBox="1"/>
              <p:nvPr/>
            </p:nvSpPr>
            <p:spPr>
              <a:xfrm>
                <a:off x="4128" y="254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32" name="Google Shape;2032;p50"/>
              <p:cNvSpPr txBox="1"/>
              <p:nvPr/>
            </p:nvSpPr>
            <p:spPr>
              <a:xfrm>
                <a:off x="4128" y="235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33" name="Google Shape;2033;p50"/>
              <p:cNvSpPr txBox="1"/>
              <p:nvPr/>
            </p:nvSpPr>
            <p:spPr>
              <a:xfrm>
                <a:off x="3992" y="2591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ahoma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1</a:t>
                </a:r>
                <a:endParaRPr/>
              </a:p>
            </p:txBody>
          </p:sp>
        </p:grpSp>
        <p:cxnSp>
          <p:nvCxnSpPr>
            <p:cNvPr id="2034" name="Google Shape;2034;p50"/>
            <p:cNvCxnSpPr/>
            <p:nvPr/>
          </p:nvCxnSpPr>
          <p:spPr>
            <a:xfrm>
              <a:off x="3456" y="2496"/>
              <a:ext cx="48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2035" name="Google Shape;2035;p50"/>
          <p:cNvGrpSpPr/>
          <p:nvPr/>
        </p:nvGrpSpPr>
        <p:grpSpPr>
          <a:xfrm>
            <a:off x="6705600" y="3200400"/>
            <a:ext cx="1219200" cy="1843087"/>
            <a:chOff x="4224" y="2016"/>
            <a:chExt cx="768" cy="1161"/>
          </a:xfrm>
        </p:grpSpPr>
        <p:grpSp>
          <p:nvGrpSpPr>
            <p:cNvPr id="2036" name="Google Shape;2036;p50"/>
            <p:cNvGrpSpPr/>
            <p:nvPr/>
          </p:nvGrpSpPr>
          <p:grpSpPr>
            <a:xfrm>
              <a:off x="4704" y="2016"/>
              <a:ext cx="288" cy="1161"/>
              <a:chOff x="4704" y="2016"/>
              <a:chExt cx="288" cy="1161"/>
            </a:xfrm>
          </p:grpSpPr>
          <p:grpSp>
            <p:nvGrpSpPr>
              <p:cNvPr id="2037" name="Google Shape;2037;p50"/>
              <p:cNvGrpSpPr/>
              <p:nvPr/>
            </p:nvGrpSpPr>
            <p:grpSpPr>
              <a:xfrm>
                <a:off x="4704" y="2016"/>
                <a:ext cx="288" cy="489"/>
                <a:chOff x="4704" y="2016"/>
                <a:chExt cx="288" cy="489"/>
              </a:xfrm>
            </p:grpSpPr>
            <p:sp>
              <p:nvSpPr>
                <p:cNvPr id="2038" name="Google Shape;2038;p50"/>
                <p:cNvSpPr txBox="1"/>
                <p:nvPr/>
              </p:nvSpPr>
              <p:spPr>
                <a:xfrm>
                  <a:off x="4800" y="2016"/>
                  <a:ext cx="96" cy="96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039" name="Google Shape;2039;p50"/>
                <p:cNvSpPr txBox="1"/>
                <p:nvPr/>
              </p:nvSpPr>
              <p:spPr>
                <a:xfrm>
                  <a:off x="4800" y="2112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040" name="Google Shape;2040;p50"/>
                <p:cNvSpPr txBox="1"/>
                <p:nvPr/>
              </p:nvSpPr>
              <p:spPr>
                <a:xfrm>
                  <a:off x="4704" y="2016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cap="flat" cmpd="sng" w="952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041" name="Google Shape;2041;p50"/>
                <p:cNvSpPr txBox="1"/>
                <p:nvPr/>
              </p:nvSpPr>
              <p:spPr>
                <a:xfrm>
                  <a:off x="4800" y="220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042" name="Google Shape;2042;p50"/>
                <p:cNvSpPr txBox="1"/>
                <p:nvPr/>
              </p:nvSpPr>
              <p:spPr>
                <a:xfrm>
                  <a:off x="4896" y="2112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043" name="Google Shape;2043;p50"/>
                <p:cNvSpPr txBox="1"/>
                <p:nvPr/>
              </p:nvSpPr>
              <p:spPr>
                <a:xfrm>
                  <a:off x="4704" y="2112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044" name="Google Shape;2044;p50"/>
                <p:cNvSpPr txBox="1"/>
                <p:nvPr/>
              </p:nvSpPr>
              <p:spPr>
                <a:xfrm>
                  <a:off x="4704" y="2208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045" name="Google Shape;2045;p50"/>
                <p:cNvSpPr txBox="1"/>
                <p:nvPr/>
              </p:nvSpPr>
              <p:spPr>
                <a:xfrm>
                  <a:off x="4896" y="2208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046" name="Google Shape;2046;p50"/>
                <p:cNvSpPr txBox="1"/>
                <p:nvPr/>
              </p:nvSpPr>
              <p:spPr>
                <a:xfrm>
                  <a:off x="4896" y="2016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047" name="Google Shape;2047;p50"/>
                <p:cNvSpPr txBox="1"/>
                <p:nvPr/>
              </p:nvSpPr>
              <p:spPr>
                <a:xfrm>
                  <a:off x="4760" y="2255"/>
                  <a:ext cx="203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ahoma"/>
                    <a:buNone/>
                  </a:pPr>
                  <a:r>
                    <a:rPr b="0" i="0" lang="en-US" sz="20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2</a:t>
                  </a:r>
                  <a:endParaRPr/>
                </a:p>
              </p:txBody>
            </p:sp>
          </p:grpSp>
          <p:sp>
            <p:nvSpPr>
              <p:cNvPr id="2048" name="Google Shape;2048;p50"/>
              <p:cNvSpPr txBox="1"/>
              <p:nvPr/>
            </p:nvSpPr>
            <p:spPr>
              <a:xfrm>
                <a:off x="4760" y="2927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ahoma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0</a:t>
                </a:r>
                <a:endParaRPr/>
              </a:p>
            </p:txBody>
          </p:sp>
        </p:grpSp>
        <p:grpSp>
          <p:nvGrpSpPr>
            <p:cNvPr id="2049" name="Google Shape;2049;p50"/>
            <p:cNvGrpSpPr/>
            <p:nvPr/>
          </p:nvGrpSpPr>
          <p:grpSpPr>
            <a:xfrm>
              <a:off x="4224" y="2160"/>
              <a:ext cx="480" cy="672"/>
              <a:chOff x="4224" y="2160"/>
              <a:chExt cx="480" cy="672"/>
            </a:xfrm>
          </p:grpSpPr>
          <p:cxnSp>
            <p:nvCxnSpPr>
              <p:cNvPr id="2050" name="Google Shape;2050;p50"/>
              <p:cNvCxnSpPr/>
              <p:nvPr/>
            </p:nvCxnSpPr>
            <p:spPr>
              <a:xfrm flipH="1" rot="10800000">
                <a:off x="4224" y="2160"/>
                <a:ext cx="480" cy="33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2051" name="Google Shape;2051;p50"/>
              <p:cNvCxnSpPr/>
              <p:nvPr/>
            </p:nvCxnSpPr>
            <p:spPr>
              <a:xfrm>
                <a:off x="4224" y="2496"/>
                <a:ext cx="480" cy="33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</p:grpSp>
      <p:grpSp>
        <p:nvGrpSpPr>
          <p:cNvPr id="2052" name="Google Shape;2052;p50"/>
          <p:cNvGrpSpPr/>
          <p:nvPr/>
        </p:nvGrpSpPr>
        <p:grpSpPr>
          <a:xfrm>
            <a:off x="3048000" y="2133600"/>
            <a:ext cx="1219200" cy="3990975"/>
            <a:chOff x="1920" y="1344"/>
            <a:chExt cx="768" cy="2514"/>
          </a:xfrm>
        </p:grpSpPr>
        <p:grpSp>
          <p:nvGrpSpPr>
            <p:cNvPr id="2053" name="Google Shape;2053;p50"/>
            <p:cNvGrpSpPr/>
            <p:nvPr/>
          </p:nvGrpSpPr>
          <p:grpSpPr>
            <a:xfrm>
              <a:off x="2400" y="1344"/>
              <a:ext cx="288" cy="2514"/>
              <a:chOff x="2400" y="1344"/>
              <a:chExt cx="288" cy="2514"/>
            </a:xfrm>
          </p:grpSpPr>
          <p:grpSp>
            <p:nvGrpSpPr>
              <p:cNvPr id="2054" name="Google Shape;2054;p50"/>
              <p:cNvGrpSpPr/>
              <p:nvPr/>
            </p:nvGrpSpPr>
            <p:grpSpPr>
              <a:xfrm>
                <a:off x="2400" y="1344"/>
                <a:ext cx="288" cy="490"/>
                <a:chOff x="2400" y="1344"/>
                <a:chExt cx="288" cy="490"/>
              </a:xfrm>
            </p:grpSpPr>
            <p:sp>
              <p:nvSpPr>
                <p:cNvPr id="2055" name="Google Shape;2055;p50"/>
                <p:cNvSpPr txBox="1"/>
                <p:nvPr/>
              </p:nvSpPr>
              <p:spPr>
                <a:xfrm>
                  <a:off x="2400" y="1344"/>
                  <a:ext cx="96" cy="96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056" name="Google Shape;2056;p50"/>
                <p:cNvSpPr txBox="1"/>
                <p:nvPr/>
              </p:nvSpPr>
              <p:spPr>
                <a:xfrm>
                  <a:off x="2496" y="1344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057" name="Google Shape;2057;p50"/>
                <p:cNvSpPr txBox="1"/>
                <p:nvPr/>
              </p:nvSpPr>
              <p:spPr>
                <a:xfrm>
                  <a:off x="2496" y="1440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cap="flat" cmpd="sng" w="952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058" name="Google Shape;2058;p50"/>
                <p:cNvSpPr txBox="1"/>
                <p:nvPr/>
              </p:nvSpPr>
              <p:spPr>
                <a:xfrm>
                  <a:off x="2496" y="1536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059" name="Google Shape;2059;p50"/>
                <p:cNvSpPr txBox="1"/>
                <p:nvPr/>
              </p:nvSpPr>
              <p:spPr>
                <a:xfrm>
                  <a:off x="2592" y="1440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060" name="Google Shape;2060;p50"/>
                <p:cNvSpPr txBox="1"/>
                <p:nvPr/>
              </p:nvSpPr>
              <p:spPr>
                <a:xfrm>
                  <a:off x="2400" y="1536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061" name="Google Shape;2061;p50"/>
                <p:cNvSpPr txBox="1"/>
                <p:nvPr/>
              </p:nvSpPr>
              <p:spPr>
                <a:xfrm>
                  <a:off x="2400" y="144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062" name="Google Shape;2062;p50"/>
                <p:cNvSpPr txBox="1"/>
                <p:nvPr/>
              </p:nvSpPr>
              <p:spPr>
                <a:xfrm>
                  <a:off x="2592" y="1536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063" name="Google Shape;2063;p50"/>
                <p:cNvSpPr txBox="1"/>
                <p:nvPr/>
              </p:nvSpPr>
              <p:spPr>
                <a:xfrm>
                  <a:off x="2592" y="1344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064" name="Google Shape;2064;p50"/>
                <p:cNvSpPr txBox="1"/>
                <p:nvPr/>
              </p:nvSpPr>
              <p:spPr>
                <a:xfrm>
                  <a:off x="2448" y="1584"/>
                  <a:ext cx="203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ahoma"/>
                    <a:buNone/>
                  </a:pPr>
                  <a:r>
                    <a:rPr b="0" i="0" lang="en-US" sz="20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3</a:t>
                  </a:r>
                  <a:endParaRPr/>
                </a:p>
              </p:txBody>
            </p:sp>
          </p:grpSp>
          <p:grpSp>
            <p:nvGrpSpPr>
              <p:cNvPr id="2065" name="Google Shape;2065;p50"/>
              <p:cNvGrpSpPr/>
              <p:nvPr/>
            </p:nvGrpSpPr>
            <p:grpSpPr>
              <a:xfrm>
                <a:off x="2400" y="2592"/>
                <a:ext cx="288" cy="1266"/>
                <a:chOff x="2400" y="2592"/>
                <a:chExt cx="288" cy="1266"/>
              </a:xfrm>
            </p:grpSpPr>
            <p:grpSp>
              <p:nvGrpSpPr>
                <p:cNvPr id="2066" name="Google Shape;2066;p50"/>
                <p:cNvGrpSpPr/>
                <p:nvPr/>
              </p:nvGrpSpPr>
              <p:grpSpPr>
                <a:xfrm>
                  <a:off x="2400" y="3360"/>
                  <a:ext cx="288" cy="498"/>
                  <a:chOff x="2400" y="3360"/>
                  <a:chExt cx="288" cy="498"/>
                </a:xfrm>
              </p:grpSpPr>
              <p:sp>
                <p:nvSpPr>
                  <p:cNvPr id="2067" name="Google Shape;2067;p50"/>
                  <p:cNvSpPr txBox="1"/>
                  <p:nvPr/>
                </p:nvSpPr>
                <p:spPr>
                  <a:xfrm>
                    <a:off x="2400" y="3360"/>
                    <a:ext cx="96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2068" name="Google Shape;2068;p50"/>
                  <p:cNvSpPr txBox="1"/>
                  <p:nvPr/>
                </p:nvSpPr>
                <p:spPr>
                  <a:xfrm>
                    <a:off x="2496" y="3360"/>
                    <a:ext cx="96" cy="96"/>
                  </a:xfrm>
                  <a:prstGeom prst="rect">
                    <a:avLst/>
                  </a:prstGeom>
                  <a:solidFill>
                    <a:srgbClr val="CC6600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2069" name="Google Shape;2069;p50"/>
                  <p:cNvSpPr txBox="1"/>
                  <p:nvPr/>
                </p:nvSpPr>
                <p:spPr>
                  <a:xfrm>
                    <a:off x="2400" y="3456"/>
                    <a:ext cx="96" cy="96"/>
                  </a:xfrm>
                  <a:prstGeom prst="rect">
                    <a:avLst/>
                  </a:prstGeom>
                  <a:solidFill>
                    <a:srgbClr val="CCFF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2070" name="Google Shape;2070;p50"/>
                  <p:cNvSpPr txBox="1"/>
                  <p:nvPr/>
                </p:nvSpPr>
                <p:spPr>
                  <a:xfrm>
                    <a:off x="2496" y="3552"/>
                    <a:ext cx="96" cy="96"/>
                  </a:xfrm>
                  <a:prstGeom prst="rect">
                    <a:avLst/>
                  </a:prstGeom>
                  <a:solidFill>
                    <a:schemeClr val="hlink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2071" name="Google Shape;2071;p50"/>
                  <p:cNvSpPr txBox="1"/>
                  <p:nvPr/>
                </p:nvSpPr>
                <p:spPr>
                  <a:xfrm>
                    <a:off x="2496" y="3456"/>
                    <a:ext cx="96" cy="96"/>
                  </a:xfrm>
                  <a:prstGeom prst="rect">
                    <a:avLst/>
                  </a:prstGeom>
                  <a:solidFill>
                    <a:srgbClr val="FFCCFF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2072" name="Google Shape;2072;p50"/>
                  <p:cNvSpPr txBox="1"/>
                  <p:nvPr/>
                </p:nvSpPr>
                <p:spPr>
                  <a:xfrm>
                    <a:off x="2400" y="3552"/>
                    <a:ext cx="96" cy="96"/>
                  </a:xfrm>
                  <a:prstGeom prst="rect">
                    <a:avLst/>
                  </a:prstGeom>
                  <a:solidFill>
                    <a:srgbClr val="33CC33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2073" name="Google Shape;2073;p50"/>
                  <p:cNvSpPr txBox="1"/>
                  <p:nvPr/>
                </p:nvSpPr>
                <p:spPr>
                  <a:xfrm>
                    <a:off x="2592" y="3456"/>
                    <a:ext cx="96" cy="96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2074" name="Google Shape;2074;p50"/>
                  <p:cNvSpPr txBox="1"/>
                  <p:nvPr/>
                </p:nvSpPr>
                <p:spPr>
                  <a:xfrm>
                    <a:off x="2592" y="3552"/>
                    <a:ext cx="96" cy="96"/>
                  </a:xfrm>
                  <a:prstGeom prst="rect">
                    <a:avLst/>
                  </a:prstGeom>
                  <a:solidFill>
                    <a:srgbClr val="FF9900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2075" name="Google Shape;2075;p50"/>
                  <p:cNvSpPr txBox="1"/>
                  <p:nvPr/>
                </p:nvSpPr>
                <p:spPr>
                  <a:xfrm>
                    <a:off x="2592" y="3360"/>
                    <a:ext cx="96" cy="96"/>
                  </a:xfrm>
                  <a:prstGeom prst="rect">
                    <a:avLst/>
                  </a:prstGeom>
                  <a:solidFill>
                    <a:srgbClr val="FF3300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2076" name="Google Shape;2076;p50"/>
                  <p:cNvSpPr txBox="1"/>
                  <p:nvPr/>
                </p:nvSpPr>
                <p:spPr>
                  <a:xfrm>
                    <a:off x="2448" y="3608"/>
                    <a:ext cx="203" cy="2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000"/>
                      <a:buFont typeface="Tahoma"/>
                      <a:buNone/>
                    </a:pPr>
                    <a:r>
                      <a:rPr b="0" i="0" lang="en-US" sz="2000" u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rPr>
                      <a:t>4</a:t>
                    </a:r>
                    <a:endParaRPr/>
                  </a:p>
                </p:txBody>
              </p:sp>
            </p:grpSp>
            <p:grpSp>
              <p:nvGrpSpPr>
                <p:cNvPr id="2077" name="Google Shape;2077;p50"/>
                <p:cNvGrpSpPr/>
                <p:nvPr/>
              </p:nvGrpSpPr>
              <p:grpSpPr>
                <a:xfrm>
                  <a:off x="2400" y="2592"/>
                  <a:ext cx="288" cy="489"/>
                  <a:chOff x="2400" y="2592"/>
                  <a:chExt cx="288" cy="489"/>
                </a:xfrm>
              </p:grpSpPr>
              <p:sp>
                <p:nvSpPr>
                  <p:cNvPr id="2078" name="Google Shape;2078;p50"/>
                  <p:cNvSpPr txBox="1"/>
                  <p:nvPr/>
                </p:nvSpPr>
                <p:spPr>
                  <a:xfrm>
                    <a:off x="2400" y="2592"/>
                    <a:ext cx="96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2079" name="Google Shape;2079;p50"/>
                  <p:cNvSpPr txBox="1"/>
                  <p:nvPr/>
                </p:nvSpPr>
                <p:spPr>
                  <a:xfrm>
                    <a:off x="2496" y="2688"/>
                    <a:ext cx="96" cy="96"/>
                  </a:xfrm>
                  <a:prstGeom prst="rect">
                    <a:avLst/>
                  </a:prstGeom>
                  <a:solidFill>
                    <a:srgbClr val="CC6600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2080" name="Google Shape;2080;p50"/>
                  <p:cNvSpPr txBox="1"/>
                  <p:nvPr/>
                </p:nvSpPr>
                <p:spPr>
                  <a:xfrm>
                    <a:off x="2400" y="2688"/>
                    <a:ext cx="96" cy="96"/>
                  </a:xfrm>
                  <a:prstGeom prst="rect">
                    <a:avLst/>
                  </a:prstGeom>
                  <a:solidFill>
                    <a:srgbClr val="CCFF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2081" name="Google Shape;2081;p50"/>
                  <p:cNvSpPr txBox="1"/>
                  <p:nvPr/>
                </p:nvSpPr>
                <p:spPr>
                  <a:xfrm>
                    <a:off x="2496" y="2784"/>
                    <a:ext cx="96" cy="96"/>
                  </a:xfrm>
                  <a:prstGeom prst="rect">
                    <a:avLst/>
                  </a:prstGeom>
                  <a:solidFill>
                    <a:schemeClr val="hlink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2082" name="Google Shape;2082;p50"/>
                  <p:cNvSpPr txBox="1"/>
                  <p:nvPr/>
                </p:nvSpPr>
                <p:spPr>
                  <a:xfrm>
                    <a:off x="2592" y="2688"/>
                    <a:ext cx="96" cy="96"/>
                  </a:xfrm>
                  <a:prstGeom prst="rect">
                    <a:avLst/>
                  </a:prstGeom>
                  <a:solidFill>
                    <a:srgbClr val="FFCCFF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2083" name="Google Shape;2083;p50"/>
                  <p:cNvSpPr txBox="1"/>
                  <p:nvPr/>
                </p:nvSpPr>
                <p:spPr>
                  <a:xfrm>
                    <a:off x="2400" y="2784"/>
                    <a:ext cx="96" cy="96"/>
                  </a:xfrm>
                  <a:prstGeom prst="rect">
                    <a:avLst/>
                  </a:prstGeom>
                  <a:solidFill>
                    <a:srgbClr val="33CC33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2084" name="Google Shape;2084;p50"/>
                  <p:cNvSpPr txBox="1"/>
                  <p:nvPr/>
                </p:nvSpPr>
                <p:spPr>
                  <a:xfrm>
                    <a:off x="2496" y="2592"/>
                    <a:ext cx="96" cy="96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2085" name="Google Shape;2085;p50"/>
                  <p:cNvSpPr txBox="1"/>
                  <p:nvPr/>
                </p:nvSpPr>
                <p:spPr>
                  <a:xfrm>
                    <a:off x="2592" y="2784"/>
                    <a:ext cx="96" cy="96"/>
                  </a:xfrm>
                  <a:prstGeom prst="rect">
                    <a:avLst/>
                  </a:prstGeom>
                  <a:solidFill>
                    <a:srgbClr val="FF9900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2086" name="Google Shape;2086;p50"/>
                  <p:cNvSpPr txBox="1"/>
                  <p:nvPr/>
                </p:nvSpPr>
                <p:spPr>
                  <a:xfrm>
                    <a:off x="2592" y="2592"/>
                    <a:ext cx="96" cy="96"/>
                  </a:xfrm>
                  <a:prstGeom prst="rect">
                    <a:avLst/>
                  </a:prstGeom>
                  <a:solidFill>
                    <a:srgbClr val="FF3300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2087" name="Google Shape;2087;p50"/>
                  <p:cNvSpPr txBox="1"/>
                  <p:nvPr/>
                </p:nvSpPr>
                <p:spPr>
                  <a:xfrm>
                    <a:off x="2456" y="2831"/>
                    <a:ext cx="203" cy="2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000"/>
                      <a:buFont typeface="Tahoma"/>
                      <a:buNone/>
                    </a:pPr>
                    <a:r>
                      <a:rPr b="0" i="0" lang="en-US" sz="2000" u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rPr>
                      <a:t>3</a:t>
                    </a:r>
                    <a:endParaRPr/>
                  </a:p>
                </p:txBody>
              </p:sp>
            </p:grpSp>
          </p:grpSp>
        </p:grpSp>
        <p:grpSp>
          <p:nvGrpSpPr>
            <p:cNvPr id="2088" name="Google Shape;2088;p50"/>
            <p:cNvGrpSpPr/>
            <p:nvPr/>
          </p:nvGrpSpPr>
          <p:grpSpPr>
            <a:xfrm>
              <a:off x="1920" y="1488"/>
              <a:ext cx="480" cy="2016"/>
              <a:chOff x="1920" y="1488"/>
              <a:chExt cx="480" cy="2016"/>
            </a:xfrm>
          </p:grpSpPr>
          <p:grpSp>
            <p:nvGrpSpPr>
              <p:cNvPr id="2089" name="Google Shape;2089;p50"/>
              <p:cNvGrpSpPr/>
              <p:nvPr/>
            </p:nvGrpSpPr>
            <p:grpSpPr>
              <a:xfrm>
                <a:off x="1920" y="2736"/>
                <a:ext cx="480" cy="768"/>
                <a:chOff x="1920" y="2736"/>
                <a:chExt cx="480" cy="768"/>
              </a:xfrm>
            </p:grpSpPr>
            <p:cxnSp>
              <p:nvCxnSpPr>
                <p:cNvPr id="2090" name="Google Shape;2090;p50"/>
                <p:cNvCxnSpPr/>
                <p:nvPr/>
              </p:nvCxnSpPr>
              <p:spPr>
                <a:xfrm>
                  <a:off x="1920" y="2736"/>
                  <a:ext cx="48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cxnSp>
              <p:nvCxnSpPr>
                <p:cNvPr id="2091" name="Google Shape;2091;p50"/>
                <p:cNvCxnSpPr/>
                <p:nvPr/>
              </p:nvCxnSpPr>
              <p:spPr>
                <a:xfrm>
                  <a:off x="1920" y="2736"/>
                  <a:ext cx="480" cy="76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</p:grpSp>
          <p:cxnSp>
            <p:nvCxnSpPr>
              <p:cNvPr id="2092" name="Google Shape;2092;p50"/>
              <p:cNvCxnSpPr/>
              <p:nvPr/>
            </p:nvCxnSpPr>
            <p:spPr>
              <a:xfrm flipH="1" rot="10800000">
                <a:off x="1920" y="1488"/>
                <a:ext cx="480" cy="124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</p:grpSp>
      <p:sp>
        <p:nvSpPr>
          <p:cNvPr id="2093" name="Google Shape;2093;p50"/>
          <p:cNvSpPr txBox="1"/>
          <p:nvPr/>
        </p:nvSpPr>
        <p:spPr>
          <a:xfrm>
            <a:off x="3048000" y="914400"/>
            <a:ext cx="56022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f(N) = h(N) = number of misplaced tiles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8" name="Google Shape;2098;p51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8-Puzzle</a:t>
            </a:r>
            <a:endParaRPr/>
          </a:p>
        </p:txBody>
      </p:sp>
      <p:grpSp>
        <p:nvGrpSpPr>
          <p:cNvPr id="2099" name="Google Shape;2099;p51"/>
          <p:cNvGrpSpPr/>
          <p:nvPr/>
        </p:nvGrpSpPr>
        <p:grpSpPr>
          <a:xfrm>
            <a:off x="1371600" y="3657600"/>
            <a:ext cx="720725" cy="777875"/>
            <a:chOff x="864" y="2304"/>
            <a:chExt cx="454" cy="490"/>
          </a:xfrm>
        </p:grpSpPr>
        <p:sp>
          <p:nvSpPr>
            <p:cNvPr id="2100" name="Google Shape;2100;p51"/>
            <p:cNvSpPr txBox="1"/>
            <p:nvPr/>
          </p:nvSpPr>
          <p:spPr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01" name="Google Shape;2101;p51"/>
            <p:cNvSpPr txBox="1"/>
            <p:nvPr/>
          </p:nvSpPr>
          <p:spPr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02" name="Google Shape;2102;p51"/>
            <p:cNvSpPr txBox="1"/>
            <p:nvPr/>
          </p:nvSpPr>
          <p:spPr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03" name="Google Shape;2103;p51"/>
            <p:cNvSpPr txBox="1"/>
            <p:nvPr/>
          </p:nvSpPr>
          <p:spPr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04" name="Google Shape;2104;p51"/>
            <p:cNvSpPr txBox="1"/>
            <p:nvPr/>
          </p:nvSpPr>
          <p:spPr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05" name="Google Shape;2105;p51"/>
            <p:cNvSpPr txBox="1"/>
            <p:nvPr/>
          </p:nvSpPr>
          <p:spPr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06" name="Google Shape;2106;p51"/>
            <p:cNvSpPr txBox="1"/>
            <p:nvPr/>
          </p:nvSpPr>
          <p:spPr>
            <a:xfrm>
              <a:off x="960" y="2496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07" name="Google Shape;2107;p51"/>
            <p:cNvSpPr txBox="1"/>
            <p:nvPr/>
          </p:nvSpPr>
          <p:spPr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08" name="Google Shape;2108;p51"/>
            <p:cNvSpPr txBox="1"/>
            <p:nvPr/>
          </p:nvSpPr>
          <p:spPr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09" name="Google Shape;2109;p51"/>
            <p:cNvSpPr txBox="1"/>
            <p:nvPr/>
          </p:nvSpPr>
          <p:spPr>
            <a:xfrm>
              <a:off x="912" y="2544"/>
              <a:ext cx="40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0+4</a:t>
              </a:r>
              <a:endParaRPr/>
            </a:p>
          </p:txBody>
        </p:sp>
      </p:grpSp>
      <p:grpSp>
        <p:nvGrpSpPr>
          <p:cNvPr id="2110" name="Google Shape;2110;p51"/>
          <p:cNvGrpSpPr/>
          <p:nvPr/>
        </p:nvGrpSpPr>
        <p:grpSpPr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2111" name="Google Shape;2111;p51"/>
            <p:cNvSpPr txBox="1"/>
            <p:nvPr/>
          </p:nvSpPr>
          <p:spPr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12" name="Google Shape;2112;p51"/>
            <p:cNvSpPr txBox="1"/>
            <p:nvPr/>
          </p:nvSpPr>
          <p:spPr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13" name="Google Shape;2113;p51"/>
            <p:cNvSpPr txBox="1"/>
            <p:nvPr/>
          </p:nvSpPr>
          <p:spPr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14" name="Google Shape;2114;p51"/>
            <p:cNvSpPr txBox="1"/>
            <p:nvPr/>
          </p:nvSpPr>
          <p:spPr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15" name="Google Shape;2115;p51"/>
            <p:cNvSpPr txBox="1"/>
            <p:nvPr/>
          </p:nvSpPr>
          <p:spPr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16" name="Google Shape;2116;p51"/>
            <p:cNvSpPr txBox="1"/>
            <p:nvPr/>
          </p:nvSpPr>
          <p:spPr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17" name="Google Shape;2117;p51"/>
            <p:cNvSpPr txBox="1"/>
            <p:nvPr/>
          </p:nvSpPr>
          <p:spPr>
            <a:xfrm>
              <a:off x="4800" y="2784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18" name="Google Shape;2118;p51"/>
            <p:cNvSpPr txBox="1"/>
            <p:nvPr/>
          </p:nvSpPr>
          <p:spPr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19" name="Google Shape;2119;p51"/>
            <p:cNvSpPr txBox="1"/>
            <p:nvPr/>
          </p:nvSpPr>
          <p:spPr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120" name="Google Shape;2120;p51"/>
          <p:cNvGrpSpPr/>
          <p:nvPr/>
        </p:nvGrpSpPr>
        <p:grpSpPr>
          <a:xfrm>
            <a:off x="1828800" y="2133600"/>
            <a:ext cx="1482725" cy="3978275"/>
            <a:chOff x="1152" y="1344"/>
            <a:chExt cx="934" cy="2506"/>
          </a:xfrm>
        </p:grpSpPr>
        <p:grpSp>
          <p:nvGrpSpPr>
            <p:cNvPr id="2121" name="Google Shape;2121;p51"/>
            <p:cNvGrpSpPr/>
            <p:nvPr/>
          </p:nvGrpSpPr>
          <p:grpSpPr>
            <a:xfrm>
              <a:off x="1632" y="1344"/>
              <a:ext cx="454" cy="2506"/>
              <a:chOff x="1632" y="1344"/>
              <a:chExt cx="454" cy="2506"/>
            </a:xfrm>
          </p:grpSpPr>
          <p:grpSp>
            <p:nvGrpSpPr>
              <p:cNvPr id="2122" name="Google Shape;2122;p51"/>
              <p:cNvGrpSpPr/>
              <p:nvPr/>
            </p:nvGrpSpPr>
            <p:grpSpPr>
              <a:xfrm>
                <a:off x="1632" y="1344"/>
                <a:ext cx="454" cy="490"/>
                <a:chOff x="1632" y="1344"/>
                <a:chExt cx="454" cy="490"/>
              </a:xfrm>
            </p:grpSpPr>
            <p:sp>
              <p:nvSpPr>
                <p:cNvPr id="2123" name="Google Shape;2123;p51"/>
                <p:cNvSpPr txBox="1"/>
                <p:nvPr/>
              </p:nvSpPr>
              <p:spPr>
                <a:xfrm>
                  <a:off x="1632" y="1344"/>
                  <a:ext cx="96" cy="96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124" name="Google Shape;2124;p51"/>
                <p:cNvSpPr txBox="1"/>
                <p:nvPr/>
              </p:nvSpPr>
              <p:spPr>
                <a:xfrm>
                  <a:off x="1728" y="1344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125" name="Google Shape;2125;p51"/>
                <p:cNvSpPr txBox="1"/>
                <p:nvPr/>
              </p:nvSpPr>
              <p:spPr>
                <a:xfrm>
                  <a:off x="1632" y="1440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cap="flat" cmpd="sng" w="952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126" name="Google Shape;2126;p51"/>
                <p:cNvSpPr txBox="1"/>
                <p:nvPr/>
              </p:nvSpPr>
              <p:spPr>
                <a:xfrm>
                  <a:off x="1728" y="1440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127" name="Google Shape;2127;p51"/>
                <p:cNvSpPr txBox="1"/>
                <p:nvPr/>
              </p:nvSpPr>
              <p:spPr>
                <a:xfrm>
                  <a:off x="1824" y="1440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128" name="Google Shape;2128;p51"/>
                <p:cNvSpPr txBox="1"/>
                <p:nvPr/>
              </p:nvSpPr>
              <p:spPr>
                <a:xfrm>
                  <a:off x="1728" y="1536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129" name="Google Shape;2129;p51"/>
                <p:cNvSpPr txBox="1"/>
                <p:nvPr/>
              </p:nvSpPr>
              <p:spPr>
                <a:xfrm>
                  <a:off x="1632" y="153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130" name="Google Shape;2130;p51"/>
                <p:cNvSpPr txBox="1"/>
                <p:nvPr/>
              </p:nvSpPr>
              <p:spPr>
                <a:xfrm>
                  <a:off x="1824" y="1536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131" name="Google Shape;2131;p51"/>
                <p:cNvSpPr txBox="1"/>
                <p:nvPr/>
              </p:nvSpPr>
              <p:spPr>
                <a:xfrm>
                  <a:off x="1824" y="1344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132" name="Google Shape;2132;p51"/>
                <p:cNvSpPr txBox="1"/>
                <p:nvPr/>
              </p:nvSpPr>
              <p:spPr>
                <a:xfrm>
                  <a:off x="1680" y="1584"/>
                  <a:ext cx="406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ahoma"/>
                    <a:buNone/>
                  </a:pPr>
                  <a:r>
                    <a:rPr b="0" i="0" lang="en-US" sz="20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1+5</a:t>
                  </a:r>
                  <a:endParaRPr/>
                </a:p>
              </p:txBody>
            </p:sp>
          </p:grpSp>
          <p:grpSp>
            <p:nvGrpSpPr>
              <p:cNvPr id="2133" name="Google Shape;2133;p51"/>
              <p:cNvGrpSpPr/>
              <p:nvPr/>
            </p:nvGrpSpPr>
            <p:grpSpPr>
              <a:xfrm>
                <a:off x="1632" y="3360"/>
                <a:ext cx="454" cy="490"/>
                <a:chOff x="1632" y="3360"/>
                <a:chExt cx="454" cy="490"/>
              </a:xfrm>
            </p:grpSpPr>
            <p:sp>
              <p:nvSpPr>
                <p:cNvPr id="2134" name="Google Shape;2134;p51"/>
                <p:cNvSpPr txBox="1"/>
                <p:nvPr/>
              </p:nvSpPr>
              <p:spPr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135" name="Google Shape;2135;p51"/>
                <p:cNvSpPr txBox="1"/>
                <p:nvPr/>
              </p:nvSpPr>
              <p:spPr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136" name="Google Shape;2136;p51"/>
                <p:cNvSpPr txBox="1"/>
                <p:nvPr/>
              </p:nvSpPr>
              <p:spPr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cap="flat" cmpd="sng" w="952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137" name="Google Shape;2137;p51"/>
                <p:cNvSpPr txBox="1"/>
                <p:nvPr/>
              </p:nvSpPr>
              <p:spPr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138" name="Google Shape;2138;p51"/>
                <p:cNvSpPr txBox="1"/>
                <p:nvPr/>
              </p:nvSpPr>
              <p:spPr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139" name="Google Shape;2139;p51"/>
                <p:cNvSpPr txBox="1"/>
                <p:nvPr/>
              </p:nvSpPr>
              <p:spPr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140" name="Google Shape;2140;p51"/>
                <p:cNvSpPr txBox="1"/>
                <p:nvPr/>
              </p:nvSpPr>
              <p:spPr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141" name="Google Shape;2141;p51"/>
                <p:cNvSpPr txBox="1"/>
                <p:nvPr/>
              </p:nvSpPr>
              <p:spPr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142" name="Google Shape;2142;p51"/>
                <p:cNvSpPr txBox="1"/>
                <p:nvPr/>
              </p:nvSpPr>
              <p:spPr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143" name="Google Shape;2143;p51"/>
                <p:cNvSpPr txBox="1"/>
                <p:nvPr/>
              </p:nvSpPr>
              <p:spPr>
                <a:xfrm>
                  <a:off x="1680" y="3600"/>
                  <a:ext cx="406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ahoma"/>
                    <a:buNone/>
                  </a:pPr>
                  <a:r>
                    <a:rPr b="0" i="0" lang="en-US" sz="20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1+5</a:t>
                  </a:r>
                  <a:endParaRPr/>
                </a:p>
              </p:txBody>
            </p:sp>
          </p:grpSp>
          <p:grpSp>
            <p:nvGrpSpPr>
              <p:cNvPr id="2144" name="Google Shape;2144;p51"/>
              <p:cNvGrpSpPr/>
              <p:nvPr/>
            </p:nvGrpSpPr>
            <p:grpSpPr>
              <a:xfrm>
                <a:off x="1632" y="2592"/>
                <a:ext cx="454" cy="490"/>
                <a:chOff x="1632" y="2592"/>
                <a:chExt cx="454" cy="490"/>
              </a:xfrm>
            </p:grpSpPr>
            <p:sp>
              <p:nvSpPr>
                <p:cNvPr id="2145" name="Google Shape;2145;p51"/>
                <p:cNvSpPr txBox="1"/>
                <p:nvPr/>
              </p:nvSpPr>
              <p:spPr>
                <a:xfrm>
                  <a:off x="1632" y="2592"/>
                  <a:ext cx="96" cy="96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146" name="Google Shape;2146;p51"/>
                <p:cNvSpPr txBox="1"/>
                <p:nvPr/>
              </p:nvSpPr>
              <p:spPr>
                <a:xfrm>
                  <a:off x="1728" y="2592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147" name="Google Shape;2147;p51"/>
                <p:cNvSpPr txBox="1"/>
                <p:nvPr/>
              </p:nvSpPr>
              <p:spPr>
                <a:xfrm>
                  <a:off x="1632" y="2688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cap="flat" cmpd="sng" w="952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148" name="Google Shape;2148;p51"/>
                <p:cNvSpPr txBox="1"/>
                <p:nvPr/>
              </p:nvSpPr>
              <p:spPr>
                <a:xfrm>
                  <a:off x="1728" y="2784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149" name="Google Shape;2149;p51"/>
                <p:cNvSpPr txBox="1"/>
                <p:nvPr/>
              </p:nvSpPr>
              <p:spPr>
                <a:xfrm>
                  <a:off x="1824" y="2688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150" name="Google Shape;2150;p51"/>
                <p:cNvSpPr txBox="1"/>
                <p:nvPr/>
              </p:nvSpPr>
              <p:spPr>
                <a:xfrm>
                  <a:off x="1632" y="2784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151" name="Google Shape;2151;p51"/>
                <p:cNvSpPr txBox="1"/>
                <p:nvPr/>
              </p:nvSpPr>
              <p:spPr>
                <a:xfrm>
                  <a:off x="1728" y="2688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152" name="Google Shape;2152;p51"/>
                <p:cNvSpPr txBox="1"/>
                <p:nvPr/>
              </p:nvSpPr>
              <p:spPr>
                <a:xfrm>
                  <a:off x="1824" y="2784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153" name="Google Shape;2153;p51"/>
                <p:cNvSpPr txBox="1"/>
                <p:nvPr/>
              </p:nvSpPr>
              <p:spPr>
                <a:xfrm>
                  <a:off x="1824" y="2592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154" name="Google Shape;2154;p51"/>
                <p:cNvSpPr txBox="1"/>
                <p:nvPr/>
              </p:nvSpPr>
              <p:spPr>
                <a:xfrm>
                  <a:off x="1680" y="2832"/>
                  <a:ext cx="406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ahoma"/>
                    <a:buNone/>
                  </a:pPr>
                  <a:r>
                    <a:rPr b="0" i="0" lang="en-US" sz="20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1+3</a:t>
                  </a:r>
                  <a:endParaRPr/>
                </a:p>
              </p:txBody>
            </p:sp>
          </p:grpSp>
        </p:grpSp>
        <p:grpSp>
          <p:nvGrpSpPr>
            <p:cNvPr id="2155" name="Google Shape;2155;p51"/>
            <p:cNvGrpSpPr/>
            <p:nvPr/>
          </p:nvGrpSpPr>
          <p:grpSpPr>
            <a:xfrm>
              <a:off x="1152" y="1488"/>
              <a:ext cx="480" cy="2016"/>
              <a:chOff x="1152" y="1488"/>
              <a:chExt cx="480" cy="2016"/>
            </a:xfrm>
          </p:grpSpPr>
          <p:cxnSp>
            <p:nvCxnSpPr>
              <p:cNvPr id="2156" name="Google Shape;2156;p51"/>
              <p:cNvCxnSpPr/>
              <p:nvPr/>
            </p:nvCxnSpPr>
            <p:spPr>
              <a:xfrm>
                <a:off x="1152" y="2448"/>
                <a:ext cx="480" cy="28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2157" name="Google Shape;2157;p51"/>
              <p:cNvCxnSpPr/>
              <p:nvPr/>
            </p:nvCxnSpPr>
            <p:spPr>
              <a:xfrm flipH="1" rot="10800000">
                <a:off x="1152" y="1488"/>
                <a:ext cx="480" cy="96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2158" name="Google Shape;2158;p51"/>
              <p:cNvCxnSpPr/>
              <p:nvPr/>
            </p:nvCxnSpPr>
            <p:spPr>
              <a:xfrm>
                <a:off x="1152" y="2448"/>
                <a:ext cx="480" cy="105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</p:grpSp>
      <p:grpSp>
        <p:nvGrpSpPr>
          <p:cNvPr id="2159" name="Google Shape;2159;p51"/>
          <p:cNvGrpSpPr/>
          <p:nvPr/>
        </p:nvGrpSpPr>
        <p:grpSpPr>
          <a:xfrm>
            <a:off x="4267200" y="1752600"/>
            <a:ext cx="1482725" cy="1844675"/>
            <a:chOff x="2688" y="1104"/>
            <a:chExt cx="934" cy="1162"/>
          </a:xfrm>
        </p:grpSpPr>
        <p:grpSp>
          <p:nvGrpSpPr>
            <p:cNvPr id="2160" name="Google Shape;2160;p51"/>
            <p:cNvGrpSpPr/>
            <p:nvPr/>
          </p:nvGrpSpPr>
          <p:grpSpPr>
            <a:xfrm>
              <a:off x="3168" y="1104"/>
              <a:ext cx="454" cy="1162"/>
              <a:chOff x="3168" y="1104"/>
              <a:chExt cx="454" cy="1162"/>
            </a:xfrm>
          </p:grpSpPr>
          <p:grpSp>
            <p:nvGrpSpPr>
              <p:cNvPr id="2161" name="Google Shape;2161;p51"/>
              <p:cNvGrpSpPr/>
              <p:nvPr/>
            </p:nvGrpSpPr>
            <p:grpSpPr>
              <a:xfrm>
                <a:off x="3168" y="1104"/>
                <a:ext cx="454" cy="490"/>
                <a:chOff x="3168" y="1104"/>
                <a:chExt cx="454" cy="490"/>
              </a:xfrm>
            </p:grpSpPr>
            <p:sp>
              <p:nvSpPr>
                <p:cNvPr id="2162" name="Google Shape;2162;p51"/>
                <p:cNvSpPr txBox="1"/>
                <p:nvPr/>
              </p:nvSpPr>
              <p:spPr>
                <a:xfrm>
                  <a:off x="3168" y="1200"/>
                  <a:ext cx="96" cy="96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163" name="Google Shape;2163;p51"/>
                <p:cNvSpPr txBox="1"/>
                <p:nvPr/>
              </p:nvSpPr>
              <p:spPr>
                <a:xfrm>
                  <a:off x="3264" y="1104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164" name="Google Shape;2164;p51"/>
                <p:cNvSpPr txBox="1"/>
                <p:nvPr/>
              </p:nvSpPr>
              <p:spPr>
                <a:xfrm>
                  <a:off x="3264" y="1200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cap="flat" cmpd="sng" w="952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165" name="Google Shape;2165;p51"/>
                <p:cNvSpPr txBox="1"/>
                <p:nvPr/>
              </p:nvSpPr>
              <p:spPr>
                <a:xfrm>
                  <a:off x="3264" y="1296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166" name="Google Shape;2166;p51"/>
                <p:cNvSpPr txBox="1"/>
                <p:nvPr/>
              </p:nvSpPr>
              <p:spPr>
                <a:xfrm>
                  <a:off x="3360" y="1200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167" name="Google Shape;2167;p51"/>
                <p:cNvSpPr txBox="1"/>
                <p:nvPr/>
              </p:nvSpPr>
              <p:spPr>
                <a:xfrm>
                  <a:off x="3168" y="1296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168" name="Google Shape;2168;p51"/>
                <p:cNvSpPr txBox="1"/>
                <p:nvPr/>
              </p:nvSpPr>
              <p:spPr>
                <a:xfrm>
                  <a:off x="3168" y="1104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169" name="Google Shape;2169;p51"/>
                <p:cNvSpPr txBox="1"/>
                <p:nvPr/>
              </p:nvSpPr>
              <p:spPr>
                <a:xfrm>
                  <a:off x="3360" y="1296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170" name="Google Shape;2170;p51"/>
                <p:cNvSpPr txBox="1"/>
                <p:nvPr/>
              </p:nvSpPr>
              <p:spPr>
                <a:xfrm>
                  <a:off x="3360" y="1104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171" name="Google Shape;2171;p51"/>
                <p:cNvSpPr txBox="1"/>
                <p:nvPr/>
              </p:nvSpPr>
              <p:spPr>
                <a:xfrm>
                  <a:off x="3216" y="1344"/>
                  <a:ext cx="406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ahoma"/>
                    <a:buNone/>
                  </a:pPr>
                  <a:r>
                    <a:rPr b="0" i="0" lang="en-US" sz="20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3+3</a:t>
                  </a:r>
                  <a:endParaRPr/>
                </a:p>
              </p:txBody>
            </p:sp>
          </p:grpSp>
          <p:grpSp>
            <p:nvGrpSpPr>
              <p:cNvPr id="2172" name="Google Shape;2172;p51"/>
              <p:cNvGrpSpPr/>
              <p:nvPr/>
            </p:nvGrpSpPr>
            <p:grpSpPr>
              <a:xfrm>
                <a:off x="3168" y="1776"/>
                <a:ext cx="454" cy="490"/>
                <a:chOff x="3168" y="1776"/>
                <a:chExt cx="454" cy="490"/>
              </a:xfrm>
            </p:grpSpPr>
            <p:sp>
              <p:nvSpPr>
                <p:cNvPr id="2173" name="Google Shape;2173;p51"/>
                <p:cNvSpPr txBox="1"/>
                <p:nvPr/>
              </p:nvSpPr>
              <p:spPr>
                <a:xfrm>
                  <a:off x="3168" y="1776"/>
                  <a:ext cx="96" cy="96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174" name="Google Shape;2174;p51"/>
                <p:cNvSpPr txBox="1"/>
                <p:nvPr/>
              </p:nvSpPr>
              <p:spPr>
                <a:xfrm>
                  <a:off x="3264" y="1776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175" name="Google Shape;2175;p51"/>
                <p:cNvSpPr txBox="1"/>
                <p:nvPr/>
              </p:nvSpPr>
              <p:spPr>
                <a:xfrm>
                  <a:off x="3264" y="1872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cap="flat" cmpd="sng" w="952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176" name="Google Shape;2176;p51"/>
                <p:cNvSpPr txBox="1"/>
                <p:nvPr/>
              </p:nvSpPr>
              <p:spPr>
                <a:xfrm>
                  <a:off x="3264" y="196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177" name="Google Shape;2177;p51"/>
                <p:cNvSpPr txBox="1"/>
                <p:nvPr/>
              </p:nvSpPr>
              <p:spPr>
                <a:xfrm>
                  <a:off x="3360" y="1872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178" name="Google Shape;2178;p51"/>
                <p:cNvSpPr txBox="1"/>
                <p:nvPr/>
              </p:nvSpPr>
              <p:spPr>
                <a:xfrm>
                  <a:off x="3168" y="1872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179" name="Google Shape;2179;p51"/>
                <p:cNvSpPr txBox="1"/>
                <p:nvPr/>
              </p:nvSpPr>
              <p:spPr>
                <a:xfrm>
                  <a:off x="3168" y="1968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180" name="Google Shape;2180;p51"/>
                <p:cNvSpPr txBox="1"/>
                <p:nvPr/>
              </p:nvSpPr>
              <p:spPr>
                <a:xfrm>
                  <a:off x="3360" y="1968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181" name="Google Shape;2181;p51"/>
                <p:cNvSpPr txBox="1"/>
                <p:nvPr/>
              </p:nvSpPr>
              <p:spPr>
                <a:xfrm>
                  <a:off x="3360" y="1776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182" name="Google Shape;2182;p51"/>
                <p:cNvSpPr txBox="1"/>
                <p:nvPr/>
              </p:nvSpPr>
              <p:spPr>
                <a:xfrm>
                  <a:off x="3216" y="2016"/>
                  <a:ext cx="406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ahoma"/>
                    <a:buNone/>
                  </a:pPr>
                  <a:r>
                    <a:rPr b="0" i="0" lang="en-US" sz="20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3+4</a:t>
                  </a:r>
                  <a:endParaRPr/>
                </a:p>
              </p:txBody>
            </p:sp>
          </p:grpSp>
        </p:grpSp>
        <p:grpSp>
          <p:nvGrpSpPr>
            <p:cNvPr id="2183" name="Google Shape;2183;p51"/>
            <p:cNvGrpSpPr/>
            <p:nvPr/>
          </p:nvGrpSpPr>
          <p:grpSpPr>
            <a:xfrm>
              <a:off x="2688" y="1248"/>
              <a:ext cx="480" cy="672"/>
              <a:chOff x="2688" y="1248"/>
              <a:chExt cx="480" cy="672"/>
            </a:xfrm>
          </p:grpSpPr>
          <p:cxnSp>
            <p:nvCxnSpPr>
              <p:cNvPr id="2184" name="Google Shape;2184;p51"/>
              <p:cNvCxnSpPr/>
              <p:nvPr/>
            </p:nvCxnSpPr>
            <p:spPr>
              <a:xfrm flipH="1" rot="10800000">
                <a:off x="2688" y="1248"/>
                <a:ext cx="480" cy="24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2185" name="Google Shape;2185;p51"/>
              <p:cNvCxnSpPr/>
              <p:nvPr/>
            </p:nvCxnSpPr>
            <p:spPr>
              <a:xfrm>
                <a:off x="2688" y="1488"/>
                <a:ext cx="480" cy="43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</p:grpSp>
      <p:grpSp>
        <p:nvGrpSpPr>
          <p:cNvPr id="2186" name="Google Shape;2186;p51"/>
          <p:cNvGrpSpPr/>
          <p:nvPr/>
        </p:nvGrpSpPr>
        <p:grpSpPr>
          <a:xfrm>
            <a:off x="5486400" y="1752600"/>
            <a:ext cx="2438400" cy="457200"/>
            <a:chOff x="3456" y="1104"/>
            <a:chExt cx="1536" cy="288"/>
          </a:xfrm>
        </p:grpSpPr>
        <p:sp>
          <p:nvSpPr>
            <p:cNvPr id="2187" name="Google Shape;2187;p51"/>
            <p:cNvSpPr txBox="1"/>
            <p:nvPr/>
          </p:nvSpPr>
          <p:spPr>
            <a:xfrm>
              <a:off x="3936" y="1200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88" name="Google Shape;2188;p51"/>
            <p:cNvSpPr txBox="1"/>
            <p:nvPr/>
          </p:nvSpPr>
          <p:spPr>
            <a:xfrm>
              <a:off x="3936" y="1104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89" name="Google Shape;2189;p51"/>
            <p:cNvSpPr txBox="1"/>
            <p:nvPr/>
          </p:nvSpPr>
          <p:spPr>
            <a:xfrm>
              <a:off x="4032" y="1200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90" name="Google Shape;2190;p51"/>
            <p:cNvSpPr txBox="1"/>
            <p:nvPr/>
          </p:nvSpPr>
          <p:spPr>
            <a:xfrm>
              <a:off x="4032" y="1296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91" name="Google Shape;2191;p51"/>
            <p:cNvSpPr txBox="1"/>
            <p:nvPr/>
          </p:nvSpPr>
          <p:spPr>
            <a:xfrm>
              <a:off x="4128" y="1200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92" name="Google Shape;2192;p51"/>
            <p:cNvSpPr txBox="1"/>
            <p:nvPr/>
          </p:nvSpPr>
          <p:spPr>
            <a:xfrm>
              <a:off x="3936" y="1296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93" name="Google Shape;2193;p51"/>
            <p:cNvSpPr txBox="1"/>
            <p:nvPr/>
          </p:nvSpPr>
          <p:spPr>
            <a:xfrm>
              <a:off x="4032" y="1104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94" name="Google Shape;2194;p51"/>
            <p:cNvSpPr txBox="1"/>
            <p:nvPr/>
          </p:nvSpPr>
          <p:spPr>
            <a:xfrm>
              <a:off x="4128" y="1296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95" name="Google Shape;2195;p51"/>
            <p:cNvSpPr txBox="1"/>
            <p:nvPr/>
          </p:nvSpPr>
          <p:spPr>
            <a:xfrm>
              <a:off x="4128" y="1104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2196" name="Google Shape;2196;p51"/>
            <p:cNvGrpSpPr/>
            <p:nvPr/>
          </p:nvGrpSpPr>
          <p:grpSpPr>
            <a:xfrm>
              <a:off x="3456" y="1104"/>
              <a:ext cx="1536" cy="288"/>
              <a:chOff x="3456" y="1104"/>
              <a:chExt cx="1536" cy="288"/>
            </a:xfrm>
          </p:grpSpPr>
          <p:cxnSp>
            <p:nvCxnSpPr>
              <p:cNvPr id="2197" name="Google Shape;2197;p51"/>
              <p:cNvCxnSpPr/>
              <p:nvPr/>
            </p:nvCxnSpPr>
            <p:spPr>
              <a:xfrm>
                <a:off x="3456" y="1248"/>
                <a:ext cx="48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2198" name="Google Shape;2198;p51"/>
              <p:cNvSpPr txBox="1"/>
              <p:nvPr/>
            </p:nvSpPr>
            <p:spPr>
              <a:xfrm>
                <a:off x="4704" y="1200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99" name="Google Shape;2199;p51"/>
              <p:cNvSpPr txBox="1"/>
              <p:nvPr/>
            </p:nvSpPr>
            <p:spPr>
              <a:xfrm>
                <a:off x="4704" y="110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00" name="Google Shape;2200;p51"/>
              <p:cNvSpPr txBox="1"/>
              <p:nvPr/>
            </p:nvSpPr>
            <p:spPr>
              <a:xfrm>
                <a:off x="4800" y="1200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01" name="Google Shape;2201;p51"/>
              <p:cNvSpPr txBox="1"/>
              <p:nvPr/>
            </p:nvSpPr>
            <p:spPr>
              <a:xfrm>
                <a:off x="4800" y="1296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02" name="Google Shape;2202;p51"/>
              <p:cNvSpPr txBox="1"/>
              <p:nvPr/>
            </p:nvSpPr>
            <p:spPr>
              <a:xfrm>
                <a:off x="4896" y="1200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03" name="Google Shape;2203;p51"/>
              <p:cNvSpPr txBox="1"/>
              <p:nvPr/>
            </p:nvSpPr>
            <p:spPr>
              <a:xfrm>
                <a:off x="4704" y="1296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04" name="Google Shape;2204;p51"/>
              <p:cNvSpPr txBox="1"/>
              <p:nvPr/>
            </p:nvSpPr>
            <p:spPr>
              <a:xfrm>
                <a:off x="4896" y="110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05" name="Google Shape;2205;p51"/>
              <p:cNvSpPr txBox="1"/>
              <p:nvPr/>
            </p:nvSpPr>
            <p:spPr>
              <a:xfrm>
                <a:off x="4896" y="1296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06" name="Google Shape;2206;p51"/>
              <p:cNvSpPr txBox="1"/>
              <p:nvPr/>
            </p:nvSpPr>
            <p:spPr>
              <a:xfrm>
                <a:off x="4800" y="110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cxnSp>
          <p:nvCxnSpPr>
            <p:cNvPr id="2207" name="Google Shape;2207;p51"/>
            <p:cNvCxnSpPr/>
            <p:nvPr/>
          </p:nvCxnSpPr>
          <p:spPr>
            <a:xfrm>
              <a:off x="4224" y="1248"/>
              <a:ext cx="48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2208" name="Google Shape;2208;p51"/>
          <p:cNvGrpSpPr/>
          <p:nvPr/>
        </p:nvGrpSpPr>
        <p:grpSpPr>
          <a:xfrm>
            <a:off x="4267200" y="3733800"/>
            <a:ext cx="1495425" cy="1690687"/>
            <a:chOff x="2688" y="2352"/>
            <a:chExt cx="942" cy="1065"/>
          </a:xfrm>
        </p:grpSpPr>
        <p:grpSp>
          <p:nvGrpSpPr>
            <p:cNvPr id="2209" name="Google Shape;2209;p51"/>
            <p:cNvGrpSpPr/>
            <p:nvPr/>
          </p:nvGrpSpPr>
          <p:grpSpPr>
            <a:xfrm>
              <a:off x="3168" y="2352"/>
              <a:ext cx="462" cy="1065"/>
              <a:chOff x="3168" y="2352"/>
              <a:chExt cx="462" cy="1065"/>
            </a:xfrm>
          </p:grpSpPr>
          <p:grpSp>
            <p:nvGrpSpPr>
              <p:cNvPr id="2210" name="Google Shape;2210;p51"/>
              <p:cNvGrpSpPr/>
              <p:nvPr/>
            </p:nvGrpSpPr>
            <p:grpSpPr>
              <a:xfrm>
                <a:off x="3168" y="2928"/>
                <a:ext cx="462" cy="489"/>
                <a:chOff x="3168" y="2928"/>
                <a:chExt cx="462" cy="489"/>
              </a:xfrm>
            </p:grpSpPr>
            <p:sp>
              <p:nvSpPr>
                <p:cNvPr id="2211" name="Google Shape;2211;p51"/>
                <p:cNvSpPr txBox="1"/>
                <p:nvPr/>
              </p:nvSpPr>
              <p:spPr>
                <a:xfrm>
                  <a:off x="3168" y="2928"/>
                  <a:ext cx="96" cy="96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212" name="Google Shape;2212;p51"/>
                <p:cNvSpPr txBox="1"/>
                <p:nvPr/>
              </p:nvSpPr>
              <p:spPr>
                <a:xfrm>
                  <a:off x="3264" y="3024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213" name="Google Shape;2213;p51"/>
                <p:cNvSpPr txBox="1"/>
                <p:nvPr/>
              </p:nvSpPr>
              <p:spPr>
                <a:xfrm>
                  <a:off x="3168" y="3024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cap="flat" cmpd="sng" w="952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214" name="Google Shape;2214;p51"/>
                <p:cNvSpPr txBox="1"/>
                <p:nvPr/>
              </p:nvSpPr>
              <p:spPr>
                <a:xfrm>
                  <a:off x="3360" y="3024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215" name="Google Shape;2215;p51"/>
                <p:cNvSpPr txBox="1"/>
                <p:nvPr/>
              </p:nvSpPr>
              <p:spPr>
                <a:xfrm>
                  <a:off x="3168" y="3120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216" name="Google Shape;2216;p51"/>
                <p:cNvSpPr txBox="1"/>
                <p:nvPr/>
              </p:nvSpPr>
              <p:spPr>
                <a:xfrm>
                  <a:off x="3360" y="2928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217" name="Google Shape;2217;p51"/>
                <p:cNvSpPr txBox="1"/>
                <p:nvPr/>
              </p:nvSpPr>
              <p:spPr>
                <a:xfrm>
                  <a:off x="3360" y="3120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218" name="Google Shape;2218;p51"/>
                <p:cNvSpPr txBox="1"/>
                <p:nvPr/>
              </p:nvSpPr>
              <p:spPr>
                <a:xfrm>
                  <a:off x="3264" y="2928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219" name="Google Shape;2219;p51"/>
                <p:cNvSpPr txBox="1"/>
                <p:nvPr/>
              </p:nvSpPr>
              <p:spPr>
                <a:xfrm>
                  <a:off x="3224" y="3167"/>
                  <a:ext cx="406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ahoma"/>
                    <a:buNone/>
                  </a:pPr>
                  <a:r>
                    <a:rPr b="0" i="0" lang="en-US" sz="20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3+4</a:t>
                  </a:r>
                  <a:endParaRPr/>
                </a:p>
              </p:txBody>
            </p:sp>
          </p:grpSp>
          <p:grpSp>
            <p:nvGrpSpPr>
              <p:cNvPr id="2220" name="Google Shape;2220;p51"/>
              <p:cNvGrpSpPr/>
              <p:nvPr/>
            </p:nvGrpSpPr>
            <p:grpSpPr>
              <a:xfrm>
                <a:off x="3168" y="2352"/>
                <a:ext cx="462" cy="864"/>
                <a:chOff x="3168" y="2352"/>
                <a:chExt cx="462" cy="864"/>
              </a:xfrm>
            </p:grpSpPr>
            <p:grpSp>
              <p:nvGrpSpPr>
                <p:cNvPr id="2221" name="Google Shape;2221;p51"/>
                <p:cNvGrpSpPr/>
                <p:nvPr/>
              </p:nvGrpSpPr>
              <p:grpSpPr>
                <a:xfrm>
                  <a:off x="3168" y="2352"/>
                  <a:ext cx="462" cy="489"/>
                  <a:chOff x="3168" y="2352"/>
                  <a:chExt cx="462" cy="489"/>
                </a:xfrm>
              </p:grpSpPr>
              <p:sp>
                <p:nvSpPr>
                  <p:cNvPr id="2222" name="Google Shape;2222;p51"/>
                  <p:cNvSpPr txBox="1"/>
                  <p:nvPr/>
                </p:nvSpPr>
                <p:spPr>
                  <a:xfrm>
                    <a:off x="3264" y="2352"/>
                    <a:ext cx="96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2223" name="Google Shape;2223;p51"/>
                  <p:cNvSpPr txBox="1"/>
                  <p:nvPr/>
                </p:nvSpPr>
                <p:spPr>
                  <a:xfrm>
                    <a:off x="3264" y="2448"/>
                    <a:ext cx="96" cy="96"/>
                  </a:xfrm>
                  <a:prstGeom prst="rect">
                    <a:avLst/>
                  </a:prstGeom>
                  <a:solidFill>
                    <a:srgbClr val="CC6600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2224" name="Google Shape;2224;p51"/>
                  <p:cNvSpPr txBox="1"/>
                  <p:nvPr/>
                </p:nvSpPr>
                <p:spPr>
                  <a:xfrm>
                    <a:off x="3168" y="2448"/>
                    <a:ext cx="96" cy="96"/>
                  </a:xfrm>
                  <a:prstGeom prst="rect">
                    <a:avLst/>
                  </a:prstGeom>
                  <a:solidFill>
                    <a:srgbClr val="CCFF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2225" name="Google Shape;2225;p51"/>
                  <p:cNvSpPr txBox="1"/>
                  <p:nvPr/>
                </p:nvSpPr>
                <p:spPr>
                  <a:xfrm>
                    <a:off x="3264" y="2544"/>
                    <a:ext cx="96" cy="96"/>
                  </a:xfrm>
                  <a:prstGeom prst="rect">
                    <a:avLst/>
                  </a:prstGeom>
                  <a:solidFill>
                    <a:schemeClr val="hlink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2226" name="Google Shape;2226;p51"/>
                  <p:cNvSpPr txBox="1"/>
                  <p:nvPr/>
                </p:nvSpPr>
                <p:spPr>
                  <a:xfrm>
                    <a:off x="3360" y="2448"/>
                    <a:ext cx="96" cy="96"/>
                  </a:xfrm>
                  <a:prstGeom prst="rect">
                    <a:avLst/>
                  </a:prstGeom>
                  <a:solidFill>
                    <a:srgbClr val="FFCCFF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2227" name="Google Shape;2227;p51"/>
                  <p:cNvSpPr txBox="1"/>
                  <p:nvPr/>
                </p:nvSpPr>
                <p:spPr>
                  <a:xfrm>
                    <a:off x="3168" y="2544"/>
                    <a:ext cx="96" cy="96"/>
                  </a:xfrm>
                  <a:prstGeom prst="rect">
                    <a:avLst/>
                  </a:prstGeom>
                  <a:solidFill>
                    <a:srgbClr val="33CC33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2228" name="Google Shape;2228;p51"/>
                  <p:cNvSpPr txBox="1"/>
                  <p:nvPr/>
                </p:nvSpPr>
                <p:spPr>
                  <a:xfrm>
                    <a:off x="3168" y="2352"/>
                    <a:ext cx="96" cy="96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2229" name="Google Shape;2229;p51"/>
                  <p:cNvSpPr txBox="1"/>
                  <p:nvPr/>
                </p:nvSpPr>
                <p:spPr>
                  <a:xfrm>
                    <a:off x="3360" y="2544"/>
                    <a:ext cx="96" cy="96"/>
                  </a:xfrm>
                  <a:prstGeom prst="rect">
                    <a:avLst/>
                  </a:prstGeom>
                  <a:solidFill>
                    <a:srgbClr val="FF9900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2230" name="Google Shape;2230;p51"/>
                  <p:cNvSpPr txBox="1"/>
                  <p:nvPr/>
                </p:nvSpPr>
                <p:spPr>
                  <a:xfrm>
                    <a:off x="3360" y="2352"/>
                    <a:ext cx="96" cy="96"/>
                  </a:xfrm>
                  <a:prstGeom prst="rect">
                    <a:avLst/>
                  </a:prstGeom>
                  <a:solidFill>
                    <a:srgbClr val="FF3300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2231" name="Google Shape;2231;p51"/>
                  <p:cNvSpPr txBox="1"/>
                  <p:nvPr/>
                </p:nvSpPr>
                <p:spPr>
                  <a:xfrm>
                    <a:off x="3224" y="2591"/>
                    <a:ext cx="406" cy="2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000"/>
                      <a:buFont typeface="Tahoma"/>
                      <a:buNone/>
                    </a:pPr>
                    <a:r>
                      <a:rPr b="0" i="0" lang="en-US" sz="2000" u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rPr>
                      <a:t>3+2</a:t>
                    </a:r>
                    <a:endParaRPr/>
                  </a:p>
                </p:txBody>
              </p:sp>
            </p:grpSp>
            <p:sp>
              <p:nvSpPr>
                <p:cNvPr id="2232" name="Google Shape;2232;p51"/>
                <p:cNvSpPr txBox="1"/>
                <p:nvPr/>
              </p:nvSpPr>
              <p:spPr>
                <a:xfrm>
                  <a:off x="3264" y="3120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</p:grpSp>
        <p:grpSp>
          <p:nvGrpSpPr>
            <p:cNvPr id="2233" name="Google Shape;2233;p51"/>
            <p:cNvGrpSpPr/>
            <p:nvPr/>
          </p:nvGrpSpPr>
          <p:grpSpPr>
            <a:xfrm>
              <a:off x="2688" y="2496"/>
              <a:ext cx="480" cy="576"/>
              <a:chOff x="2688" y="2496"/>
              <a:chExt cx="480" cy="576"/>
            </a:xfrm>
          </p:grpSpPr>
          <p:cxnSp>
            <p:nvCxnSpPr>
              <p:cNvPr id="2234" name="Google Shape;2234;p51"/>
              <p:cNvCxnSpPr/>
              <p:nvPr/>
            </p:nvCxnSpPr>
            <p:spPr>
              <a:xfrm flipH="1" rot="10800000">
                <a:off x="2688" y="2496"/>
                <a:ext cx="480" cy="24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2235" name="Google Shape;2235;p51"/>
              <p:cNvCxnSpPr/>
              <p:nvPr/>
            </p:nvCxnSpPr>
            <p:spPr>
              <a:xfrm>
                <a:off x="2688" y="2736"/>
                <a:ext cx="480" cy="33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</p:grpSp>
      <p:grpSp>
        <p:nvGrpSpPr>
          <p:cNvPr id="2236" name="Google Shape;2236;p51"/>
          <p:cNvGrpSpPr/>
          <p:nvPr/>
        </p:nvGrpSpPr>
        <p:grpSpPr>
          <a:xfrm>
            <a:off x="5486400" y="3733800"/>
            <a:ext cx="1495425" cy="776287"/>
            <a:chOff x="3456" y="2352"/>
            <a:chExt cx="942" cy="489"/>
          </a:xfrm>
        </p:grpSpPr>
        <p:grpSp>
          <p:nvGrpSpPr>
            <p:cNvPr id="2237" name="Google Shape;2237;p51"/>
            <p:cNvGrpSpPr/>
            <p:nvPr/>
          </p:nvGrpSpPr>
          <p:grpSpPr>
            <a:xfrm>
              <a:off x="3936" y="2352"/>
              <a:ext cx="462" cy="489"/>
              <a:chOff x="3936" y="2352"/>
              <a:chExt cx="462" cy="489"/>
            </a:xfrm>
          </p:grpSpPr>
          <p:sp>
            <p:nvSpPr>
              <p:cNvPr id="2238" name="Google Shape;2238;p51"/>
              <p:cNvSpPr txBox="1"/>
              <p:nvPr/>
            </p:nvSpPr>
            <p:spPr>
              <a:xfrm>
                <a:off x="4032" y="235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39" name="Google Shape;2239;p51"/>
              <p:cNvSpPr txBox="1"/>
              <p:nvPr/>
            </p:nvSpPr>
            <p:spPr>
              <a:xfrm>
                <a:off x="4032" y="244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40" name="Google Shape;2240;p51"/>
              <p:cNvSpPr txBox="1"/>
              <p:nvPr/>
            </p:nvSpPr>
            <p:spPr>
              <a:xfrm>
                <a:off x="3936" y="2352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41" name="Google Shape;2241;p51"/>
              <p:cNvSpPr txBox="1"/>
              <p:nvPr/>
            </p:nvSpPr>
            <p:spPr>
              <a:xfrm>
                <a:off x="4032" y="254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42" name="Google Shape;2242;p51"/>
              <p:cNvSpPr txBox="1"/>
              <p:nvPr/>
            </p:nvSpPr>
            <p:spPr>
              <a:xfrm>
                <a:off x="4128" y="244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43" name="Google Shape;2243;p51"/>
              <p:cNvSpPr txBox="1"/>
              <p:nvPr/>
            </p:nvSpPr>
            <p:spPr>
              <a:xfrm>
                <a:off x="3936" y="254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44" name="Google Shape;2244;p51"/>
              <p:cNvSpPr txBox="1"/>
              <p:nvPr/>
            </p:nvSpPr>
            <p:spPr>
              <a:xfrm>
                <a:off x="3936" y="244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45" name="Google Shape;2245;p51"/>
              <p:cNvSpPr txBox="1"/>
              <p:nvPr/>
            </p:nvSpPr>
            <p:spPr>
              <a:xfrm>
                <a:off x="4128" y="254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46" name="Google Shape;2246;p51"/>
              <p:cNvSpPr txBox="1"/>
              <p:nvPr/>
            </p:nvSpPr>
            <p:spPr>
              <a:xfrm>
                <a:off x="4128" y="235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47" name="Google Shape;2247;p51"/>
              <p:cNvSpPr txBox="1"/>
              <p:nvPr/>
            </p:nvSpPr>
            <p:spPr>
              <a:xfrm>
                <a:off x="3992" y="2591"/>
                <a:ext cx="406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ahoma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4+1</a:t>
                </a:r>
                <a:endParaRPr/>
              </a:p>
            </p:txBody>
          </p:sp>
        </p:grpSp>
        <p:cxnSp>
          <p:nvCxnSpPr>
            <p:cNvPr id="2248" name="Google Shape;2248;p51"/>
            <p:cNvCxnSpPr/>
            <p:nvPr/>
          </p:nvCxnSpPr>
          <p:spPr>
            <a:xfrm>
              <a:off x="3456" y="2496"/>
              <a:ext cx="48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2249" name="Google Shape;2249;p51"/>
          <p:cNvGrpSpPr/>
          <p:nvPr/>
        </p:nvGrpSpPr>
        <p:grpSpPr>
          <a:xfrm>
            <a:off x="6705600" y="3200400"/>
            <a:ext cx="1495425" cy="1843087"/>
            <a:chOff x="4224" y="2016"/>
            <a:chExt cx="942" cy="1161"/>
          </a:xfrm>
        </p:grpSpPr>
        <p:grpSp>
          <p:nvGrpSpPr>
            <p:cNvPr id="2250" name="Google Shape;2250;p51"/>
            <p:cNvGrpSpPr/>
            <p:nvPr/>
          </p:nvGrpSpPr>
          <p:grpSpPr>
            <a:xfrm>
              <a:off x="4704" y="2016"/>
              <a:ext cx="462" cy="1161"/>
              <a:chOff x="4704" y="2016"/>
              <a:chExt cx="462" cy="1161"/>
            </a:xfrm>
          </p:grpSpPr>
          <p:grpSp>
            <p:nvGrpSpPr>
              <p:cNvPr id="2251" name="Google Shape;2251;p51"/>
              <p:cNvGrpSpPr/>
              <p:nvPr/>
            </p:nvGrpSpPr>
            <p:grpSpPr>
              <a:xfrm>
                <a:off x="4704" y="2016"/>
                <a:ext cx="462" cy="489"/>
                <a:chOff x="4704" y="2016"/>
                <a:chExt cx="462" cy="489"/>
              </a:xfrm>
            </p:grpSpPr>
            <p:sp>
              <p:nvSpPr>
                <p:cNvPr id="2252" name="Google Shape;2252;p51"/>
                <p:cNvSpPr txBox="1"/>
                <p:nvPr/>
              </p:nvSpPr>
              <p:spPr>
                <a:xfrm>
                  <a:off x="4800" y="2016"/>
                  <a:ext cx="96" cy="96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253" name="Google Shape;2253;p51"/>
                <p:cNvSpPr txBox="1"/>
                <p:nvPr/>
              </p:nvSpPr>
              <p:spPr>
                <a:xfrm>
                  <a:off x="4800" y="2112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254" name="Google Shape;2254;p51"/>
                <p:cNvSpPr txBox="1"/>
                <p:nvPr/>
              </p:nvSpPr>
              <p:spPr>
                <a:xfrm>
                  <a:off x="4704" y="2016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cap="flat" cmpd="sng" w="952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255" name="Google Shape;2255;p51"/>
                <p:cNvSpPr txBox="1"/>
                <p:nvPr/>
              </p:nvSpPr>
              <p:spPr>
                <a:xfrm>
                  <a:off x="4800" y="220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256" name="Google Shape;2256;p51"/>
                <p:cNvSpPr txBox="1"/>
                <p:nvPr/>
              </p:nvSpPr>
              <p:spPr>
                <a:xfrm>
                  <a:off x="4896" y="2112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257" name="Google Shape;2257;p51"/>
                <p:cNvSpPr txBox="1"/>
                <p:nvPr/>
              </p:nvSpPr>
              <p:spPr>
                <a:xfrm>
                  <a:off x="4704" y="2112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258" name="Google Shape;2258;p51"/>
                <p:cNvSpPr txBox="1"/>
                <p:nvPr/>
              </p:nvSpPr>
              <p:spPr>
                <a:xfrm>
                  <a:off x="4704" y="2208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259" name="Google Shape;2259;p51"/>
                <p:cNvSpPr txBox="1"/>
                <p:nvPr/>
              </p:nvSpPr>
              <p:spPr>
                <a:xfrm>
                  <a:off x="4896" y="2208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260" name="Google Shape;2260;p51"/>
                <p:cNvSpPr txBox="1"/>
                <p:nvPr/>
              </p:nvSpPr>
              <p:spPr>
                <a:xfrm>
                  <a:off x="4896" y="2016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261" name="Google Shape;2261;p51"/>
                <p:cNvSpPr txBox="1"/>
                <p:nvPr/>
              </p:nvSpPr>
              <p:spPr>
                <a:xfrm>
                  <a:off x="4760" y="2255"/>
                  <a:ext cx="406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ahoma"/>
                    <a:buNone/>
                  </a:pPr>
                  <a:r>
                    <a:rPr b="0" i="0" lang="en-US" sz="20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5+2</a:t>
                  </a:r>
                  <a:endParaRPr/>
                </a:p>
              </p:txBody>
            </p:sp>
          </p:grpSp>
          <p:sp>
            <p:nvSpPr>
              <p:cNvPr id="2262" name="Google Shape;2262;p51"/>
              <p:cNvSpPr txBox="1"/>
              <p:nvPr/>
            </p:nvSpPr>
            <p:spPr>
              <a:xfrm>
                <a:off x="4760" y="2927"/>
                <a:ext cx="406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ahoma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5+0</a:t>
                </a:r>
                <a:endParaRPr/>
              </a:p>
            </p:txBody>
          </p:sp>
        </p:grpSp>
        <p:grpSp>
          <p:nvGrpSpPr>
            <p:cNvPr id="2263" name="Google Shape;2263;p51"/>
            <p:cNvGrpSpPr/>
            <p:nvPr/>
          </p:nvGrpSpPr>
          <p:grpSpPr>
            <a:xfrm>
              <a:off x="4224" y="2160"/>
              <a:ext cx="480" cy="672"/>
              <a:chOff x="4224" y="2160"/>
              <a:chExt cx="480" cy="672"/>
            </a:xfrm>
          </p:grpSpPr>
          <p:cxnSp>
            <p:nvCxnSpPr>
              <p:cNvPr id="2264" name="Google Shape;2264;p51"/>
              <p:cNvCxnSpPr/>
              <p:nvPr/>
            </p:nvCxnSpPr>
            <p:spPr>
              <a:xfrm flipH="1" rot="10800000">
                <a:off x="4224" y="2160"/>
                <a:ext cx="480" cy="33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2265" name="Google Shape;2265;p51"/>
              <p:cNvCxnSpPr/>
              <p:nvPr/>
            </p:nvCxnSpPr>
            <p:spPr>
              <a:xfrm>
                <a:off x="4224" y="2496"/>
                <a:ext cx="480" cy="33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</p:grpSp>
      <p:grpSp>
        <p:nvGrpSpPr>
          <p:cNvPr id="2266" name="Google Shape;2266;p51"/>
          <p:cNvGrpSpPr/>
          <p:nvPr/>
        </p:nvGrpSpPr>
        <p:grpSpPr>
          <a:xfrm>
            <a:off x="3048000" y="2133600"/>
            <a:ext cx="1495425" cy="3990975"/>
            <a:chOff x="1920" y="1344"/>
            <a:chExt cx="942" cy="2514"/>
          </a:xfrm>
        </p:grpSpPr>
        <p:grpSp>
          <p:nvGrpSpPr>
            <p:cNvPr id="2267" name="Google Shape;2267;p51"/>
            <p:cNvGrpSpPr/>
            <p:nvPr/>
          </p:nvGrpSpPr>
          <p:grpSpPr>
            <a:xfrm>
              <a:off x="2400" y="1344"/>
              <a:ext cx="462" cy="2514"/>
              <a:chOff x="2400" y="1344"/>
              <a:chExt cx="462" cy="2514"/>
            </a:xfrm>
          </p:grpSpPr>
          <p:grpSp>
            <p:nvGrpSpPr>
              <p:cNvPr id="2268" name="Google Shape;2268;p51"/>
              <p:cNvGrpSpPr/>
              <p:nvPr/>
            </p:nvGrpSpPr>
            <p:grpSpPr>
              <a:xfrm>
                <a:off x="2400" y="1344"/>
                <a:ext cx="454" cy="490"/>
                <a:chOff x="2400" y="1344"/>
                <a:chExt cx="454" cy="490"/>
              </a:xfrm>
            </p:grpSpPr>
            <p:sp>
              <p:nvSpPr>
                <p:cNvPr id="2269" name="Google Shape;2269;p51"/>
                <p:cNvSpPr txBox="1"/>
                <p:nvPr/>
              </p:nvSpPr>
              <p:spPr>
                <a:xfrm>
                  <a:off x="2400" y="1344"/>
                  <a:ext cx="96" cy="96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270" name="Google Shape;2270;p51"/>
                <p:cNvSpPr txBox="1"/>
                <p:nvPr/>
              </p:nvSpPr>
              <p:spPr>
                <a:xfrm>
                  <a:off x="2496" y="1344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271" name="Google Shape;2271;p51"/>
                <p:cNvSpPr txBox="1"/>
                <p:nvPr/>
              </p:nvSpPr>
              <p:spPr>
                <a:xfrm>
                  <a:off x="2496" y="1440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cap="flat" cmpd="sng" w="952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272" name="Google Shape;2272;p51"/>
                <p:cNvSpPr txBox="1"/>
                <p:nvPr/>
              </p:nvSpPr>
              <p:spPr>
                <a:xfrm>
                  <a:off x="2496" y="1536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273" name="Google Shape;2273;p51"/>
                <p:cNvSpPr txBox="1"/>
                <p:nvPr/>
              </p:nvSpPr>
              <p:spPr>
                <a:xfrm>
                  <a:off x="2592" y="1440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274" name="Google Shape;2274;p51"/>
                <p:cNvSpPr txBox="1"/>
                <p:nvPr/>
              </p:nvSpPr>
              <p:spPr>
                <a:xfrm>
                  <a:off x="2400" y="1536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275" name="Google Shape;2275;p51"/>
                <p:cNvSpPr txBox="1"/>
                <p:nvPr/>
              </p:nvSpPr>
              <p:spPr>
                <a:xfrm>
                  <a:off x="2400" y="144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276" name="Google Shape;2276;p51"/>
                <p:cNvSpPr txBox="1"/>
                <p:nvPr/>
              </p:nvSpPr>
              <p:spPr>
                <a:xfrm>
                  <a:off x="2592" y="1536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277" name="Google Shape;2277;p51"/>
                <p:cNvSpPr txBox="1"/>
                <p:nvPr/>
              </p:nvSpPr>
              <p:spPr>
                <a:xfrm>
                  <a:off x="2592" y="1344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278" name="Google Shape;2278;p51"/>
                <p:cNvSpPr txBox="1"/>
                <p:nvPr/>
              </p:nvSpPr>
              <p:spPr>
                <a:xfrm>
                  <a:off x="2448" y="1584"/>
                  <a:ext cx="406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ahoma"/>
                    <a:buNone/>
                  </a:pPr>
                  <a:r>
                    <a:rPr b="0" i="0" lang="en-US" sz="20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2+3</a:t>
                  </a:r>
                  <a:endParaRPr/>
                </a:p>
              </p:txBody>
            </p:sp>
          </p:grpSp>
          <p:grpSp>
            <p:nvGrpSpPr>
              <p:cNvPr id="2279" name="Google Shape;2279;p51"/>
              <p:cNvGrpSpPr/>
              <p:nvPr/>
            </p:nvGrpSpPr>
            <p:grpSpPr>
              <a:xfrm>
                <a:off x="2400" y="2592"/>
                <a:ext cx="462" cy="1266"/>
                <a:chOff x="2400" y="2592"/>
                <a:chExt cx="462" cy="1266"/>
              </a:xfrm>
            </p:grpSpPr>
            <p:grpSp>
              <p:nvGrpSpPr>
                <p:cNvPr id="2280" name="Google Shape;2280;p51"/>
                <p:cNvGrpSpPr/>
                <p:nvPr/>
              </p:nvGrpSpPr>
              <p:grpSpPr>
                <a:xfrm>
                  <a:off x="2400" y="3360"/>
                  <a:ext cx="454" cy="498"/>
                  <a:chOff x="2400" y="3360"/>
                  <a:chExt cx="454" cy="498"/>
                </a:xfrm>
              </p:grpSpPr>
              <p:sp>
                <p:nvSpPr>
                  <p:cNvPr id="2281" name="Google Shape;2281;p51"/>
                  <p:cNvSpPr txBox="1"/>
                  <p:nvPr/>
                </p:nvSpPr>
                <p:spPr>
                  <a:xfrm>
                    <a:off x="2400" y="3360"/>
                    <a:ext cx="96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2282" name="Google Shape;2282;p51"/>
                  <p:cNvSpPr txBox="1"/>
                  <p:nvPr/>
                </p:nvSpPr>
                <p:spPr>
                  <a:xfrm>
                    <a:off x="2496" y="3360"/>
                    <a:ext cx="96" cy="96"/>
                  </a:xfrm>
                  <a:prstGeom prst="rect">
                    <a:avLst/>
                  </a:prstGeom>
                  <a:solidFill>
                    <a:srgbClr val="CC6600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2283" name="Google Shape;2283;p51"/>
                  <p:cNvSpPr txBox="1"/>
                  <p:nvPr/>
                </p:nvSpPr>
                <p:spPr>
                  <a:xfrm>
                    <a:off x="2400" y="3456"/>
                    <a:ext cx="96" cy="96"/>
                  </a:xfrm>
                  <a:prstGeom prst="rect">
                    <a:avLst/>
                  </a:prstGeom>
                  <a:solidFill>
                    <a:srgbClr val="CCFF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2284" name="Google Shape;2284;p51"/>
                  <p:cNvSpPr txBox="1"/>
                  <p:nvPr/>
                </p:nvSpPr>
                <p:spPr>
                  <a:xfrm>
                    <a:off x="2496" y="3552"/>
                    <a:ext cx="96" cy="96"/>
                  </a:xfrm>
                  <a:prstGeom prst="rect">
                    <a:avLst/>
                  </a:prstGeom>
                  <a:solidFill>
                    <a:schemeClr val="hlink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2285" name="Google Shape;2285;p51"/>
                  <p:cNvSpPr txBox="1"/>
                  <p:nvPr/>
                </p:nvSpPr>
                <p:spPr>
                  <a:xfrm>
                    <a:off x="2496" y="3456"/>
                    <a:ext cx="96" cy="96"/>
                  </a:xfrm>
                  <a:prstGeom prst="rect">
                    <a:avLst/>
                  </a:prstGeom>
                  <a:solidFill>
                    <a:srgbClr val="FFCCFF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2286" name="Google Shape;2286;p51"/>
                  <p:cNvSpPr txBox="1"/>
                  <p:nvPr/>
                </p:nvSpPr>
                <p:spPr>
                  <a:xfrm>
                    <a:off x="2400" y="3552"/>
                    <a:ext cx="96" cy="96"/>
                  </a:xfrm>
                  <a:prstGeom prst="rect">
                    <a:avLst/>
                  </a:prstGeom>
                  <a:solidFill>
                    <a:srgbClr val="33CC33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2287" name="Google Shape;2287;p51"/>
                  <p:cNvSpPr txBox="1"/>
                  <p:nvPr/>
                </p:nvSpPr>
                <p:spPr>
                  <a:xfrm>
                    <a:off x="2592" y="3456"/>
                    <a:ext cx="96" cy="96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2288" name="Google Shape;2288;p51"/>
                  <p:cNvSpPr txBox="1"/>
                  <p:nvPr/>
                </p:nvSpPr>
                <p:spPr>
                  <a:xfrm>
                    <a:off x="2592" y="3552"/>
                    <a:ext cx="96" cy="96"/>
                  </a:xfrm>
                  <a:prstGeom prst="rect">
                    <a:avLst/>
                  </a:prstGeom>
                  <a:solidFill>
                    <a:srgbClr val="FF9900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2289" name="Google Shape;2289;p51"/>
                  <p:cNvSpPr txBox="1"/>
                  <p:nvPr/>
                </p:nvSpPr>
                <p:spPr>
                  <a:xfrm>
                    <a:off x="2592" y="3360"/>
                    <a:ext cx="96" cy="96"/>
                  </a:xfrm>
                  <a:prstGeom prst="rect">
                    <a:avLst/>
                  </a:prstGeom>
                  <a:solidFill>
                    <a:srgbClr val="FF3300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2290" name="Google Shape;2290;p51"/>
                  <p:cNvSpPr txBox="1"/>
                  <p:nvPr/>
                </p:nvSpPr>
                <p:spPr>
                  <a:xfrm>
                    <a:off x="2448" y="3608"/>
                    <a:ext cx="406" cy="2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000"/>
                      <a:buFont typeface="Tahoma"/>
                      <a:buNone/>
                    </a:pPr>
                    <a:r>
                      <a:rPr b="0" i="0" lang="en-US" sz="2000" u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rPr>
                      <a:t>2+4</a:t>
                    </a:r>
                    <a:endParaRPr/>
                  </a:p>
                </p:txBody>
              </p:sp>
            </p:grpSp>
            <p:grpSp>
              <p:nvGrpSpPr>
                <p:cNvPr id="2291" name="Google Shape;2291;p51"/>
                <p:cNvGrpSpPr/>
                <p:nvPr/>
              </p:nvGrpSpPr>
              <p:grpSpPr>
                <a:xfrm>
                  <a:off x="2400" y="2592"/>
                  <a:ext cx="462" cy="489"/>
                  <a:chOff x="2400" y="2592"/>
                  <a:chExt cx="462" cy="489"/>
                </a:xfrm>
              </p:grpSpPr>
              <p:sp>
                <p:nvSpPr>
                  <p:cNvPr id="2292" name="Google Shape;2292;p51"/>
                  <p:cNvSpPr txBox="1"/>
                  <p:nvPr/>
                </p:nvSpPr>
                <p:spPr>
                  <a:xfrm>
                    <a:off x="2400" y="2592"/>
                    <a:ext cx="96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2293" name="Google Shape;2293;p51"/>
                  <p:cNvSpPr txBox="1"/>
                  <p:nvPr/>
                </p:nvSpPr>
                <p:spPr>
                  <a:xfrm>
                    <a:off x="2496" y="2688"/>
                    <a:ext cx="96" cy="96"/>
                  </a:xfrm>
                  <a:prstGeom prst="rect">
                    <a:avLst/>
                  </a:prstGeom>
                  <a:solidFill>
                    <a:srgbClr val="CC6600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2294" name="Google Shape;2294;p51"/>
                  <p:cNvSpPr txBox="1"/>
                  <p:nvPr/>
                </p:nvSpPr>
                <p:spPr>
                  <a:xfrm>
                    <a:off x="2400" y="2688"/>
                    <a:ext cx="96" cy="96"/>
                  </a:xfrm>
                  <a:prstGeom prst="rect">
                    <a:avLst/>
                  </a:prstGeom>
                  <a:solidFill>
                    <a:srgbClr val="CCFF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2295" name="Google Shape;2295;p51"/>
                  <p:cNvSpPr txBox="1"/>
                  <p:nvPr/>
                </p:nvSpPr>
                <p:spPr>
                  <a:xfrm>
                    <a:off x="2496" y="2784"/>
                    <a:ext cx="96" cy="96"/>
                  </a:xfrm>
                  <a:prstGeom prst="rect">
                    <a:avLst/>
                  </a:prstGeom>
                  <a:solidFill>
                    <a:schemeClr val="hlink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2296" name="Google Shape;2296;p51"/>
                  <p:cNvSpPr txBox="1"/>
                  <p:nvPr/>
                </p:nvSpPr>
                <p:spPr>
                  <a:xfrm>
                    <a:off x="2592" y="2688"/>
                    <a:ext cx="96" cy="96"/>
                  </a:xfrm>
                  <a:prstGeom prst="rect">
                    <a:avLst/>
                  </a:prstGeom>
                  <a:solidFill>
                    <a:srgbClr val="FFCCFF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2297" name="Google Shape;2297;p51"/>
                  <p:cNvSpPr txBox="1"/>
                  <p:nvPr/>
                </p:nvSpPr>
                <p:spPr>
                  <a:xfrm>
                    <a:off x="2400" y="2784"/>
                    <a:ext cx="96" cy="96"/>
                  </a:xfrm>
                  <a:prstGeom prst="rect">
                    <a:avLst/>
                  </a:prstGeom>
                  <a:solidFill>
                    <a:srgbClr val="33CC33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2298" name="Google Shape;2298;p51"/>
                  <p:cNvSpPr txBox="1"/>
                  <p:nvPr/>
                </p:nvSpPr>
                <p:spPr>
                  <a:xfrm>
                    <a:off x="2496" y="2592"/>
                    <a:ext cx="96" cy="96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2299" name="Google Shape;2299;p51"/>
                  <p:cNvSpPr txBox="1"/>
                  <p:nvPr/>
                </p:nvSpPr>
                <p:spPr>
                  <a:xfrm>
                    <a:off x="2592" y="2784"/>
                    <a:ext cx="96" cy="96"/>
                  </a:xfrm>
                  <a:prstGeom prst="rect">
                    <a:avLst/>
                  </a:prstGeom>
                  <a:solidFill>
                    <a:srgbClr val="FF9900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2300" name="Google Shape;2300;p51"/>
                  <p:cNvSpPr txBox="1"/>
                  <p:nvPr/>
                </p:nvSpPr>
                <p:spPr>
                  <a:xfrm>
                    <a:off x="2592" y="2592"/>
                    <a:ext cx="96" cy="96"/>
                  </a:xfrm>
                  <a:prstGeom prst="rect">
                    <a:avLst/>
                  </a:prstGeom>
                  <a:solidFill>
                    <a:srgbClr val="FF3300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2301" name="Google Shape;2301;p51"/>
                  <p:cNvSpPr txBox="1"/>
                  <p:nvPr/>
                </p:nvSpPr>
                <p:spPr>
                  <a:xfrm>
                    <a:off x="2456" y="2831"/>
                    <a:ext cx="406" cy="2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000"/>
                      <a:buFont typeface="Tahoma"/>
                      <a:buNone/>
                    </a:pPr>
                    <a:r>
                      <a:rPr b="0" i="0" lang="en-US" sz="2000" u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rPr>
                      <a:t>2+3</a:t>
                    </a:r>
                    <a:endParaRPr/>
                  </a:p>
                </p:txBody>
              </p:sp>
            </p:grpSp>
          </p:grpSp>
        </p:grpSp>
        <p:grpSp>
          <p:nvGrpSpPr>
            <p:cNvPr id="2302" name="Google Shape;2302;p51"/>
            <p:cNvGrpSpPr/>
            <p:nvPr/>
          </p:nvGrpSpPr>
          <p:grpSpPr>
            <a:xfrm>
              <a:off x="1920" y="1488"/>
              <a:ext cx="480" cy="2016"/>
              <a:chOff x="1920" y="1488"/>
              <a:chExt cx="480" cy="2016"/>
            </a:xfrm>
          </p:grpSpPr>
          <p:grpSp>
            <p:nvGrpSpPr>
              <p:cNvPr id="2303" name="Google Shape;2303;p51"/>
              <p:cNvGrpSpPr/>
              <p:nvPr/>
            </p:nvGrpSpPr>
            <p:grpSpPr>
              <a:xfrm>
                <a:off x="1920" y="2736"/>
                <a:ext cx="480" cy="768"/>
                <a:chOff x="1920" y="2736"/>
                <a:chExt cx="480" cy="768"/>
              </a:xfrm>
            </p:grpSpPr>
            <p:cxnSp>
              <p:nvCxnSpPr>
                <p:cNvPr id="2304" name="Google Shape;2304;p51"/>
                <p:cNvCxnSpPr/>
                <p:nvPr/>
              </p:nvCxnSpPr>
              <p:spPr>
                <a:xfrm>
                  <a:off x="1920" y="2736"/>
                  <a:ext cx="48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cxnSp>
              <p:nvCxnSpPr>
                <p:cNvPr id="2305" name="Google Shape;2305;p51"/>
                <p:cNvCxnSpPr/>
                <p:nvPr/>
              </p:nvCxnSpPr>
              <p:spPr>
                <a:xfrm>
                  <a:off x="1920" y="2736"/>
                  <a:ext cx="480" cy="76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</p:grpSp>
          <p:cxnSp>
            <p:nvCxnSpPr>
              <p:cNvPr id="2306" name="Google Shape;2306;p51"/>
              <p:cNvCxnSpPr/>
              <p:nvPr/>
            </p:nvCxnSpPr>
            <p:spPr>
              <a:xfrm flipH="1" rot="10800000">
                <a:off x="1920" y="1488"/>
                <a:ext cx="480" cy="124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</p:grpSp>
      <p:sp>
        <p:nvSpPr>
          <p:cNvPr id="2307" name="Google Shape;2307;p51"/>
          <p:cNvSpPr txBox="1"/>
          <p:nvPr/>
        </p:nvSpPr>
        <p:spPr>
          <a:xfrm>
            <a:off x="3048000" y="762000"/>
            <a:ext cx="5318125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f(N) = g(N) + h(N)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with h(N) = number of misplaced tiles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1" name="Shape 2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2" name="Google Shape;2312;g26783c98d93_0_0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/>
              <a:t>ID</a:t>
            </a: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b="0" baseline="3000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search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2313" name="Google Shape;2313;g26783c98d93_0_0"/>
          <p:cNvSpPr txBox="1"/>
          <p:nvPr>
            <p:ph idx="1" type="body"/>
          </p:nvPr>
        </p:nvSpPr>
        <p:spPr>
          <a:xfrm>
            <a:off x="838200" y="1905000"/>
            <a:ext cx="7772400" cy="44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20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Idea: It is a kind of iterative deepening depth-first search that adopts the A* search algorithm’s technique </a:t>
            </a:r>
            <a:endParaRPr sz="1300">
              <a:solidFill>
                <a:srgbClr val="FFFFFF"/>
              </a:solidFill>
              <a:highlight>
                <a:srgbClr val="131417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20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Evaluation function </a:t>
            </a:r>
            <a:r>
              <a:rPr b="0" i="1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f(n) = g(n) + h(n)</a:t>
            </a:r>
            <a:endParaRPr b="0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520"/>
              <a:buChar char="•"/>
            </a:pPr>
            <a:r>
              <a:rPr b="0" i="1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g(n) 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cost so far to reach </a:t>
            </a:r>
            <a:r>
              <a:rPr b="0" i="1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520"/>
              <a:buChar char="•"/>
            </a:pPr>
            <a:r>
              <a:rPr b="0" i="1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h(n)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= estimated cost from </a:t>
            </a:r>
            <a:r>
              <a:rPr b="0" i="1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to goal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520"/>
              <a:buChar char="•"/>
            </a:pPr>
            <a:r>
              <a:rPr b="0" i="1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f(n) 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estimated total cost of path through </a:t>
            </a:r>
            <a:r>
              <a:rPr b="0" i="1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to goal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7" name="Shape 2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8" name="Google Shape;2318;g26783c98d93_0_13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/>
              <a:t>ID</a:t>
            </a: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b="0" baseline="3000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search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2319" name="Google Shape;2319;g26783c98d93_0_13"/>
          <p:cNvSpPr txBox="1"/>
          <p:nvPr>
            <p:ph idx="1" type="body"/>
          </p:nvPr>
        </p:nvSpPr>
        <p:spPr>
          <a:xfrm>
            <a:off x="732600" y="1887175"/>
            <a:ext cx="7772400" cy="45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433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80"/>
              <a:buChar char="●"/>
            </a:pPr>
            <a:r>
              <a:rPr lang="en-US"/>
              <a:t>It avoids the time complexity of traditional DFS by increasing the search space gradually.</a:t>
            </a:r>
            <a:endParaRPr/>
          </a:p>
          <a:p>
            <a:pPr indent="-35433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Char char="●"/>
            </a:pPr>
            <a:r>
              <a:rPr lang="en-US"/>
              <a:t>But as it uses the approach of IDDFS, the space complexity is relatively low than A* algorithm.</a:t>
            </a:r>
            <a:endParaRPr/>
          </a:p>
          <a:p>
            <a:pPr indent="-35433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Char char="●"/>
            </a:pPr>
            <a:r>
              <a:rPr lang="en-US"/>
              <a:t>IDA* is an admissible heuristic and guaranteed to find the optimal solution if one exists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3" name="Shape 2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" name="Google Shape;2324;g26783c98d93_0_24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/>
              <a:t>ID</a:t>
            </a: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b="0" baseline="3000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search</a:t>
            </a:r>
            <a:endParaRPr/>
          </a:p>
        </p:txBody>
      </p:sp>
      <p:pic>
        <p:nvPicPr>
          <p:cNvPr id="2325" name="Google Shape;2325;g26783c98d93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2277875"/>
            <a:ext cx="7315200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7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Breadth-First Strategy</a:t>
            </a:r>
            <a:endParaRPr/>
          </a:p>
        </p:txBody>
      </p:sp>
      <p:sp>
        <p:nvSpPr>
          <p:cNvPr descr="Rectangle: Click to edit Master text styles&#10;Second level&#10;Third level&#10;Fourth level&#10;Fifth level" id="395" name="Google Shape;395;p7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Expand shallowest unexpanded node.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New nodes are inserted </a:t>
            </a:r>
            <a:r>
              <a:rPr b="0" i="0" lang="en-US" sz="2400" u="none">
                <a:solidFill>
                  <a:srgbClr val="3366FF"/>
                </a:solidFill>
                <a:latin typeface="Tahoma"/>
                <a:ea typeface="Tahoma"/>
                <a:cs typeface="Tahoma"/>
                <a:sym typeface="Tahoma"/>
              </a:rPr>
              <a:t>at the end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of FRINGE.</a:t>
            </a:r>
            <a:endParaRPr/>
          </a:p>
        </p:txBody>
      </p:sp>
      <p:sp>
        <p:nvSpPr>
          <p:cNvPr id="396" name="Google Shape;396;p7"/>
          <p:cNvSpPr txBox="1"/>
          <p:nvPr/>
        </p:nvSpPr>
        <p:spPr>
          <a:xfrm>
            <a:off x="4556125" y="3538537"/>
            <a:ext cx="2746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FRINGE = (3, 4, 5)</a:t>
            </a:r>
            <a:endParaRPr/>
          </a:p>
        </p:txBody>
      </p:sp>
      <p:sp>
        <p:nvSpPr>
          <p:cNvPr id="397" name="Google Shape;397;p7"/>
          <p:cNvSpPr/>
          <p:nvPr/>
        </p:nvSpPr>
        <p:spPr>
          <a:xfrm>
            <a:off x="2743200" y="3733800"/>
            <a:ext cx="228600" cy="152400"/>
          </a:xfrm>
          <a:prstGeom prst="chevron">
            <a:avLst>
              <a:gd fmla="val 50000" name="adj"/>
            </a:avLst>
          </a:prstGeom>
          <a:solidFill>
            <a:srgbClr val="3366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398" name="Google Shape;398;p7"/>
          <p:cNvGrpSpPr/>
          <p:nvPr/>
        </p:nvGrpSpPr>
        <p:grpSpPr>
          <a:xfrm>
            <a:off x="1219200" y="2743200"/>
            <a:ext cx="2819400" cy="2209800"/>
            <a:chOff x="768" y="1728"/>
            <a:chExt cx="1776" cy="1392"/>
          </a:xfrm>
        </p:grpSpPr>
        <p:grpSp>
          <p:nvGrpSpPr>
            <p:cNvPr id="399" name="Google Shape;399;p7"/>
            <p:cNvGrpSpPr/>
            <p:nvPr/>
          </p:nvGrpSpPr>
          <p:grpSpPr>
            <a:xfrm>
              <a:off x="768" y="1728"/>
              <a:ext cx="1776" cy="1392"/>
              <a:chOff x="768" y="1728"/>
              <a:chExt cx="1776" cy="1392"/>
            </a:xfrm>
          </p:grpSpPr>
          <p:grpSp>
            <p:nvGrpSpPr>
              <p:cNvPr id="400" name="Google Shape;400;p7"/>
              <p:cNvGrpSpPr/>
              <p:nvPr/>
            </p:nvGrpSpPr>
            <p:grpSpPr>
              <a:xfrm>
                <a:off x="960" y="1824"/>
                <a:ext cx="1584" cy="1296"/>
                <a:chOff x="960" y="1824"/>
                <a:chExt cx="1584" cy="1296"/>
              </a:xfrm>
            </p:grpSpPr>
            <p:grpSp>
              <p:nvGrpSpPr>
                <p:cNvPr id="401" name="Google Shape;401;p7"/>
                <p:cNvGrpSpPr/>
                <p:nvPr/>
              </p:nvGrpSpPr>
              <p:grpSpPr>
                <a:xfrm>
                  <a:off x="960" y="1824"/>
                  <a:ext cx="1584" cy="1296"/>
                  <a:chOff x="1872" y="1872"/>
                  <a:chExt cx="1584" cy="1296"/>
                </a:xfrm>
              </p:grpSpPr>
              <p:grpSp>
                <p:nvGrpSpPr>
                  <p:cNvPr id="402" name="Google Shape;402;p7"/>
                  <p:cNvGrpSpPr/>
                  <p:nvPr/>
                </p:nvGrpSpPr>
                <p:grpSpPr>
                  <a:xfrm>
                    <a:off x="1872" y="1872"/>
                    <a:ext cx="1584" cy="1296"/>
                    <a:chOff x="1872" y="1872"/>
                    <a:chExt cx="1584" cy="1296"/>
                  </a:xfrm>
                </p:grpSpPr>
                <p:sp>
                  <p:nvSpPr>
                    <p:cNvPr id="403" name="Google Shape;403;p7"/>
                    <p:cNvSpPr/>
                    <p:nvPr/>
                  </p:nvSpPr>
                  <p:spPr>
                    <a:xfrm>
                      <a:off x="2592" y="1872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p:txBody>
                </p:sp>
                <p:sp>
                  <p:nvSpPr>
                    <p:cNvPr id="404" name="Google Shape;404;p7"/>
                    <p:cNvSpPr/>
                    <p:nvPr/>
                  </p:nvSpPr>
                  <p:spPr>
                    <a:xfrm>
                      <a:off x="2160" y="2400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p:txBody>
                </p:sp>
                <p:sp>
                  <p:nvSpPr>
                    <p:cNvPr id="405" name="Google Shape;405;p7"/>
                    <p:cNvSpPr/>
                    <p:nvPr/>
                  </p:nvSpPr>
                  <p:spPr>
                    <a:xfrm>
                      <a:off x="3024" y="2400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p:txBody>
                </p:sp>
                <p:sp>
                  <p:nvSpPr>
                    <p:cNvPr id="406" name="Google Shape;406;p7"/>
                    <p:cNvSpPr/>
                    <p:nvPr/>
                  </p:nvSpPr>
                  <p:spPr>
                    <a:xfrm>
                      <a:off x="1872" y="3024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p:txBody>
                </p:sp>
                <p:sp>
                  <p:nvSpPr>
                    <p:cNvPr id="407" name="Google Shape;407;p7"/>
                    <p:cNvSpPr/>
                    <p:nvPr/>
                  </p:nvSpPr>
                  <p:spPr>
                    <a:xfrm>
                      <a:off x="2400" y="3024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p:txBody>
                </p:sp>
                <p:sp>
                  <p:nvSpPr>
                    <p:cNvPr id="408" name="Google Shape;408;p7"/>
                    <p:cNvSpPr/>
                    <p:nvPr/>
                  </p:nvSpPr>
                  <p:spPr>
                    <a:xfrm>
                      <a:off x="2784" y="3024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p:txBody>
                </p:sp>
                <p:sp>
                  <p:nvSpPr>
                    <p:cNvPr id="409" name="Google Shape;409;p7"/>
                    <p:cNvSpPr/>
                    <p:nvPr/>
                  </p:nvSpPr>
                  <p:spPr>
                    <a:xfrm>
                      <a:off x="3312" y="3024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p:txBody>
                </p:sp>
                <p:cxnSp>
                  <p:nvCxnSpPr>
                    <p:cNvPr id="410" name="Google Shape;410;p7"/>
                    <p:cNvCxnSpPr/>
                    <p:nvPr/>
                  </p:nvCxnSpPr>
                  <p:spPr>
                    <a:xfrm flipH="1">
                      <a:off x="2282" y="2000"/>
                      <a:ext cx="321" cy="411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med" w="med" type="none"/>
                      <a:tailEnd len="med" w="med" type="triangle"/>
                    </a:ln>
                  </p:spPr>
                </p:cxnSp>
                <p:cxnSp>
                  <p:nvCxnSpPr>
                    <p:cNvPr id="411" name="Google Shape;411;p7"/>
                    <p:cNvCxnSpPr/>
                    <p:nvPr/>
                  </p:nvCxnSpPr>
                  <p:spPr>
                    <a:xfrm flipH="1">
                      <a:off x="1969" y="2534"/>
                      <a:ext cx="214" cy="494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med" w="med" type="none"/>
                      <a:tailEnd len="med" w="med" type="triangle"/>
                    </a:ln>
                  </p:spPr>
                </p:cxnSp>
                <p:cxnSp>
                  <p:nvCxnSpPr>
                    <p:cNvPr id="412" name="Google Shape;412;p7"/>
                    <p:cNvCxnSpPr/>
                    <p:nvPr/>
                  </p:nvCxnSpPr>
                  <p:spPr>
                    <a:xfrm>
                      <a:off x="2726" y="2000"/>
                      <a:ext cx="321" cy="427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med" w="med" type="none"/>
                      <a:tailEnd len="med" w="med" type="triangle"/>
                    </a:ln>
                  </p:spPr>
                </p:cxnSp>
                <p:cxnSp>
                  <p:nvCxnSpPr>
                    <p:cNvPr id="413" name="Google Shape;413;p7"/>
                    <p:cNvCxnSpPr/>
                    <p:nvPr/>
                  </p:nvCxnSpPr>
                  <p:spPr>
                    <a:xfrm flipH="1">
                      <a:off x="2866" y="2526"/>
                      <a:ext cx="198" cy="502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med" w="med" type="none"/>
                      <a:tailEnd len="med" w="med" type="triangle"/>
                    </a:ln>
                  </p:spPr>
                </p:cxnSp>
                <p:cxnSp>
                  <p:nvCxnSpPr>
                    <p:cNvPr id="414" name="Google Shape;414;p7"/>
                    <p:cNvCxnSpPr/>
                    <p:nvPr/>
                  </p:nvCxnSpPr>
                  <p:spPr>
                    <a:xfrm>
                      <a:off x="2274" y="2534"/>
                      <a:ext cx="181" cy="494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med" w="med" type="none"/>
                      <a:tailEnd len="med" w="med" type="triangle"/>
                    </a:ln>
                  </p:spPr>
                </p:cxnSp>
                <p:cxnSp>
                  <p:nvCxnSpPr>
                    <p:cNvPr id="415" name="Google Shape;415;p7"/>
                    <p:cNvCxnSpPr/>
                    <p:nvPr/>
                  </p:nvCxnSpPr>
                  <p:spPr>
                    <a:xfrm>
                      <a:off x="3146" y="2526"/>
                      <a:ext cx="214" cy="502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med" w="med" type="none"/>
                      <a:tailEnd len="med" w="med" type="triangle"/>
                    </a:ln>
                  </p:spPr>
                </p:cxnSp>
              </p:grpSp>
              <p:sp>
                <p:nvSpPr>
                  <p:cNvPr id="416" name="Google Shape;416;p7"/>
                  <p:cNvSpPr/>
                  <p:nvPr/>
                </p:nvSpPr>
                <p:spPr>
                  <a:xfrm>
                    <a:off x="2592" y="1872"/>
                    <a:ext cx="144" cy="144"/>
                  </a:xfrm>
                  <a:prstGeom prst="ellipse">
                    <a:avLst/>
                  </a:prstGeom>
                  <a:solidFill>
                    <a:srgbClr val="FF3300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</p:grpSp>
            <p:sp>
              <p:nvSpPr>
                <p:cNvPr id="417" name="Google Shape;417;p7"/>
                <p:cNvSpPr/>
                <p:nvPr/>
              </p:nvSpPr>
              <p:spPr>
                <a:xfrm>
                  <a:off x="2400" y="2976"/>
                  <a:ext cx="144" cy="144"/>
                </a:xfrm>
                <a:prstGeom prst="ellipse">
                  <a:avLst/>
                </a:prstGeom>
                <a:solidFill>
                  <a:srgbClr val="33CC33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418" name="Google Shape;418;p7"/>
              <p:cNvSpPr txBox="1"/>
              <p:nvPr/>
            </p:nvSpPr>
            <p:spPr>
              <a:xfrm>
                <a:off x="1056" y="2256"/>
                <a:ext cx="221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2</a:t>
                </a:r>
                <a:endParaRPr/>
              </a:p>
            </p:txBody>
          </p:sp>
          <p:sp>
            <p:nvSpPr>
              <p:cNvPr id="419" name="Google Shape;419;p7"/>
              <p:cNvSpPr txBox="1"/>
              <p:nvPr/>
            </p:nvSpPr>
            <p:spPr>
              <a:xfrm>
                <a:off x="1872" y="2256"/>
                <a:ext cx="221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3</a:t>
                </a:r>
                <a:endParaRPr/>
              </a:p>
            </p:txBody>
          </p:sp>
          <p:sp>
            <p:nvSpPr>
              <p:cNvPr id="420" name="Google Shape;420;p7"/>
              <p:cNvSpPr txBox="1"/>
              <p:nvPr/>
            </p:nvSpPr>
            <p:spPr>
              <a:xfrm>
                <a:off x="768" y="2832"/>
                <a:ext cx="221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4</a:t>
                </a:r>
                <a:endParaRPr/>
              </a:p>
            </p:txBody>
          </p:sp>
          <p:sp>
            <p:nvSpPr>
              <p:cNvPr id="421" name="Google Shape;421;p7"/>
              <p:cNvSpPr txBox="1"/>
              <p:nvPr/>
            </p:nvSpPr>
            <p:spPr>
              <a:xfrm>
                <a:off x="1296" y="2832"/>
                <a:ext cx="221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5</a:t>
                </a:r>
                <a:endParaRPr/>
              </a:p>
            </p:txBody>
          </p:sp>
          <p:sp>
            <p:nvSpPr>
              <p:cNvPr id="422" name="Google Shape;422;p7"/>
              <p:cNvSpPr txBox="1"/>
              <p:nvPr/>
            </p:nvSpPr>
            <p:spPr>
              <a:xfrm>
                <a:off x="1488" y="1728"/>
                <a:ext cx="221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1</a:t>
                </a:r>
                <a:endParaRPr/>
              </a:p>
            </p:txBody>
          </p:sp>
          <p:sp>
            <p:nvSpPr>
              <p:cNvPr id="423" name="Google Shape;423;p7"/>
              <p:cNvSpPr txBox="1"/>
              <p:nvPr/>
            </p:nvSpPr>
            <p:spPr>
              <a:xfrm>
                <a:off x="1711" y="2832"/>
                <a:ext cx="221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/>
              </a:p>
            </p:txBody>
          </p:sp>
          <p:sp>
            <p:nvSpPr>
              <p:cNvPr id="424" name="Google Shape;424;p7"/>
              <p:cNvSpPr txBox="1"/>
              <p:nvPr/>
            </p:nvSpPr>
            <p:spPr>
              <a:xfrm>
                <a:off x="2208" y="2832"/>
                <a:ext cx="221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7</a:t>
                </a:r>
                <a:endParaRPr/>
              </a:p>
            </p:txBody>
          </p:sp>
        </p:grpSp>
        <p:sp>
          <p:nvSpPr>
            <p:cNvPr id="425" name="Google Shape;425;p7"/>
            <p:cNvSpPr/>
            <p:nvPr/>
          </p:nvSpPr>
          <p:spPr>
            <a:xfrm>
              <a:off x="1248" y="2352"/>
              <a:ext cx="144" cy="144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1680" y="1824"/>
              <a:ext cx="144" cy="144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2112" y="2352"/>
              <a:ext cx="144" cy="144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428" name="Google Shape;428;p7"/>
          <p:cNvSpPr/>
          <p:nvPr/>
        </p:nvSpPr>
        <p:spPr>
          <a:xfrm>
            <a:off x="1524000" y="47244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9" name="Google Shape;429;p7"/>
          <p:cNvSpPr/>
          <p:nvPr/>
        </p:nvSpPr>
        <p:spPr>
          <a:xfrm>
            <a:off x="2362200" y="47244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0" name="Google Shape;430;p7"/>
          <p:cNvSpPr/>
          <p:nvPr/>
        </p:nvSpPr>
        <p:spPr>
          <a:xfrm>
            <a:off x="1981200" y="3733800"/>
            <a:ext cx="228600" cy="228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9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g26783c98d93_0_35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/>
              <a:t>ID</a:t>
            </a: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b="0" baseline="3000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search</a:t>
            </a:r>
            <a:endParaRPr/>
          </a:p>
        </p:txBody>
      </p:sp>
      <p:pic>
        <p:nvPicPr>
          <p:cNvPr id="2331" name="Google Shape;2331;g26783c98d93_0_35"/>
          <p:cNvPicPr preferRelativeResize="0"/>
          <p:nvPr/>
        </p:nvPicPr>
        <p:blipFill rotWithShape="1">
          <a:blip r:embed="rId3">
            <a:alphaModFix/>
          </a:blip>
          <a:srcRect b="2339" l="-1040" r="1040" t="-2340"/>
          <a:stretch/>
        </p:blipFill>
        <p:spPr>
          <a:xfrm>
            <a:off x="838200" y="2130575"/>
            <a:ext cx="7315200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5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g26783c98d93_0_46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/>
              <a:t>ID</a:t>
            </a: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b="0" baseline="3000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search</a:t>
            </a:r>
            <a:endParaRPr/>
          </a:p>
        </p:txBody>
      </p:sp>
      <p:pic>
        <p:nvPicPr>
          <p:cNvPr id="2337" name="Google Shape;2337;g26783c98d93_0_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105150"/>
            <a:ext cx="7315200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1" name="Shape 2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2" name="Google Shape;2342;g26783c98d93_0_51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/>
              <a:t>ID</a:t>
            </a: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b="0" baseline="3000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search</a:t>
            </a:r>
            <a:endParaRPr/>
          </a:p>
        </p:txBody>
      </p:sp>
      <p:pic>
        <p:nvPicPr>
          <p:cNvPr id="2343" name="Google Shape;2343;g26783c98d93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125" y="1852613"/>
            <a:ext cx="7315200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7" name="Shape 2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8" name="Google Shape;2348;g26783c98d93_0_56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/>
              <a:t>ID</a:t>
            </a: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b="0" baseline="3000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search</a:t>
            </a:r>
            <a:endParaRPr/>
          </a:p>
        </p:txBody>
      </p:sp>
      <p:pic>
        <p:nvPicPr>
          <p:cNvPr id="2349" name="Google Shape;2349;g26783c98d93_0_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125" y="1862138"/>
            <a:ext cx="7315200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3" name="Shape 2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4" name="Google Shape;2354;g26783c98d93_0_60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/>
              <a:t>ID</a:t>
            </a: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b="0" baseline="3000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search</a:t>
            </a:r>
            <a:endParaRPr/>
          </a:p>
        </p:txBody>
      </p:sp>
      <p:pic>
        <p:nvPicPr>
          <p:cNvPr id="2355" name="Google Shape;2355;g26783c98d93_0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838325"/>
            <a:ext cx="7315200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8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Breadth-First Strategy</a:t>
            </a:r>
            <a:endParaRPr/>
          </a:p>
        </p:txBody>
      </p:sp>
      <p:sp>
        <p:nvSpPr>
          <p:cNvPr descr="Rectangle: Click to edit Master text styles&#10;Second level&#10;Third level&#10;Fourth level&#10;Fifth level" id="436" name="Google Shape;436;p8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Expand shallowest unexpanded node.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New nodes are inserted </a:t>
            </a:r>
            <a:r>
              <a:rPr b="0" i="0" lang="en-US" sz="2400" u="none">
                <a:solidFill>
                  <a:srgbClr val="3366FF"/>
                </a:solidFill>
                <a:latin typeface="Tahoma"/>
                <a:ea typeface="Tahoma"/>
                <a:cs typeface="Tahoma"/>
                <a:sym typeface="Tahoma"/>
              </a:rPr>
              <a:t>at the end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of FRINGE.</a:t>
            </a:r>
            <a:endParaRPr/>
          </a:p>
          <a:p>
            <a:pPr indent="-175260" lvl="0" marL="342900" rtl="0" algn="l"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7" name="Google Shape;437;p8"/>
          <p:cNvSpPr txBox="1"/>
          <p:nvPr/>
        </p:nvSpPr>
        <p:spPr>
          <a:xfrm>
            <a:off x="4556125" y="3538537"/>
            <a:ext cx="31003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FRINGE = (4, 5, 6, 7)</a:t>
            </a:r>
            <a:endParaRPr/>
          </a:p>
        </p:txBody>
      </p:sp>
      <p:grpSp>
        <p:nvGrpSpPr>
          <p:cNvPr id="438" name="Google Shape;438;p8"/>
          <p:cNvGrpSpPr/>
          <p:nvPr/>
        </p:nvGrpSpPr>
        <p:grpSpPr>
          <a:xfrm>
            <a:off x="1219200" y="2743200"/>
            <a:ext cx="2819400" cy="2209800"/>
            <a:chOff x="768" y="1728"/>
            <a:chExt cx="1776" cy="1392"/>
          </a:xfrm>
        </p:grpSpPr>
        <p:grpSp>
          <p:nvGrpSpPr>
            <p:cNvPr id="439" name="Google Shape;439;p8"/>
            <p:cNvGrpSpPr/>
            <p:nvPr/>
          </p:nvGrpSpPr>
          <p:grpSpPr>
            <a:xfrm>
              <a:off x="768" y="1728"/>
              <a:ext cx="1776" cy="1392"/>
              <a:chOff x="768" y="1728"/>
              <a:chExt cx="1776" cy="1392"/>
            </a:xfrm>
          </p:grpSpPr>
          <p:grpSp>
            <p:nvGrpSpPr>
              <p:cNvPr id="440" name="Google Shape;440;p8"/>
              <p:cNvGrpSpPr/>
              <p:nvPr/>
            </p:nvGrpSpPr>
            <p:grpSpPr>
              <a:xfrm>
                <a:off x="960" y="1824"/>
                <a:ext cx="1584" cy="1296"/>
                <a:chOff x="960" y="1824"/>
                <a:chExt cx="1584" cy="1296"/>
              </a:xfrm>
            </p:grpSpPr>
            <p:grpSp>
              <p:nvGrpSpPr>
                <p:cNvPr id="441" name="Google Shape;441;p8"/>
                <p:cNvGrpSpPr/>
                <p:nvPr/>
              </p:nvGrpSpPr>
              <p:grpSpPr>
                <a:xfrm>
                  <a:off x="960" y="1824"/>
                  <a:ext cx="1584" cy="1296"/>
                  <a:chOff x="1872" y="1872"/>
                  <a:chExt cx="1584" cy="1296"/>
                </a:xfrm>
              </p:grpSpPr>
              <p:grpSp>
                <p:nvGrpSpPr>
                  <p:cNvPr id="442" name="Google Shape;442;p8"/>
                  <p:cNvGrpSpPr/>
                  <p:nvPr/>
                </p:nvGrpSpPr>
                <p:grpSpPr>
                  <a:xfrm>
                    <a:off x="1872" y="1872"/>
                    <a:ext cx="1584" cy="1296"/>
                    <a:chOff x="1872" y="1872"/>
                    <a:chExt cx="1584" cy="1296"/>
                  </a:xfrm>
                </p:grpSpPr>
                <p:sp>
                  <p:nvSpPr>
                    <p:cNvPr id="443" name="Google Shape;443;p8"/>
                    <p:cNvSpPr/>
                    <p:nvPr/>
                  </p:nvSpPr>
                  <p:spPr>
                    <a:xfrm>
                      <a:off x="2592" y="1872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p:txBody>
                </p:sp>
                <p:sp>
                  <p:nvSpPr>
                    <p:cNvPr id="444" name="Google Shape;444;p8"/>
                    <p:cNvSpPr/>
                    <p:nvPr/>
                  </p:nvSpPr>
                  <p:spPr>
                    <a:xfrm>
                      <a:off x="2160" y="2400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p:txBody>
                </p:sp>
                <p:sp>
                  <p:nvSpPr>
                    <p:cNvPr id="445" name="Google Shape;445;p8"/>
                    <p:cNvSpPr/>
                    <p:nvPr/>
                  </p:nvSpPr>
                  <p:spPr>
                    <a:xfrm>
                      <a:off x="3024" y="2400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p:txBody>
                </p:sp>
                <p:sp>
                  <p:nvSpPr>
                    <p:cNvPr id="446" name="Google Shape;446;p8"/>
                    <p:cNvSpPr/>
                    <p:nvPr/>
                  </p:nvSpPr>
                  <p:spPr>
                    <a:xfrm>
                      <a:off x="1872" y="3024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p:txBody>
                </p:sp>
                <p:sp>
                  <p:nvSpPr>
                    <p:cNvPr id="447" name="Google Shape;447;p8"/>
                    <p:cNvSpPr/>
                    <p:nvPr/>
                  </p:nvSpPr>
                  <p:spPr>
                    <a:xfrm>
                      <a:off x="2400" y="3024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p:txBody>
                </p:sp>
                <p:sp>
                  <p:nvSpPr>
                    <p:cNvPr id="448" name="Google Shape;448;p8"/>
                    <p:cNvSpPr/>
                    <p:nvPr/>
                  </p:nvSpPr>
                  <p:spPr>
                    <a:xfrm>
                      <a:off x="2784" y="3024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p:txBody>
                </p:sp>
                <p:sp>
                  <p:nvSpPr>
                    <p:cNvPr id="449" name="Google Shape;449;p8"/>
                    <p:cNvSpPr/>
                    <p:nvPr/>
                  </p:nvSpPr>
                  <p:spPr>
                    <a:xfrm>
                      <a:off x="3312" y="3024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p:txBody>
                </p:sp>
                <p:cxnSp>
                  <p:nvCxnSpPr>
                    <p:cNvPr id="450" name="Google Shape;450;p8"/>
                    <p:cNvCxnSpPr/>
                    <p:nvPr/>
                  </p:nvCxnSpPr>
                  <p:spPr>
                    <a:xfrm flipH="1">
                      <a:off x="2282" y="2000"/>
                      <a:ext cx="321" cy="411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med" w="med" type="none"/>
                      <a:tailEnd len="med" w="med" type="triangle"/>
                    </a:ln>
                  </p:spPr>
                </p:cxnSp>
                <p:cxnSp>
                  <p:nvCxnSpPr>
                    <p:cNvPr id="451" name="Google Shape;451;p8"/>
                    <p:cNvCxnSpPr/>
                    <p:nvPr/>
                  </p:nvCxnSpPr>
                  <p:spPr>
                    <a:xfrm flipH="1">
                      <a:off x="1969" y="2534"/>
                      <a:ext cx="214" cy="494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med" w="med" type="none"/>
                      <a:tailEnd len="med" w="med" type="triangle"/>
                    </a:ln>
                  </p:spPr>
                </p:cxnSp>
                <p:cxnSp>
                  <p:nvCxnSpPr>
                    <p:cNvPr id="452" name="Google Shape;452;p8"/>
                    <p:cNvCxnSpPr/>
                    <p:nvPr/>
                  </p:nvCxnSpPr>
                  <p:spPr>
                    <a:xfrm>
                      <a:off x="2726" y="2000"/>
                      <a:ext cx="321" cy="427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med" w="med" type="none"/>
                      <a:tailEnd len="med" w="med" type="triangle"/>
                    </a:ln>
                  </p:spPr>
                </p:cxnSp>
                <p:cxnSp>
                  <p:nvCxnSpPr>
                    <p:cNvPr id="453" name="Google Shape;453;p8"/>
                    <p:cNvCxnSpPr/>
                    <p:nvPr/>
                  </p:nvCxnSpPr>
                  <p:spPr>
                    <a:xfrm flipH="1">
                      <a:off x="2866" y="2526"/>
                      <a:ext cx="198" cy="502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med" w="med" type="none"/>
                      <a:tailEnd len="med" w="med" type="triangle"/>
                    </a:ln>
                  </p:spPr>
                </p:cxnSp>
                <p:cxnSp>
                  <p:nvCxnSpPr>
                    <p:cNvPr id="454" name="Google Shape;454;p8"/>
                    <p:cNvCxnSpPr/>
                    <p:nvPr/>
                  </p:nvCxnSpPr>
                  <p:spPr>
                    <a:xfrm>
                      <a:off x="2274" y="2534"/>
                      <a:ext cx="181" cy="494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med" w="med" type="none"/>
                      <a:tailEnd len="med" w="med" type="triangle"/>
                    </a:ln>
                  </p:spPr>
                </p:cxnSp>
                <p:cxnSp>
                  <p:nvCxnSpPr>
                    <p:cNvPr id="455" name="Google Shape;455;p8"/>
                    <p:cNvCxnSpPr/>
                    <p:nvPr/>
                  </p:nvCxnSpPr>
                  <p:spPr>
                    <a:xfrm>
                      <a:off x="3146" y="2526"/>
                      <a:ext cx="214" cy="502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med" w="med" type="none"/>
                      <a:tailEnd len="med" w="med" type="triangle"/>
                    </a:ln>
                  </p:spPr>
                </p:cxnSp>
              </p:grpSp>
              <p:sp>
                <p:nvSpPr>
                  <p:cNvPr id="456" name="Google Shape;456;p8"/>
                  <p:cNvSpPr/>
                  <p:nvPr/>
                </p:nvSpPr>
                <p:spPr>
                  <a:xfrm>
                    <a:off x="2592" y="1872"/>
                    <a:ext cx="144" cy="144"/>
                  </a:xfrm>
                  <a:prstGeom prst="ellipse">
                    <a:avLst/>
                  </a:prstGeom>
                  <a:solidFill>
                    <a:srgbClr val="FF3300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</p:grpSp>
            <p:sp>
              <p:nvSpPr>
                <p:cNvPr id="457" name="Google Shape;457;p8"/>
                <p:cNvSpPr/>
                <p:nvPr/>
              </p:nvSpPr>
              <p:spPr>
                <a:xfrm>
                  <a:off x="2400" y="2976"/>
                  <a:ext cx="144" cy="144"/>
                </a:xfrm>
                <a:prstGeom prst="ellipse">
                  <a:avLst/>
                </a:prstGeom>
                <a:solidFill>
                  <a:srgbClr val="33CC33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458" name="Google Shape;458;p8"/>
              <p:cNvSpPr txBox="1"/>
              <p:nvPr/>
            </p:nvSpPr>
            <p:spPr>
              <a:xfrm>
                <a:off x="1056" y="2256"/>
                <a:ext cx="221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2</a:t>
                </a:r>
                <a:endParaRPr/>
              </a:p>
            </p:txBody>
          </p:sp>
          <p:sp>
            <p:nvSpPr>
              <p:cNvPr id="459" name="Google Shape;459;p8"/>
              <p:cNvSpPr txBox="1"/>
              <p:nvPr/>
            </p:nvSpPr>
            <p:spPr>
              <a:xfrm>
                <a:off x="1872" y="2256"/>
                <a:ext cx="221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3</a:t>
                </a:r>
                <a:endParaRPr/>
              </a:p>
            </p:txBody>
          </p:sp>
          <p:sp>
            <p:nvSpPr>
              <p:cNvPr id="460" name="Google Shape;460;p8"/>
              <p:cNvSpPr txBox="1"/>
              <p:nvPr/>
            </p:nvSpPr>
            <p:spPr>
              <a:xfrm>
                <a:off x="768" y="2832"/>
                <a:ext cx="221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4</a:t>
                </a:r>
                <a:endParaRPr/>
              </a:p>
            </p:txBody>
          </p:sp>
          <p:sp>
            <p:nvSpPr>
              <p:cNvPr id="461" name="Google Shape;461;p8"/>
              <p:cNvSpPr txBox="1"/>
              <p:nvPr/>
            </p:nvSpPr>
            <p:spPr>
              <a:xfrm>
                <a:off x="1296" y="2832"/>
                <a:ext cx="221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5</a:t>
                </a:r>
                <a:endParaRPr/>
              </a:p>
            </p:txBody>
          </p:sp>
          <p:sp>
            <p:nvSpPr>
              <p:cNvPr id="462" name="Google Shape;462;p8"/>
              <p:cNvSpPr txBox="1"/>
              <p:nvPr/>
            </p:nvSpPr>
            <p:spPr>
              <a:xfrm>
                <a:off x="1488" y="1728"/>
                <a:ext cx="221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1</a:t>
                </a:r>
                <a:endParaRPr/>
              </a:p>
            </p:txBody>
          </p:sp>
          <p:sp>
            <p:nvSpPr>
              <p:cNvPr id="463" name="Google Shape;463;p8"/>
              <p:cNvSpPr txBox="1"/>
              <p:nvPr/>
            </p:nvSpPr>
            <p:spPr>
              <a:xfrm>
                <a:off x="1711" y="2832"/>
                <a:ext cx="221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/>
              </a:p>
            </p:txBody>
          </p:sp>
          <p:sp>
            <p:nvSpPr>
              <p:cNvPr id="464" name="Google Shape;464;p8"/>
              <p:cNvSpPr txBox="1"/>
              <p:nvPr/>
            </p:nvSpPr>
            <p:spPr>
              <a:xfrm>
                <a:off x="2208" y="2832"/>
                <a:ext cx="221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7</a:t>
                </a:r>
                <a:endParaRPr/>
              </a:p>
            </p:txBody>
          </p:sp>
        </p:grpSp>
        <p:sp>
          <p:nvSpPr>
            <p:cNvPr id="465" name="Google Shape;465;p8"/>
            <p:cNvSpPr/>
            <p:nvPr/>
          </p:nvSpPr>
          <p:spPr>
            <a:xfrm>
              <a:off x="1248" y="2352"/>
              <a:ext cx="144" cy="144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1680" y="1824"/>
              <a:ext cx="144" cy="144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2112" y="2352"/>
              <a:ext cx="144" cy="144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468" name="Google Shape;468;p8"/>
          <p:cNvSpPr/>
          <p:nvPr/>
        </p:nvSpPr>
        <p:spPr>
          <a:xfrm>
            <a:off x="1524000" y="47244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9" name="Google Shape;469;p8"/>
          <p:cNvSpPr/>
          <p:nvPr/>
        </p:nvSpPr>
        <p:spPr>
          <a:xfrm>
            <a:off x="2362200" y="47244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0" name="Google Shape;470;p8"/>
          <p:cNvSpPr/>
          <p:nvPr/>
        </p:nvSpPr>
        <p:spPr>
          <a:xfrm>
            <a:off x="1981200" y="3733800"/>
            <a:ext cx="228600" cy="228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1" name="Google Shape;471;p8"/>
          <p:cNvSpPr/>
          <p:nvPr/>
        </p:nvSpPr>
        <p:spPr>
          <a:xfrm>
            <a:off x="3352800" y="3733800"/>
            <a:ext cx="228600" cy="228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2" name="Google Shape;472;p8"/>
          <p:cNvSpPr/>
          <p:nvPr/>
        </p:nvSpPr>
        <p:spPr>
          <a:xfrm>
            <a:off x="2971800" y="47244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3" name="Google Shape;473;p8"/>
          <p:cNvSpPr/>
          <p:nvPr/>
        </p:nvSpPr>
        <p:spPr>
          <a:xfrm>
            <a:off x="3810000" y="47244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rgbClr val="33CC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9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Bidirectional search</a:t>
            </a:r>
            <a:endParaRPr/>
          </a:p>
        </p:txBody>
      </p:sp>
      <p:sp>
        <p:nvSpPr>
          <p:cNvPr descr="Rectangle: Click to edit Master text styles&#10;Second level&#10;Third level&#10;Fourth level&#10;Fifth level" id="479" name="Google Shape;479;p9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520"/>
              <a:buFont typeface="Noto Sans Symbols"/>
              <a:buChar char="•"/>
            </a:pPr>
            <a:r>
              <a:rPr b="0" i="0" lang="en-US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Run two simultaneous searches</a:t>
            </a: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-one forward from the </a:t>
            </a:r>
            <a:r>
              <a:rPr b="0" i="0" lang="en-US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initial state </a:t>
            </a: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and the other backward from the </a:t>
            </a:r>
            <a:r>
              <a:rPr b="0" i="0" lang="en-US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goal state</a:t>
            </a: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520"/>
              <a:buFont typeface="Noto Sans Symbols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is implemented by checking each node before it is expanded to see if it is in the fringe of the other search tree.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520"/>
              <a:buFont typeface="Noto Sans Symbols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Otherwise Stop when two searches meet in the middle.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ueprint">
  <a:themeElements>
    <a:clrScheme name="Blueprint 9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6666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Blueprint">
  <a:themeElements>
    <a:clrScheme name="Blueprint 9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6666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2000-01-10T15:15:18Z</dcterms:created>
  <dc:creator>Dr. M.M.A. Hashem</dc:creator>
</cp:coreProperties>
</file>