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97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5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0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4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7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8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3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0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4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DDA9DC-F4E6-420A-B4EC-E5919B87A7D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74F4-15B6-444F-919B-EF8B5C89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5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8C58695-58E8-46D9-928D-83AF1223BF29}"/>
              </a:ext>
            </a:extLst>
          </p:cNvPr>
          <p:cNvSpPr txBox="1"/>
          <p:nvPr/>
        </p:nvSpPr>
        <p:spPr>
          <a:xfrm>
            <a:off x="886119" y="763570"/>
            <a:ext cx="80127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 On Start-ups and Estimate of the IT services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5C435-749E-4544-BF30-9822FF35E05B}"/>
              </a:ext>
            </a:extLst>
          </p:cNvPr>
          <p:cNvSpPr txBox="1"/>
          <p:nvPr/>
        </p:nvSpPr>
        <p:spPr>
          <a:xfrm>
            <a:off x="2818614" y="3271101"/>
            <a:ext cx="6645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by- Arpita Basu </a:t>
            </a:r>
          </a:p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51 </a:t>
            </a:r>
          </a:p>
        </p:txBody>
      </p:sp>
    </p:spTree>
    <p:extLst>
      <p:ext uri="{BB962C8B-B14F-4D97-AF65-F5344CB8AC3E}">
        <p14:creationId xmlns:p14="http://schemas.microsoft.com/office/powerpoint/2010/main" val="15554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D1904-4614-44A1-B900-42B52D53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4" t="18969" r="4975" b="6529"/>
          <a:stretch/>
        </p:blipFill>
        <p:spPr>
          <a:xfrm>
            <a:off x="127214" y="91911"/>
            <a:ext cx="11937572" cy="66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57099-3E31-48A8-9084-C7DD3FC288AF}"/>
              </a:ext>
            </a:extLst>
          </p:cNvPr>
          <p:cNvSpPr txBox="1"/>
          <p:nvPr/>
        </p:nvSpPr>
        <p:spPr>
          <a:xfrm>
            <a:off x="631596" y="961534"/>
            <a:ext cx="96813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KPIs taken:</a:t>
            </a:r>
          </a:p>
          <a:p>
            <a:endParaRPr lang="en-I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1- Total number of investors for the start-up</a:t>
            </a:r>
          </a:p>
          <a:p>
            <a:endParaRPr lang="en-I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KPI2- Total number of Tier-1 investors</a:t>
            </a:r>
          </a:p>
          <a:p>
            <a:endParaRPr lang="en-I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KPI3- Total investment raised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EC458-6DB7-40FE-AF94-1855F1E133BB}"/>
              </a:ext>
            </a:extLst>
          </p:cNvPr>
          <p:cNvSpPr txBox="1"/>
          <p:nvPr/>
        </p:nvSpPr>
        <p:spPr>
          <a:xfrm>
            <a:off x="763571" y="4703975"/>
            <a:ext cx="755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Colour palette used for the dashboard</a:t>
            </a:r>
            <a:r>
              <a:rPr lang="en-IN" sz="2400" dirty="0"/>
              <a:t>: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Shades of </a:t>
            </a:r>
            <a:r>
              <a:rPr lang="en-IN" sz="2400" dirty="0">
                <a:solidFill>
                  <a:srgbClr val="00B0F0"/>
                </a:solidFill>
              </a:rPr>
              <a:t>Blue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2"/>
                </a:solidFill>
              </a:rPr>
              <a:t>Orange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neutral Red</a:t>
            </a:r>
            <a:br>
              <a:rPr lang="en-IN" sz="2400" dirty="0"/>
            </a:br>
            <a:r>
              <a:rPr lang="en-IN" sz="2400" dirty="0"/>
              <a:t>to </a:t>
            </a:r>
            <a:r>
              <a:rPr lang="en-IN" sz="24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keep its soothing, yet appealing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7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C58E5-2AD2-4BED-98EB-4B65DE3293D3}"/>
              </a:ext>
            </a:extLst>
          </p:cNvPr>
          <p:cNvSpPr txBox="1"/>
          <p:nvPr/>
        </p:nvSpPr>
        <p:spPr>
          <a:xfrm>
            <a:off x="989814" y="228123"/>
            <a:ext cx="1051088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Charts shown:</a:t>
            </a:r>
          </a:p>
          <a:p>
            <a:endParaRPr lang="en-IN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10 business themes and start-ups based on each theme: Horizontal bars</a:t>
            </a:r>
            <a:b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Average Count of start-ups on the basis of stages of the start-ups: Donut</a:t>
            </a:r>
            <a:b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World map made to differentiate total number of investors of each countries</a:t>
            </a:r>
            <a:b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Country wise tier-1 investors count : Text tables</a:t>
            </a:r>
            <a:b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Sector wise average number of investors: side bars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0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A9C9B-F73F-40CC-9C38-DC91BF5CCE62}"/>
              </a:ext>
            </a:extLst>
          </p:cNvPr>
          <p:cNvSpPr txBox="1"/>
          <p:nvPr/>
        </p:nvSpPr>
        <p:spPr>
          <a:xfrm>
            <a:off x="1369244" y="63546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Estimate of the wireframe: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95B8EB-C591-42D1-BAD5-7D2A5198A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93532"/>
              </p:ext>
            </p:extLst>
          </p:nvPr>
        </p:nvGraphicFramePr>
        <p:xfrm>
          <a:off x="1369244" y="1093261"/>
          <a:ext cx="9546994" cy="532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384">
                  <a:extLst>
                    <a:ext uri="{9D8B030D-6E8A-4147-A177-3AD203B41FA5}">
                      <a16:colId xmlns:a16="http://schemas.microsoft.com/office/drawing/2014/main" val="3189806427"/>
                    </a:ext>
                  </a:extLst>
                </a:gridCol>
                <a:gridCol w="2506981">
                  <a:extLst>
                    <a:ext uri="{9D8B030D-6E8A-4147-A177-3AD203B41FA5}">
                      <a16:colId xmlns:a16="http://schemas.microsoft.com/office/drawing/2014/main" val="849714254"/>
                    </a:ext>
                  </a:extLst>
                </a:gridCol>
                <a:gridCol w="2183629">
                  <a:extLst>
                    <a:ext uri="{9D8B030D-6E8A-4147-A177-3AD203B41FA5}">
                      <a16:colId xmlns:a16="http://schemas.microsoft.com/office/drawing/2014/main" val="3476687403"/>
                    </a:ext>
                  </a:extLst>
                </a:gridCol>
              </a:tblGrid>
              <a:tr h="3625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SERVICES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 to decide on each service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 in(Rs)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76411"/>
                  </a:ext>
                </a:extLst>
              </a:tr>
              <a:tr h="68892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Gathering of data &amp; Cleaning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hours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13937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analysis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hours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84925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KPIs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15minutes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78093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sheets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hours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04139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wireframe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hour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7956"/>
                  </a:ext>
                </a:extLst>
              </a:tr>
              <a:tr h="68892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dashboard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hours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81864"/>
                  </a:ext>
                </a:extLst>
              </a:tr>
              <a:tr h="5709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Stories (if)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hours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8000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Inferences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hours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20077"/>
                  </a:ext>
                </a:extLst>
              </a:tr>
              <a:tr h="32628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hours 15m </a:t>
                      </a:r>
                      <a:endParaRPr lang="en-IN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13500</a:t>
                      </a:r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5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71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197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Basu</dc:creator>
  <cp:lastModifiedBy>Arpita Basu</cp:lastModifiedBy>
  <cp:revision>17</cp:revision>
  <dcterms:created xsi:type="dcterms:W3CDTF">2021-05-19T14:15:16Z</dcterms:created>
  <dcterms:modified xsi:type="dcterms:W3CDTF">2021-05-20T12:07:04Z</dcterms:modified>
</cp:coreProperties>
</file>