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3" r:id="rId14"/>
    <p:sldId id="265" r:id="rId15"/>
    <p:sldId id="266" r:id="rId16"/>
    <p:sldId id="271" r:id="rId17"/>
    <p:sldId id="272" r:id="rId18"/>
    <p:sldId id="270" r:id="rId19"/>
    <p:sldId id="268" r:id="rId20"/>
    <p:sldId id="269" r:id="rId21"/>
    <p:sldId id="267" r:id="rId22"/>
    <p:sldId id="275" r:id="rId23"/>
    <p:sldId id="274" r:id="rId24"/>
    <p:sldId id="277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FC366-7BE3-4B36-A08C-4B886825A222}" v="4" dt="2022-11-02T00:34:43.321"/>
    <p1510:client id="{1C239955-DB5A-45EF-A163-E09E3D75BB03}" v="1315" dt="2022-11-01T22:07:39.232"/>
    <p1510:client id="{37856160-00E3-47AF-8F1D-BD36FE3D7A42}" v="334" dt="2022-11-03T01:19:31.048"/>
    <p1510:client id="{3A8FE933-A67B-49EB-81B9-C997B1A6BC37}" v="418" dt="2022-11-03T01:43:12.700"/>
    <p1510:client id="{6E85D782-FFBD-4CA9-A79E-6EDD6BCDCBB0}" v="12" dt="2022-11-01T23:36:18.974"/>
    <p1510:client id="{711CFEC2-D51C-4CCC-9359-DC6E0F49960C}" v="420" dt="2022-11-02T19:51:18.213"/>
    <p1510:client id="{76D6977F-6BFD-4364-ADA3-55EE19E76AF4}" v="262" dt="2022-11-04T17:55:33.874"/>
    <p1510:client id="{897559CD-6134-4CF4-89CB-A99F798582F7}" v="619" dt="2022-11-02T00:57:29.063"/>
    <p1510:client id="{920E23CF-F9A1-4B9E-9C70-D44D6484F434}" v="10" dt="2022-11-01T21:40:43.581"/>
    <p1510:client id="{AB2B5132-4936-4739-8E1A-1C74795F6767}" v="29" dt="2022-11-02T20:59:41.967"/>
    <p1510:client id="{CF7156A2-3995-4B3D-9D11-055B7CAEC990}" v="36" dt="2022-11-02T19:44:49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ita Sangameswarsarj Desai" userId="S::desai.ar@northeastern.edu::72c61611-af27-42ba-98c6-455b329af251" providerId="AD" clId="Web-{37856160-00E3-47AF-8F1D-BD36FE3D7A42}"/>
    <pc:docChg chg="addSld delSld modSld sldOrd">
      <pc:chgData name="Arpita Sangameswarsarj Desai" userId="S::desai.ar@northeastern.edu::72c61611-af27-42ba-98c6-455b329af251" providerId="AD" clId="Web-{37856160-00E3-47AF-8F1D-BD36FE3D7A42}" dt="2022-11-03T01:19:31.048" v="222"/>
      <pc:docMkLst>
        <pc:docMk/>
      </pc:docMkLst>
      <pc:sldChg chg="addSp delSp modSp">
        <pc:chgData name="Arpita Sangameswarsarj Desai" userId="S::desai.ar@northeastern.edu::72c61611-af27-42ba-98c6-455b329af251" providerId="AD" clId="Web-{37856160-00E3-47AF-8F1D-BD36FE3D7A42}" dt="2022-11-03T00:12:59.581" v="173" actId="1076"/>
        <pc:sldMkLst>
          <pc:docMk/>
          <pc:sldMk cId="544059873" sldId="256"/>
        </pc:sldMkLst>
        <pc:spChg chg="add del mod">
          <ac:chgData name="Arpita Sangameswarsarj Desai" userId="S::desai.ar@northeastern.edu::72c61611-af27-42ba-98c6-455b329af251" providerId="AD" clId="Web-{37856160-00E3-47AF-8F1D-BD36FE3D7A42}" dt="2022-11-03T00:12:45.612" v="171" actId="1076"/>
          <ac:spMkLst>
            <pc:docMk/>
            <pc:sldMk cId="544059873" sldId="256"/>
            <ac:spMk id="2" creationId="{00000000-0000-0000-0000-000000000000}"/>
          </ac:spMkLst>
        </pc:spChg>
        <pc:spChg chg="mod">
          <ac:chgData name="Arpita Sangameswarsarj Desai" userId="S::desai.ar@northeastern.edu::72c61611-af27-42ba-98c6-455b329af251" providerId="AD" clId="Web-{37856160-00E3-47AF-8F1D-BD36FE3D7A42}" dt="2022-11-02T21:24:42.449" v="52" actId="1076"/>
          <ac:spMkLst>
            <pc:docMk/>
            <pc:sldMk cId="544059873" sldId="256"/>
            <ac:spMk id="3" creationId="{00000000-0000-0000-0000-000000000000}"/>
          </ac:spMkLst>
        </pc:spChg>
        <pc:spChg chg="add mod">
          <ac:chgData name="Arpita Sangameswarsarj Desai" userId="S::desai.ar@northeastern.edu::72c61611-af27-42ba-98c6-455b329af251" providerId="AD" clId="Web-{37856160-00E3-47AF-8F1D-BD36FE3D7A42}" dt="2022-11-03T00:12:51.378" v="172" actId="1076"/>
          <ac:spMkLst>
            <pc:docMk/>
            <pc:sldMk cId="544059873" sldId="256"/>
            <ac:spMk id="4" creationId="{BD459242-32FD-3078-3E98-27C1FFA11517}"/>
          </ac:spMkLst>
        </pc:spChg>
        <pc:spChg chg="add del mod">
          <ac:chgData name="Arpita Sangameswarsarj Desai" userId="S::desai.ar@northeastern.edu::72c61611-af27-42ba-98c6-455b329af251" providerId="AD" clId="Web-{37856160-00E3-47AF-8F1D-BD36FE3D7A42}" dt="2022-11-03T00:11:17.093" v="160"/>
          <ac:spMkLst>
            <pc:docMk/>
            <pc:sldMk cId="544059873" sldId="256"/>
            <ac:spMk id="6" creationId="{C73B4C54-59DA-83F1-33C0-D170DDA3ACED}"/>
          </ac:spMkLst>
        </pc:spChg>
        <pc:spChg chg="add mod">
          <ac:chgData name="Arpita Sangameswarsarj Desai" userId="S::desai.ar@northeastern.edu::72c61611-af27-42ba-98c6-455b329af251" providerId="AD" clId="Web-{37856160-00E3-47AF-8F1D-BD36FE3D7A42}" dt="2022-11-03T00:12:59.581" v="173" actId="1076"/>
          <ac:spMkLst>
            <pc:docMk/>
            <pc:sldMk cId="544059873" sldId="256"/>
            <ac:spMk id="7" creationId="{E6B00DAF-9A1B-AB5C-92BB-940421863D64}"/>
          </ac:spMkLst>
        </pc:spChg>
      </pc:sldChg>
      <pc:sldChg chg="modSp">
        <pc:chgData name="Arpita Sangameswarsarj Desai" userId="S::desai.ar@northeastern.edu::72c61611-af27-42ba-98c6-455b329af251" providerId="AD" clId="Web-{37856160-00E3-47AF-8F1D-BD36FE3D7A42}" dt="2022-11-02T20:02:32.960" v="0" actId="1076"/>
        <pc:sldMkLst>
          <pc:docMk/>
          <pc:sldMk cId="3726510210" sldId="272"/>
        </pc:sldMkLst>
        <pc:spChg chg="mod">
          <ac:chgData name="Arpita Sangameswarsarj Desai" userId="S::desai.ar@northeastern.edu::72c61611-af27-42ba-98c6-455b329af251" providerId="AD" clId="Web-{37856160-00E3-47AF-8F1D-BD36FE3D7A42}" dt="2022-11-02T20:02:32.960" v="0" actId="1076"/>
          <ac:spMkLst>
            <pc:docMk/>
            <pc:sldMk cId="3726510210" sldId="272"/>
            <ac:spMk id="4" creationId="{A5C22930-061B-1640-D22E-3515D082799A}"/>
          </ac:spMkLst>
        </pc:spChg>
      </pc:sldChg>
      <pc:sldChg chg="modSp">
        <pc:chgData name="Arpita Sangameswarsarj Desai" userId="S::desai.ar@northeastern.edu::72c61611-af27-42ba-98c6-455b329af251" providerId="AD" clId="Web-{37856160-00E3-47AF-8F1D-BD36FE3D7A42}" dt="2022-11-02T23:16:34.419" v="63" actId="14100"/>
        <pc:sldMkLst>
          <pc:docMk/>
          <pc:sldMk cId="127538543" sldId="274"/>
        </pc:sldMkLst>
        <pc:spChg chg="mod">
          <ac:chgData name="Arpita Sangameswarsarj Desai" userId="S::desai.ar@northeastern.edu::72c61611-af27-42ba-98c6-455b329af251" providerId="AD" clId="Web-{37856160-00E3-47AF-8F1D-BD36FE3D7A42}" dt="2022-11-02T20:20:54.922" v="12" actId="1076"/>
          <ac:spMkLst>
            <pc:docMk/>
            <pc:sldMk cId="127538543" sldId="274"/>
            <ac:spMk id="3" creationId="{1A973F50-6DF2-0B17-549E-9C7612C15521}"/>
          </ac:spMkLst>
        </pc:spChg>
        <pc:picChg chg="mod">
          <ac:chgData name="Arpita Sangameswarsarj Desai" userId="S::desai.ar@northeastern.edu::72c61611-af27-42ba-98c6-455b329af251" providerId="AD" clId="Web-{37856160-00E3-47AF-8F1D-BD36FE3D7A42}" dt="2022-11-02T21:37:49.848" v="53"/>
          <ac:picMkLst>
            <pc:docMk/>
            <pc:sldMk cId="127538543" sldId="274"/>
            <ac:picMk id="2" creationId="{31C73AB6-FF36-566A-E709-B2E9D78EC04B}"/>
          </ac:picMkLst>
        </pc:picChg>
        <pc:picChg chg="mod">
          <ac:chgData name="Arpita Sangameswarsarj Desai" userId="S::desai.ar@northeastern.edu::72c61611-af27-42ba-98c6-455b329af251" providerId="AD" clId="Web-{37856160-00E3-47AF-8F1D-BD36FE3D7A42}" dt="2022-11-02T23:16:34.419" v="63" actId="14100"/>
          <ac:picMkLst>
            <pc:docMk/>
            <pc:sldMk cId="127538543" sldId="274"/>
            <ac:picMk id="4" creationId="{3367686A-2F7D-9AF7-E0C4-23830B9B1F13}"/>
          </ac:picMkLst>
        </pc:picChg>
      </pc:sldChg>
      <pc:sldChg chg="modSp ord">
        <pc:chgData name="Arpita Sangameswarsarj Desai" userId="S::desai.ar@northeastern.edu::72c61611-af27-42ba-98c6-455b329af251" providerId="AD" clId="Web-{37856160-00E3-47AF-8F1D-BD36FE3D7A42}" dt="2022-11-03T00:55:49.840" v="174"/>
        <pc:sldMkLst>
          <pc:docMk/>
          <pc:sldMk cId="3149354015" sldId="275"/>
        </pc:sldMkLst>
        <pc:spChg chg="mod">
          <ac:chgData name="Arpita Sangameswarsarj Desai" userId="S::desai.ar@northeastern.edu::72c61611-af27-42ba-98c6-455b329af251" providerId="AD" clId="Web-{37856160-00E3-47AF-8F1D-BD36FE3D7A42}" dt="2022-11-02T20:22:13.474" v="13" actId="1076"/>
          <ac:spMkLst>
            <pc:docMk/>
            <pc:sldMk cId="3149354015" sldId="275"/>
            <ac:spMk id="3" creationId="{D2E0695F-58EC-AC58-66D9-734685464927}"/>
          </ac:spMkLst>
        </pc:spChg>
        <pc:picChg chg="mod">
          <ac:chgData name="Arpita Sangameswarsarj Desai" userId="S::desai.ar@northeastern.edu::72c61611-af27-42ba-98c6-455b329af251" providerId="AD" clId="Web-{37856160-00E3-47AF-8F1D-BD36FE3D7A42}" dt="2022-11-02T21:37:58.598" v="55" actId="14100"/>
          <ac:picMkLst>
            <pc:docMk/>
            <pc:sldMk cId="3149354015" sldId="275"/>
            <ac:picMk id="2" creationId="{90A41557-E217-CC79-6A3B-95732546DF32}"/>
          </ac:picMkLst>
        </pc:picChg>
        <pc:picChg chg="mod">
          <ac:chgData name="Arpita Sangameswarsarj Desai" userId="S::desai.ar@northeastern.edu::72c61611-af27-42ba-98c6-455b329af251" providerId="AD" clId="Web-{37856160-00E3-47AF-8F1D-BD36FE3D7A42}" dt="2022-11-02T21:38:06.005" v="57" actId="14100"/>
          <ac:picMkLst>
            <pc:docMk/>
            <pc:sldMk cId="3149354015" sldId="275"/>
            <ac:picMk id="4" creationId="{F1B3C138-F36C-A1B1-FCAC-D9489FF25119}"/>
          </ac:picMkLst>
        </pc:picChg>
      </pc:sldChg>
      <pc:sldChg chg="addSp modSp new">
        <pc:chgData name="Arpita Sangameswarsarj Desai" userId="S::desai.ar@northeastern.edu::72c61611-af27-42ba-98c6-455b329af251" providerId="AD" clId="Web-{37856160-00E3-47AF-8F1D-BD36FE3D7A42}" dt="2022-11-02T21:23:43.650" v="47" actId="20577"/>
        <pc:sldMkLst>
          <pc:docMk/>
          <pc:sldMk cId="860676250" sldId="276"/>
        </pc:sldMkLst>
        <pc:spChg chg="add mod">
          <ac:chgData name="Arpita Sangameswarsarj Desai" userId="S::desai.ar@northeastern.edu::72c61611-af27-42ba-98c6-455b329af251" providerId="AD" clId="Web-{37856160-00E3-47AF-8F1D-BD36FE3D7A42}" dt="2022-11-02T21:23:43.650" v="47" actId="20577"/>
          <ac:spMkLst>
            <pc:docMk/>
            <pc:sldMk cId="860676250" sldId="276"/>
            <ac:spMk id="2" creationId="{E380ADE9-6293-6098-D774-63EFFF26D51C}"/>
          </ac:spMkLst>
        </pc:spChg>
      </pc:sldChg>
      <pc:sldChg chg="addSp modSp new del">
        <pc:chgData name="Arpita Sangameswarsarj Desai" userId="S::desai.ar@northeastern.edu::72c61611-af27-42ba-98c6-455b329af251" providerId="AD" clId="Web-{37856160-00E3-47AF-8F1D-BD36FE3D7A42}" dt="2022-11-03T01:18:49.875" v="208"/>
        <pc:sldMkLst>
          <pc:docMk/>
          <pc:sldMk cId="646344604" sldId="277"/>
        </pc:sldMkLst>
        <pc:spChg chg="add mod">
          <ac:chgData name="Arpita Sangameswarsarj Desai" userId="S::desai.ar@northeastern.edu::72c61611-af27-42ba-98c6-455b329af251" providerId="AD" clId="Web-{37856160-00E3-47AF-8F1D-BD36FE3D7A42}" dt="2022-11-03T00:56:36.670" v="194" actId="1076"/>
          <ac:spMkLst>
            <pc:docMk/>
            <pc:sldMk cId="646344604" sldId="277"/>
            <ac:spMk id="3" creationId="{D800F284-2439-5755-83E5-EAEE188D6074}"/>
          </ac:spMkLst>
        </pc:spChg>
        <pc:spChg chg="add mod">
          <ac:chgData name="Arpita Sangameswarsarj Desai" userId="S::desai.ar@northeastern.edu::72c61611-af27-42ba-98c6-455b329af251" providerId="AD" clId="Web-{37856160-00E3-47AF-8F1D-BD36FE3D7A42}" dt="2022-11-03T00:56:57.201" v="207" actId="20577"/>
          <ac:spMkLst>
            <pc:docMk/>
            <pc:sldMk cId="646344604" sldId="277"/>
            <ac:spMk id="4" creationId="{4EF64E18-37C0-B1B1-71F4-15FFFCF58F5D}"/>
          </ac:spMkLst>
        </pc:spChg>
      </pc:sldChg>
      <pc:sldChg chg="addSp modSp new">
        <pc:chgData name="Arpita Sangameswarsarj Desai" userId="S::desai.ar@northeastern.edu::72c61611-af27-42ba-98c6-455b329af251" providerId="AD" clId="Web-{37856160-00E3-47AF-8F1D-BD36FE3D7A42}" dt="2022-11-03T01:19:31.048" v="222"/>
        <pc:sldMkLst>
          <pc:docMk/>
          <pc:sldMk cId="1602841886" sldId="277"/>
        </pc:sldMkLst>
        <pc:spChg chg="add mod">
          <ac:chgData name="Arpita Sangameswarsarj Desai" userId="S::desai.ar@northeastern.edu::72c61611-af27-42ba-98c6-455b329af251" providerId="AD" clId="Web-{37856160-00E3-47AF-8F1D-BD36FE3D7A42}" dt="2022-11-03T01:19:22.251" v="221" actId="20577"/>
          <ac:spMkLst>
            <pc:docMk/>
            <pc:sldMk cId="1602841886" sldId="277"/>
            <ac:spMk id="3" creationId="{59A416FB-B1C6-DDD1-36E5-7DB5C1771203}"/>
          </ac:spMkLst>
        </pc:spChg>
        <pc:spChg chg="add">
          <ac:chgData name="Arpita Sangameswarsarj Desai" userId="S::desai.ar@northeastern.edu::72c61611-af27-42ba-98c6-455b329af251" providerId="AD" clId="Web-{37856160-00E3-47AF-8F1D-BD36FE3D7A42}" dt="2022-11-03T01:19:31.048" v="222"/>
          <ac:spMkLst>
            <pc:docMk/>
            <pc:sldMk cId="1602841886" sldId="277"/>
            <ac:spMk id="4" creationId="{5E5C75E8-F779-6D11-C4BA-E9F3B05D8A38}"/>
          </ac:spMkLst>
        </pc:spChg>
      </pc:sldChg>
    </pc:docChg>
  </pc:docChgLst>
  <pc:docChgLst>
    <pc:chgData name="Shardul Sanjay Chavan" userId="S::chavan.sha@northeastern.edu::9c7aa21d-c5fa-43ac-8613-694b8fe354ea" providerId="AD" clId="Web-{920E23CF-F9A1-4B9E-9C70-D44D6484F434}"/>
    <pc:docChg chg="addSld modSld">
      <pc:chgData name="Shardul Sanjay Chavan" userId="S::chavan.sha@northeastern.edu::9c7aa21d-c5fa-43ac-8613-694b8fe354ea" providerId="AD" clId="Web-{920E23CF-F9A1-4B9E-9C70-D44D6484F434}" dt="2022-11-01T21:40:43.581" v="7" actId="1076"/>
      <pc:docMkLst>
        <pc:docMk/>
      </pc:docMkLst>
      <pc:sldChg chg="addSp modSp new mod setBg">
        <pc:chgData name="Shardul Sanjay Chavan" userId="S::chavan.sha@northeastern.edu::9c7aa21d-c5fa-43ac-8613-694b8fe354ea" providerId="AD" clId="Web-{920E23CF-F9A1-4B9E-9C70-D44D6484F434}" dt="2022-11-01T21:40:43.581" v="7" actId="1076"/>
        <pc:sldMkLst>
          <pc:docMk/>
          <pc:sldMk cId="3733875267" sldId="264"/>
        </pc:sldMkLst>
        <pc:spChg chg="add">
          <ac:chgData name="Shardul Sanjay Chavan" userId="S::chavan.sha@northeastern.edu::9c7aa21d-c5fa-43ac-8613-694b8fe354ea" providerId="AD" clId="Web-{920E23CF-F9A1-4B9E-9C70-D44D6484F434}" dt="2022-11-01T21:34:13.680" v="3"/>
          <ac:spMkLst>
            <pc:docMk/>
            <pc:sldMk cId="3733875267" sldId="264"/>
            <ac:spMk id="7" creationId="{D64A12F0-8158-4372-9761-AD0A6ED30C2E}"/>
          </ac:spMkLst>
        </pc:spChg>
        <pc:picChg chg="add mod">
          <ac:chgData name="Shardul Sanjay Chavan" userId="S::chavan.sha@northeastern.edu::9c7aa21d-c5fa-43ac-8613-694b8fe354ea" providerId="AD" clId="Web-{920E23CF-F9A1-4B9E-9C70-D44D6484F434}" dt="2022-11-01T21:34:17.164" v="4" actId="1076"/>
          <ac:picMkLst>
            <pc:docMk/>
            <pc:sldMk cId="3733875267" sldId="264"/>
            <ac:picMk id="2" creationId="{E0165D80-39E8-0EBA-4C43-0BC5EEBCB651}"/>
          </ac:picMkLst>
        </pc:picChg>
        <pc:picChg chg="add mod">
          <ac:chgData name="Shardul Sanjay Chavan" userId="S::chavan.sha@northeastern.edu::9c7aa21d-c5fa-43ac-8613-694b8fe354ea" providerId="AD" clId="Web-{920E23CF-F9A1-4B9E-9C70-D44D6484F434}" dt="2022-11-01T21:39:31.845" v="5"/>
          <ac:picMkLst>
            <pc:docMk/>
            <pc:sldMk cId="3733875267" sldId="264"/>
            <ac:picMk id="3" creationId="{AFC0FB82-8E0E-A742-5250-3737FE580E24}"/>
          </ac:picMkLst>
        </pc:picChg>
        <pc:picChg chg="add mod">
          <ac:chgData name="Shardul Sanjay Chavan" userId="S::chavan.sha@northeastern.edu::9c7aa21d-c5fa-43ac-8613-694b8fe354ea" providerId="AD" clId="Web-{920E23CF-F9A1-4B9E-9C70-D44D6484F434}" dt="2022-11-01T21:40:43.581" v="7" actId="1076"/>
          <ac:picMkLst>
            <pc:docMk/>
            <pc:sldMk cId="3733875267" sldId="264"/>
            <ac:picMk id="5" creationId="{839C67E7-F4AF-CBAB-4092-EC6CE772DC91}"/>
          </ac:picMkLst>
        </pc:picChg>
      </pc:sldChg>
    </pc:docChg>
  </pc:docChgLst>
  <pc:docChgLst>
    <pc:chgData name="Arpita Sangameswarsarj Desai" userId="S::desai.ar@northeastern.edu::72c61611-af27-42ba-98c6-455b329af251" providerId="AD" clId="Web-{711CFEC2-D51C-4CCC-9359-DC6E0F49960C}"/>
    <pc:docChg chg="addSld modSld sldOrd">
      <pc:chgData name="Arpita Sangameswarsarj Desai" userId="S::desai.ar@northeastern.edu::72c61611-af27-42ba-98c6-455b329af251" providerId="AD" clId="Web-{711CFEC2-D51C-4CCC-9359-DC6E0F49960C}" dt="2022-11-02T19:51:16.228" v="249" actId="20577"/>
      <pc:docMkLst>
        <pc:docMk/>
      </pc:docMkLst>
      <pc:sldChg chg="modSp">
        <pc:chgData name="Arpita Sangameswarsarj Desai" userId="S::desai.ar@northeastern.edu::72c61611-af27-42ba-98c6-455b329af251" providerId="AD" clId="Web-{711CFEC2-D51C-4CCC-9359-DC6E0F49960C}" dt="2022-11-02T18:45:47.285" v="43" actId="1076"/>
        <pc:sldMkLst>
          <pc:docMk/>
          <pc:sldMk cId="3524231480" sldId="258"/>
        </pc:sldMkLst>
        <pc:spChg chg="mod">
          <ac:chgData name="Arpita Sangameswarsarj Desai" userId="S::desai.ar@northeastern.edu::72c61611-af27-42ba-98c6-455b329af251" providerId="AD" clId="Web-{711CFEC2-D51C-4CCC-9359-DC6E0F49960C}" dt="2022-11-02T18:45:47.285" v="43" actId="1076"/>
          <ac:spMkLst>
            <pc:docMk/>
            <pc:sldMk cId="3524231480" sldId="258"/>
            <ac:spMk id="5" creationId="{00000000-0000-0000-0000-000000000000}"/>
          </ac:spMkLst>
        </pc:spChg>
      </pc:sldChg>
      <pc:sldChg chg="addSp delSp modSp ord">
        <pc:chgData name="Arpita Sangameswarsarj Desai" userId="S::desai.ar@northeastern.edu::72c61611-af27-42ba-98c6-455b329af251" providerId="AD" clId="Web-{711CFEC2-D51C-4CCC-9359-DC6E0F49960C}" dt="2022-11-02T19:46:46.925" v="224" actId="1076"/>
        <pc:sldMkLst>
          <pc:docMk/>
          <pc:sldMk cId="2564203035" sldId="267"/>
        </pc:sldMkLst>
        <pc:spChg chg="del mod">
          <ac:chgData name="Arpita Sangameswarsarj Desai" userId="S::desai.ar@northeastern.edu::72c61611-af27-42ba-98c6-455b329af251" providerId="AD" clId="Web-{711CFEC2-D51C-4CCC-9359-DC6E0F49960C}" dt="2022-11-02T19:36:06.190" v="192"/>
          <ac:spMkLst>
            <pc:docMk/>
            <pc:sldMk cId="2564203035" sldId="267"/>
            <ac:spMk id="4" creationId="{BA7DFB78-C682-96A9-A2C8-005CF455F741}"/>
          </ac:spMkLst>
        </pc:spChg>
        <pc:spChg chg="add">
          <ac:chgData name="Arpita Sangameswarsarj Desai" userId="S::desai.ar@northeastern.edu::72c61611-af27-42ba-98c6-455b329af251" providerId="AD" clId="Web-{711CFEC2-D51C-4CCC-9359-DC6E0F49960C}" dt="2022-11-02T19:37:00.379" v="201"/>
          <ac:spMkLst>
            <pc:docMk/>
            <pc:sldMk cId="2564203035" sldId="267"/>
            <ac:spMk id="6" creationId="{5E373BDD-7C44-B0BB-BBE3-7B5A64013180}"/>
          </ac:spMkLst>
        </pc:spChg>
        <pc:spChg chg="add mod">
          <ac:chgData name="Arpita Sangameswarsarj Desai" userId="S::desai.ar@northeastern.edu::72c61611-af27-42ba-98c6-455b329af251" providerId="AD" clId="Web-{711CFEC2-D51C-4CCC-9359-DC6E0F49960C}" dt="2022-11-02T19:46:13.830" v="219" actId="1076"/>
          <ac:spMkLst>
            <pc:docMk/>
            <pc:sldMk cId="2564203035" sldId="267"/>
            <ac:spMk id="8" creationId="{4F5FF3A7-E9A6-2015-AA1C-847485CDAA9C}"/>
          </ac:spMkLst>
        </pc:spChg>
        <pc:picChg chg="mod">
          <ac:chgData name="Arpita Sangameswarsarj Desai" userId="S::desai.ar@northeastern.edu::72c61611-af27-42ba-98c6-455b329af251" providerId="AD" clId="Web-{711CFEC2-D51C-4CCC-9359-DC6E0F49960C}" dt="2022-11-02T19:46:46.925" v="224" actId="1076"/>
          <ac:picMkLst>
            <pc:docMk/>
            <pc:sldMk cId="2564203035" sldId="267"/>
            <ac:picMk id="3" creationId="{F208F960-CACD-99FF-ED31-276263C10972}"/>
          </ac:picMkLst>
        </pc:picChg>
      </pc:sldChg>
      <pc:sldChg chg="addSp delSp modSp">
        <pc:chgData name="Arpita Sangameswarsarj Desai" userId="S::desai.ar@northeastern.edu::72c61611-af27-42ba-98c6-455b329af251" providerId="AD" clId="Web-{711CFEC2-D51C-4CCC-9359-DC6E0F49960C}" dt="2022-11-02T19:50:29.946" v="230" actId="1076"/>
        <pc:sldMkLst>
          <pc:docMk/>
          <pc:sldMk cId="520115720" sldId="268"/>
        </pc:sldMkLst>
        <pc:spChg chg="del mod">
          <ac:chgData name="Arpita Sangameswarsarj Desai" userId="S::desai.ar@northeastern.edu::72c61611-af27-42ba-98c6-455b329af251" providerId="AD" clId="Web-{711CFEC2-D51C-4CCC-9359-DC6E0F49960C}" dt="2022-11-02T19:26:11.925" v="162"/>
          <ac:spMkLst>
            <pc:docMk/>
            <pc:sldMk cId="520115720" sldId="268"/>
            <ac:spMk id="3" creationId="{23379FD1-5879-65CC-3F2C-964E32E211AE}"/>
          </ac:spMkLst>
        </pc:spChg>
        <pc:spChg chg="add">
          <ac:chgData name="Arpita Sangameswarsarj Desai" userId="S::desai.ar@northeastern.edu::72c61611-af27-42ba-98c6-455b329af251" providerId="AD" clId="Web-{711CFEC2-D51C-4CCC-9359-DC6E0F49960C}" dt="2022-11-02T19:26:19.284" v="163"/>
          <ac:spMkLst>
            <pc:docMk/>
            <pc:sldMk cId="520115720" sldId="268"/>
            <ac:spMk id="8" creationId="{A8EC0CEE-22FB-B306-731D-A16B0CDD50E2}"/>
          </ac:spMkLst>
        </pc:spChg>
        <pc:spChg chg="add mod">
          <ac:chgData name="Arpita Sangameswarsarj Desai" userId="S::desai.ar@northeastern.edu::72c61611-af27-42ba-98c6-455b329af251" providerId="AD" clId="Web-{711CFEC2-D51C-4CCC-9359-DC6E0F49960C}" dt="2022-11-02T19:50:29.946" v="230" actId="1076"/>
          <ac:spMkLst>
            <pc:docMk/>
            <pc:sldMk cId="520115720" sldId="268"/>
            <ac:spMk id="10" creationId="{33131332-D025-DF44-1131-28079CF5FFE0}"/>
          </ac:spMkLst>
        </pc:spChg>
        <pc:picChg chg="mod">
          <ac:chgData name="Arpita Sangameswarsarj Desai" userId="S::desai.ar@northeastern.edu::72c61611-af27-42ba-98c6-455b329af251" providerId="AD" clId="Web-{711CFEC2-D51C-4CCC-9359-DC6E0F49960C}" dt="2022-11-02T19:50:04.383" v="227" actId="14100"/>
          <ac:picMkLst>
            <pc:docMk/>
            <pc:sldMk cId="520115720" sldId="268"/>
            <ac:picMk id="5" creationId="{B220EB80-32DC-F31B-92D5-1B79E7F25E66}"/>
          </ac:picMkLst>
        </pc:picChg>
        <pc:picChg chg="mod">
          <ac:chgData name="Arpita Sangameswarsarj Desai" userId="S::desai.ar@northeastern.edu::72c61611-af27-42ba-98c6-455b329af251" providerId="AD" clId="Web-{711CFEC2-D51C-4CCC-9359-DC6E0F49960C}" dt="2022-11-02T19:50:15.805" v="229" actId="14100"/>
          <ac:picMkLst>
            <pc:docMk/>
            <pc:sldMk cId="520115720" sldId="268"/>
            <ac:picMk id="6" creationId="{43048139-700D-B45F-747F-95DA6CD0393C}"/>
          </ac:picMkLst>
        </pc:picChg>
      </pc:sldChg>
      <pc:sldChg chg="addSp delSp modSp">
        <pc:chgData name="Arpita Sangameswarsarj Desai" userId="S::desai.ar@northeastern.edu::72c61611-af27-42ba-98c6-455b329af251" providerId="AD" clId="Web-{711CFEC2-D51C-4CCC-9359-DC6E0F49960C}" dt="2022-11-02T19:46:52.550" v="225" actId="1076"/>
        <pc:sldMkLst>
          <pc:docMk/>
          <pc:sldMk cId="438848550" sldId="269"/>
        </pc:sldMkLst>
        <pc:spChg chg="del mod">
          <ac:chgData name="Arpita Sangameswarsarj Desai" userId="S::desai.ar@northeastern.edu::72c61611-af27-42ba-98c6-455b329af251" providerId="AD" clId="Web-{711CFEC2-D51C-4CCC-9359-DC6E0F49960C}" dt="2022-11-02T19:35:09.220" v="183"/>
          <ac:spMkLst>
            <pc:docMk/>
            <pc:sldMk cId="438848550" sldId="269"/>
            <ac:spMk id="3" creationId="{0EBA8C3E-DF20-5FA3-0CAB-5BEA4ADBBD76}"/>
          </ac:spMkLst>
        </pc:spChg>
        <pc:spChg chg="add mod">
          <ac:chgData name="Arpita Sangameswarsarj Desai" userId="S::desai.ar@northeastern.edu::72c61611-af27-42ba-98c6-455b329af251" providerId="AD" clId="Web-{711CFEC2-D51C-4CCC-9359-DC6E0F49960C}" dt="2022-11-02T19:35:21.876" v="189" actId="1076"/>
          <ac:spMkLst>
            <pc:docMk/>
            <pc:sldMk cId="438848550" sldId="269"/>
            <ac:spMk id="4" creationId="{F31ED63D-E69A-0B11-43B5-E2043D1D1EA0}"/>
          </ac:spMkLst>
        </pc:spChg>
        <pc:spChg chg="add del mod">
          <ac:chgData name="Arpita Sangameswarsarj Desai" userId="S::desai.ar@northeastern.edu::72c61611-af27-42ba-98c6-455b329af251" providerId="AD" clId="Web-{711CFEC2-D51C-4CCC-9359-DC6E0F49960C}" dt="2022-11-02T19:36:35.909" v="198"/>
          <ac:spMkLst>
            <pc:docMk/>
            <pc:sldMk cId="438848550" sldId="269"/>
            <ac:spMk id="6" creationId="{EF6E1FC7-664D-F60C-F32A-11CD7B20AC96}"/>
          </ac:spMkLst>
        </pc:spChg>
        <pc:spChg chg="add mod">
          <ac:chgData name="Arpita Sangameswarsarj Desai" userId="S::desai.ar@northeastern.edu::72c61611-af27-42ba-98c6-455b329af251" providerId="AD" clId="Web-{711CFEC2-D51C-4CCC-9359-DC6E0F49960C}" dt="2022-11-02T19:45:38.470" v="214" actId="1076"/>
          <ac:spMkLst>
            <pc:docMk/>
            <pc:sldMk cId="438848550" sldId="269"/>
            <ac:spMk id="8" creationId="{6594F93E-2A28-7253-F4AE-6CB51887BA33}"/>
          </ac:spMkLst>
        </pc:spChg>
        <pc:picChg chg="mod">
          <ac:chgData name="Arpita Sangameswarsarj Desai" userId="S::desai.ar@northeastern.edu::72c61611-af27-42ba-98c6-455b329af251" providerId="AD" clId="Web-{711CFEC2-D51C-4CCC-9359-DC6E0F49960C}" dt="2022-11-02T19:46:52.550" v="225" actId="1076"/>
          <ac:picMkLst>
            <pc:docMk/>
            <pc:sldMk cId="438848550" sldId="269"/>
            <ac:picMk id="2" creationId="{2BBAC87E-8625-261D-0D2E-37413B727138}"/>
          </ac:picMkLst>
        </pc:picChg>
      </pc:sldChg>
      <pc:sldChg chg="addSp modSp ord">
        <pc:chgData name="Arpita Sangameswarsarj Desai" userId="S::desai.ar@northeastern.edu::72c61611-af27-42ba-98c6-455b329af251" providerId="AD" clId="Web-{711CFEC2-D51C-4CCC-9359-DC6E0F49960C}" dt="2022-11-02T19:26:00.752" v="160" actId="20577"/>
        <pc:sldMkLst>
          <pc:docMk/>
          <pc:sldMk cId="3258230842" sldId="270"/>
        </pc:sldMkLst>
        <pc:spChg chg="add mod">
          <ac:chgData name="Arpita Sangameswarsarj Desai" userId="S::desai.ar@northeastern.edu::72c61611-af27-42ba-98c6-455b329af251" providerId="AD" clId="Web-{711CFEC2-D51C-4CCC-9359-DC6E0F49960C}" dt="2022-11-02T19:22:10.700" v="94" actId="1076"/>
          <ac:spMkLst>
            <pc:docMk/>
            <pc:sldMk cId="3258230842" sldId="270"/>
            <ac:spMk id="4" creationId="{702249A1-2744-C992-0BDE-E58852275DAB}"/>
          </ac:spMkLst>
        </pc:spChg>
        <pc:spChg chg="add mod">
          <ac:chgData name="Arpita Sangameswarsarj Desai" userId="S::desai.ar@northeastern.edu::72c61611-af27-42ba-98c6-455b329af251" providerId="AD" clId="Web-{711CFEC2-D51C-4CCC-9359-DC6E0F49960C}" dt="2022-11-02T19:26:00.752" v="160" actId="20577"/>
          <ac:spMkLst>
            <pc:docMk/>
            <pc:sldMk cId="3258230842" sldId="270"/>
            <ac:spMk id="5" creationId="{0D6707B8-D381-53C3-8C7C-EE5A47FC9BDC}"/>
          </ac:spMkLst>
        </pc:spChg>
        <pc:picChg chg="mod">
          <ac:chgData name="Arpita Sangameswarsarj Desai" userId="S::desai.ar@northeastern.edu::72c61611-af27-42ba-98c6-455b329af251" providerId="AD" clId="Web-{711CFEC2-D51C-4CCC-9359-DC6E0F49960C}" dt="2022-11-02T19:23:29.155" v="108" actId="1076"/>
          <ac:picMkLst>
            <pc:docMk/>
            <pc:sldMk cId="3258230842" sldId="270"/>
            <ac:picMk id="2" creationId="{F698F648-13C8-2BA6-298F-1A9879F0B0CF}"/>
          </ac:picMkLst>
        </pc:picChg>
        <pc:picChg chg="mod">
          <ac:chgData name="Arpita Sangameswarsarj Desai" userId="S::desai.ar@northeastern.edu::72c61611-af27-42ba-98c6-455b329af251" providerId="AD" clId="Web-{711CFEC2-D51C-4CCC-9359-DC6E0F49960C}" dt="2022-11-02T19:23:21.280" v="106" actId="14100"/>
          <ac:picMkLst>
            <pc:docMk/>
            <pc:sldMk cId="3258230842" sldId="270"/>
            <ac:picMk id="3" creationId="{BD754BAE-CF1C-A2F6-C469-2005F6969F56}"/>
          </ac:picMkLst>
        </pc:picChg>
      </pc:sldChg>
      <pc:sldChg chg="addSp modSp">
        <pc:chgData name="Arpita Sangameswarsarj Desai" userId="S::desai.ar@northeastern.edu::72c61611-af27-42ba-98c6-455b329af251" providerId="AD" clId="Web-{711CFEC2-D51C-4CCC-9359-DC6E0F49960C}" dt="2022-11-02T19:22:59.670" v="102"/>
        <pc:sldMkLst>
          <pc:docMk/>
          <pc:sldMk cId="3726510210" sldId="272"/>
        </pc:sldMkLst>
        <pc:spChg chg="add mod">
          <ac:chgData name="Arpita Sangameswarsarj Desai" userId="S::desai.ar@northeastern.edu::72c61611-af27-42ba-98c6-455b329af251" providerId="AD" clId="Web-{711CFEC2-D51C-4CCC-9359-DC6E0F49960C}" dt="2022-11-02T18:47:24.709" v="68" actId="1076"/>
          <ac:spMkLst>
            <pc:docMk/>
            <pc:sldMk cId="3726510210" sldId="272"/>
            <ac:spMk id="4" creationId="{A5C22930-061B-1640-D22E-3515D082799A}"/>
          </ac:spMkLst>
        </pc:spChg>
        <pc:picChg chg="mod">
          <ac:chgData name="Arpita Sangameswarsarj Desai" userId="S::desai.ar@northeastern.edu::72c61611-af27-42ba-98c6-455b329af251" providerId="AD" clId="Web-{711CFEC2-D51C-4CCC-9359-DC6E0F49960C}" dt="2022-11-02T19:22:59.670" v="102"/>
          <ac:picMkLst>
            <pc:docMk/>
            <pc:sldMk cId="3726510210" sldId="272"/>
            <ac:picMk id="2" creationId="{C1681837-FCE2-8E6B-21FE-026BED2AB797}"/>
          </ac:picMkLst>
        </pc:picChg>
      </pc:sldChg>
      <pc:sldChg chg="addSp modSp new ord">
        <pc:chgData name="Arpita Sangameswarsarj Desai" userId="S::desai.ar@northeastern.edu::72c61611-af27-42ba-98c6-455b329af251" providerId="AD" clId="Web-{711CFEC2-D51C-4CCC-9359-DC6E0F49960C}" dt="2022-11-02T18:47:46.429" v="69"/>
        <pc:sldMkLst>
          <pc:docMk/>
          <pc:sldMk cId="4085098434" sldId="273"/>
        </pc:sldMkLst>
        <pc:spChg chg="add mod">
          <ac:chgData name="Arpita Sangameswarsarj Desai" userId="S::desai.ar@northeastern.edu::72c61611-af27-42ba-98c6-455b329af251" providerId="AD" clId="Web-{711CFEC2-D51C-4CCC-9359-DC6E0F49960C}" dt="2022-11-02T18:41:31.810" v="17" actId="1076"/>
          <ac:spMkLst>
            <pc:docMk/>
            <pc:sldMk cId="4085098434" sldId="273"/>
            <ac:spMk id="3" creationId="{5F1C8065-2896-C99B-4C4B-F5EE63359721}"/>
          </ac:spMkLst>
        </pc:spChg>
        <pc:picChg chg="mod">
          <ac:chgData name="Arpita Sangameswarsarj Desai" userId="S::desai.ar@northeastern.edu::72c61611-af27-42ba-98c6-455b329af251" providerId="AD" clId="Web-{711CFEC2-D51C-4CCC-9359-DC6E0F49960C}" dt="2022-11-02T18:42:33.983" v="23" actId="14100"/>
          <ac:picMkLst>
            <pc:docMk/>
            <pc:sldMk cId="4085098434" sldId="273"/>
            <ac:picMk id="4" creationId="{8C58CA0F-B44B-25BF-2252-9EF8877563D7}"/>
          </ac:picMkLst>
        </pc:picChg>
        <pc:picChg chg="mod">
          <ac:chgData name="Arpita Sangameswarsarj Desai" userId="S::desai.ar@northeastern.edu::72c61611-af27-42ba-98c6-455b329af251" providerId="AD" clId="Web-{711CFEC2-D51C-4CCC-9359-DC6E0F49960C}" dt="2022-11-02T18:43:00.593" v="27" actId="14100"/>
          <ac:picMkLst>
            <pc:docMk/>
            <pc:sldMk cId="4085098434" sldId="273"/>
            <ac:picMk id="5" creationId="{6223AE40-AE0E-40BD-2FBE-1337D2F0F821}"/>
          </ac:picMkLst>
        </pc:picChg>
      </pc:sldChg>
      <pc:sldChg chg="addSp modSp new">
        <pc:chgData name="Arpita Sangameswarsarj Desai" userId="S::desai.ar@northeastern.edu::72c61611-af27-42ba-98c6-455b329af251" providerId="AD" clId="Web-{711CFEC2-D51C-4CCC-9359-DC6E0F49960C}" dt="2022-11-02T19:51:02.181" v="235" actId="1076"/>
        <pc:sldMkLst>
          <pc:docMk/>
          <pc:sldMk cId="127538543" sldId="274"/>
        </pc:sldMkLst>
        <pc:spChg chg="add mod">
          <ac:chgData name="Arpita Sangameswarsarj Desai" userId="S::desai.ar@northeastern.edu::72c61611-af27-42ba-98c6-455b329af251" providerId="AD" clId="Web-{711CFEC2-D51C-4CCC-9359-DC6E0F49960C}" dt="2022-11-02T19:51:02.181" v="235" actId="1076"/>
          <ac:spMkLst>
            <pc:docMk/>
            <pc:sldMk cId="127538543" sldId="274"/>
            <ac:spMk id="3" creationId="{1A973F50-6DF2-0B17-549E-9C7612C15521}"/>
          </ac:spMkLst>
        </pc:spChg>
      </pc:sldChg>
      <pc:sldChg chg="addSp modSp new">
        <pc:chgData name="Arpita Sangameswarsarj Desai" userId="S::desai.ar@northeastern.edu::72c61611-af27-42ba-98c6-455b329af251" providerId="AD" clId="Web-{711CFEC2-D51C-4CCC-9359-DC6E0F49960C}" dt="2022-11-02T19:51:16.228" v="249" actId="20577"/>
        <pc:sldMkLst>
          <pc:docMk/>
          <pc:sldMk cId="3149354015" sldId="275"/>
        </pc:sldMkLst>
        <pc:spChg chg="add mod">
          <ac:chgData name="Arpita Sangameswarsarj Desai" userId="S::desai.ar@northeastern.edu::72c61611-af27-42ba-98c6-455b329af251" providerId="AD" clId="Web-{711CFEC2-D51C-4CCC-9359-DC6E0F49960C}" dt="2022-11-02T19:51:16.228" v="249" actId="20577"/>
          <ac:spMkLst>
            <pc:docMk/>
            <pc:sldMk cId="3149354015" sldId="275"/>
            <ac:spMk id="3" creationId="{D2E0695F-58EC-AC58-66D9-734685464927}"/>
          </ac:spMkLst>
        </pc:spChg>
      </pc:sldChg>
    </pc:docChg>
  </pc:docChgLst>
  <pc:docChgLst>
    <pc:chgData name="Dhanush Kumar Shankar" userId="S::shankar.dh@northeastern.edu::db7d557e-0c27-45bf-840f-997f83bea7a4" providerId="AD" clId="Web-{76D6977F-6BFD-4364-ADA3-55EE19E76AF4}"/>
    <pc:docChg chg="modSld">
      <pc:chgData name="Dhanush Kumar Shankar" userId="S::shankar.dh@northeastern.edu::db7d557e-0c27-45bf-840f-997f83bea7a4" providerId="AD" clId="Web-{76D6977F-6BFD-4364-ADA3-55EE19E76AF4}" dt="2022-11-04T17:55:33.874" v="139" actId="20577"/>
      <pc:docMkLst>
        <pc:docMk/>
      </pc:docMkLst>
      <pc:sldChg chg="modSp">
        <pc:chgData name="Dhanush Kumar Shankar" userId="S::shankar.dh@northeastern.edu::db7d557e-0c27-45bf-840f-997f83bea7a4" providerId="AD" clId="Web-{76D6977F-6BFD-4364-ADA3-55EE19E76AF4}" dt="2022-11-04T17:55:33.874" v="139" actId="20577"/>
        <pc:sldMkLst>
          <pc:docMk/>
          <pc:sldMk cId="1602841886" sldId="277"/>
        </pc:sldMkLst>
        <pc:spChg chg="mod">
          <ac:chgData name="Dhanush Kumar Shankar" userId="S::shankar.dh@northeastern.edu::db7d557e-0c27-45bf-840f-997f83bea7a4" providerId="AD" clId="Web-{76D6977F-6BFD-4364-ADA3-55EE19E76AF4}" dt="2022-11-04T17:55:33.874" v="139" actId="20577"/>
          <ac:spMkLst>
            <pc:docMk/>
            <pc:sldMk cId="1602841886" sldId="277"/>
            <ac:spMk id="4" creationId="{5E5C75E8-F779-6D11-C4BA-E9F3B05D8A38}"/>
          </ac:spMkLst>
        </pc:spChg>
      </pc:sldChg>
    </pc:docChg>
  </pc:docChgLst>
  <pc:docChgLst>
    <pc:chgData name="Dhanush Kumar Shankar" userId="S::shankar.dh@northeastern.edu::db7d557e-0c27-45bf-840f-997f83bea7a4" providerId="AD" clId="Web-{3A8FE933-A67B-49EB-81B9-C997B1A6BC37}"/>
    <pc:docChg chg="addSld delSld modSld sldOrd">
      <pc:chgData name="Dhanush Kumar Shankar" userId="S::shankar.dh@northeastern.edu::db7d557e-0c27-45bf-840f-997f83bea7a4" providerId="AD" clId="Web-{3A8FE933-A67B-49EB-81B9-C997B1A6BC37}" dt="2022-11-03T01:43:10.684" v="222" actId="20577"/>
      <pc:docMkLst>
        <pc:docMk/>
      </pc:docMkLst>
      <pc:sldChg chg="addSp modSp ord">
        <pc:chgData name="Dhanush Kumar Shankar" userId="S::shankar.dh@northeastern.edu::db7d557e-0c27-45bf-840f-997f83bea7a4" providerId="AD" clId="Web-{3A8FE933-A67B-49EB-81B9-C997B1A6BC37}" dt="2022-11-03T01:34:08.528" v="12"/>
        <pc:sldMkLst>
          <pc:docMk/>
          <pc:sldMk cId="127538543" sldId="274"/>
        </pc:sldMkLst>
        <pc:picChg chg="add mod">
          <ac:chgData name="Dhanush Kumar Shankar" userId="S::shankar.dh@northeastern.edu::db7d557e-0c27-45bf-840f-997f83bea7a4" providerId="AD" clId="Web-{3A8FE933-A67B-49EB-81B9-C997B1A6BC37}" dt="2022-11-02T23:15:59.792" v="10" actId="14100"/>
          <ac:picMkLst>
            <pc:docMk/>
            <pc:sldMk cId="127538543" sldId="274"/>
            <ac:picMk id="2" creationId="{31C73AB6-FF36-566A-E709-B2E9D78EC04B}"/>
          </ac:picMkLst>
        </pc:picChg>
        <pc:picChg chg="add mod">
          <ac:chgData name="Dhanush Kumar Shankar" userId="S::shankar.dh@northeastern.edu::db7d557e-0c27-45bf-840f-997f83bea7a4" providerId="AD" clId="Web-{3A8FE933-A67B-49EB-81B9-C997B1A6BC37}" dt="2022-11-02T23:16:02.339" v="11" actId="1076"/>
          <ac:picMkLst>
            <pc:docMk/>
            <pc:sldMk cId="127538543" sldId="274"/>
            <ac:picMk id="4" creationId="{3367686A-2F7D-9AF7-E0C4-23830B9B1F13}"/>
          </ac:picMkLst>
        </pc:picChg>
      </pc:sldChg>
      <pc:sldChg chg="modSp">
        <pc:chgData name="Dhanush Kumar Shankar" userId="S::shankar.dh@northeastern.edu::db7d557e-0c27-45bf-840f-997f83bea7a4" providerId="AD" clId="Web-{3A8FE933-A67B-49EB-81B9-C997B1A6BC37}" dt="2022-11-03T01:43:10.684" v="222" actId="20577"/>
        <pc:sldMkLst>
          <pc:docMk/>
          <pc:sldMk cId="1602841886" sldId="277"/>
        </pc:sldMkLst>
        <pc:spChg chg="mod">
          <ac:chgData name="Dhanush Kumar Shankar" userId="S::shankar.dh@northeastern.edu::db7d557e-0c27-45bf-840f-997f83bea7a4" providerId="AD" clId="Web-{3A8FE933-A67B-49EB-81B9-C997B1A6BC37}" dt="2022-11-03T01:43:10.684" v="222" actId="20577"/>
          <ac:spMkLst>
            <pc:docMk/>
            <pc:sldMk cId="1602841886" sldId="277"/>
            <ac:spMk id="4" creationId="{5E5C75E8-F779-6D11-C4BA-E9F3B05D8A38}"/>
          </ac:spMkLst>
        </pc:spChg>
      </pc:sldChg>
      <pc:sldChg chg="new">
        <pc:chgData name="Dhanush Kumar Shankar" userId="S::shankar.dh@northeastern.edu::db7d557e-0c27-45bf-840f-997f83bea7a4" providerId="AD" clId="Web-{3A8FE933-A67B-49EB-81B9-C997B1A6BC37}" dt="2022-11-03T01:34:12.341" v="13"/>
        <pc:sldMkLst>
          <pc:docMk/>
          <pc:sldMk cId="2085335286" sldId="277"/>
        </pc:sldMkLst>
      </pc:sldChg>
      <pc:sldChg chg="del">
        <pc:chgData name="Dhanush Kumar Shankar" userId="S::shankar.dh@northeastern.edu::db7d557e-0c27-45bf-840f-997f83bea7a4" providerId="AD" clId="Web-{3A8FE933-A67B-49EB-81B9-C997B1A6BC37}" dt="2022-11-03T01:34:52.842" v="14"/>
        <pc:sldMkLst>
          <pc:docMk/>
          <pc:sldMk cId="2085335286" sldId="278"/>
        </pc:sldMkLst>
      </pc:sldChg>
    </pc:docChg>
  </pc:docChgLst>
  <pc:docChgLst>
    <pc:chgData name="Arpita Sangameswarsarj Desai" userId="S::desai.ar@northeastern.edu::72c61611-af27-42ba-98c6-455b329af251" providerId="AD" clId="Web-{897559CD-6134-4CF4-89CB-A99F798582F7}"/>
    <pc:docChg chg="addSld modSld">
      <pc:chgData name="Arpita Sangameswarsarj Desai" userId="S::desai.ar@northeastern.edu::72c61611-af27-42ba-98c6-455b329af251" providerId="AD" clId="Web-{897559CD-6134-4CF4-89CB-A99F798582F7}" dt="2022-11-02T00:57:29.063" v="354" actId="20577"/>
      <pc:docMkLst>
        <pc:docMk/>
      </pc:docMkLst>
      <pc:sldChg chg="modSp">
        <pc:chgData name="Arpita Sangameswarsarj Desai" userId="S::desai.ar@northeastern.edu::72c61611-af27-42ba-98c6-455b329af251" providerId="AD" clId="Web-{897559CD-6134-4CF4-89CB-A99F798582F7}" dt="2022-11-02T00:26:10.469" v="332" actId="20577"/>
        <pc:sldMkLst>
          <pc:docMk/>
          <pc:sldMk cId="303027056" sldId="257"/>
        </pc:sldMkLst>
        <pc:spChg chg="mod">
          <ac:chgData name="Arpita Sangameswarsarj Desai" userId="S::desai.ar@northeastern.edu::72c61611-af27-42ba-98c6-455b329af251" providerId="AD" clId="Web-{897559CD-6134-4CF4-89CB-A99F798582F7}" dt="2022-11-02T00:26:10.469" v="332" actId="20577"/>
          <ac:spMkLst>
            <pc:docMk/>
            <pc:sldMk cId="303027056" sldId="257"/>
            <ac:spMk id="2" creationId="{00000000-0000-0000-0000-000000000000}"/>
          </ac:spMkLst>
        </pc:spChg>
      </pc:sldChg>
      <pc:sldChg chg="addSp delSp modSp">
        <pc:chgData name="Arpita Sangameswarsarj Desai" userId="S::desai.ar@northeastern.edu::72c61611-af27-42ba-98c6-455b329af251" providerId="AD" clId="Web-{897559CD-6134-4CF4-89CB-A99F798582F7}" dt="2022-11-02T00:57:29.063" v="354" actId="20577"/>
        <pc:sldMkLst>
          <pc:docMk/>
          <pc:sldMk cId="3524231480" sldId="258"/>
        </pc:sldMkLst>
        <pc:spChg chg="add mod">
          <ac:chgData name="Arpita Sangameswarsarj Desai" userId="S::desai.ar@northeastern.edu::72c61611-af27-42ba-98c6-455b329af251" providerId="AD" clId="Web-{897559CD-6134-4CF4-89CB-A99F798582F7}" dt="2022-11-02T00:26:19.703" v="333" actId="20577"/>
          <ac:spMkLst>
            <pc:docMk/>
            <pc:sldMk cId="3524231480" sldId="258"/>
            <ac:spMk id="2" creationId="{B848D747-1545-1C17-C5D4-744CF5B759B5}"/>
          </ac:spMkLst>
        </pc:spChg>
        <pc:spChg chg="del mod">
          <ac:chgData name="Arpita Sangameswarsarj Desai" userId="S::desai.ar@northeastern.edu::72c61611-af27-42ba-98c6-455b329af251" providerId="AD" clId="Web-{897559CD-6134-4CF4-89CB-A99F798582F7}" dt="2022-11-02T00:21:08.677" v="228"/>
          <ac:spMkLst>
            <pc:docMk/>
            <pc:sldMk cId="3524231480" sldId="258"/>
            <ac:spMk id="4" creationId="{00000000-0000-0000-0000-000000000000}"/>
          </ac:spMkLst>
        </pc:spChg>
        <pc:spChg chg="mod">
          <ac:chgData name="Arpita Sangameswarsarj Desai" userId="S::desai.ar@northeastern.edu::72c61611-af27-42ba-98c6-455b329af251" providerId="AD" clId="Web-{897559CD-6134-4CF4-89CB-A99F798582F7}" dt="2022-11-02T00:57:29.063" v="354" actId="20577"/>
          <ac:spMkLst>
            <pc:docMk/>
            <pc:sldMk cId="3524231480" sldId="258"/>
            <ac:spMk id="5" creationId="{00000000-0000-0000-0000-000000000000}"/>
          </ac:spMkLst>
        </pc:spChg>
      </pc:sldChg>
      <pc:sldChg chg="modSp">
        <pc:chgData name="Arpita Sangameswarsarj Desai" userId="S::desai.ar@northeastern.edu::72c61611-af27-42ba-98c6-455b329af251" providerId="AD" clId="Web-{897559CD-6134-4CF4-89CB-A99F798582F7}" dt="2022-11-02T00:26:27.891" v="334" actId="20577"/>
        <pc:sldMkLst>
          <pc:docMk/>
          <pc:sldMk cId="4080309027" sldId="259"/>
        </pc:sldMkLst>
        <pc:spChg chg="mod">
          <ac:chgData name="Arpita Sangameswarsarj Desai" userId="S::desai.ar@northeastern.edu::72c61611-af27-42ba-98c6-455b329af251" providerId="AD" clId="Web-{897559CD-6134-4CF4-89CB-A99F798582F7}" dt="2022-11-02T00:26:27.891" v="334" actId="20577"/>
          <ac:spMkLst>
            <pc:docMk/>
            <pc:sldMk cId="4080309027" sldId="259"/>
            <ac:spMk id="3" creationId="{00000000-0000-0000-0000-000000000000}"/>
          </ac:spMkLst>
        </pc:spChg>
      </pc:sldChg>
      <pc:sldChg chg="modSp">
        <pc:chgData name="Arpita Sangameswarsarj Desai" userId="S::desai.ar@northeastern.edu::72c61611-af27-42ba-98c6-455b329af251" providerId="AD" clId="Web-{897559CD-6134-4CF4-89CB-A99F798582F7}" dt="2022-11-02T00:26:42.829" v="335" actId="20577"/>
        <pc:sldMkLst>
          <pc:docMk/>
          <pc:sldMk cId="2429052293" sldId="260"/>
        </pc:sldMkLst>
        <pc:spChg chg="mod">
          <ac:chgData name="Arpita Sangameswarsarj Desai" userId="S::desai.ar@northeastern.edu::72c61611-af27-42ba-98c6-455b329af251" providerId="AD" clId="Web-{897559CD-6134-4CF4-89CB-A99F798582F7}" dt="2022-11-02T00:26:42.829" v="335" actId="20577"/>
          <ac:spMkLst>
            <pc:docMk/>
            <pc:sldMk cId="2429052293" sldId="260"/>
            <ac:spMk id="5" creationId="{00000000-0000-0000-0000-000000000000}"/>
          </ac:spMkLst>
        </pc:spChg>
      </pc:sldChg>
      <pc:sldChg chg="modSp">
        <pc:chgData name="Arpita Sangameswarsarj Desai" userId="S::desai.ar@northeastern.edu::72c61611-af27-42ba-98c6-455b329af251" providerId="AD" clId="Web-{897559CD-6134-4CF4-89CB-A99F798582F7}" dt="2022-11-01T23:29:20.589" v="167" actId="1076"/>
        <pc:sldMkLst>
          <pc:docMk/>
          <pc:sldMk cId="884811807" sldId="261"/>
        </pc:sldMkLst>
        <pc:picChg chg="mod">
          <ac:chgData name="Arpita Sangameswarsarj Desai" userId="S::desai.ar@northeastern.edu::72c61611-af27-42ba-98c6-455b329af251" providerId="AD" clId="Web-{897559CD-6134-4CF4-89CB-A99F798582F7}" dt="2022-11-01T23:29:20.589" v="167" actId="1076"/>
          <ac:picMkLst>
            <pc:docMk/>
            <pc:sldMk cId="884811807" sldId="261"/>
            <ac:picMk id="2" creationId="{D42A5E70-2A7E-F598-0D6E-A9A4EBCE69EB}"/>
          </ac:picMkLst>
        </pc:picChg>
      </pc:sldChg>
      <pc:sldChg chg="addSp modSp">
        <pc:chgData name="Arpita Sangameswarsarj Desai" userId="S::desai.ar@northeastern.edu::72c61611-af27-42ba-98c6-455b329af251" providerId="AD" clId="Web-{897559CD-6134-4CF4-89CB-A99F798582F7}" dt="2022-11-01T22:21:30.922" v="107" actId="20577"/>
        <pc:sldMkLst>
          <pc:docMk/>
          <pc:sldMk cId="2804570629" sldId="266"/>
        </pc:sldMkLst>
        <pc:spChg chg="add mod">
          <ac:chgData name="Arpita Sangameswarsarj Desai" userId="S::desai.ar@northeastern.edu::72c61611-af27-42ba-98c6-455b329af251" providerId="AD" clId="Web-{897559CD-6134-4CF4-89CB-A99F798582F7}" dt="2022-11-01T22:21:30.922" v="107" actId="20577"/>
          <ac:spMkLst>
            <pc:docMk/>
            <pc:sldMk cId="2804570629" sldId="266"/>
            <ac:spMk id="2" creationId="{FEC9CF77-D15E-44A6-F6C9-868CA14A1A3B}"/>
          </ac:spMkLst>
        </pc:spChg>
        <pc:spChg chg="mod">
          <ac:chgData name="Arpita Sangameswarsarj Desai" userId="S::desai.ar@northeastern.edu::72c61611-af27-42ba-98c6-455b329af251" providerId="AD" clId="Web-{897559CD-6134-4CF4-89CB-A99F798582F7}" dt="2022-11-01T22:15:20.476" v="46" actId="20577"/>
          <ac:spMkLst>
            <pc:docMk/>
            <pc:sldMk cId="2804570629" sldId="266"/>
            <ac:spMk id="5" creationId="{889715B5-A581-1F93-0D12-9452EFC9EDDF}"/>
          </ac:spMkLst>
        </pc:spChg>
      </pc:sldChg>
      <pc:sldChg chg="addSp modSp new">
        <pc:chgData name="Arpita Sangameswarsarj Desai" userId="S::desai.ar@northeastern.edu::72c61611-af27-42ba-98c6-455b329af251" providerId="AD" clId="Web-{897559CD-6134-4CF4-89CB-A99F798582F7}" dt="2022-11-01T22:56:04.146" v="132"/>
        <pc:sldMkLst>
          <pc:docMk/>
          <pc:sldMk cId="2564203035" sldId="267"/>
        </pc:sldMkLst>
        <pc:spChg chg="add mod">
          <ac:chgData name="Arpita Sangameswarsarj Desai" userId="S::desai.ar@northeastern.edu::72c61611-af27-42ba-98c6-455b329af251" providerId="AD" clId="Web-{897559CD-6134-4CF4-89CB-A99F798582F7}" dt="2022-11-01T22:55:43.677" v="129" actId="1076"/>
          <ac:spMkLst>
            <pc:docMk/>
            <pc:sldMk cId="2564203035" sldId="267"/>
            <ac:spMk id="2" creationId="{C4A23808-CD32-C62D-F87F-0547D891B67F}"/>
          </ac:spMkLst>
        </pc:spChg>
        <pc:spChg chg="add mod">
          <ac:chgData name="Arpita Sangameswarsarj Desai" userId="S::desai.ar@northeastern.edu::72c61611-af27-42ba-98c6-455b329af251" providerId="AD" clId="Web-{897559CD-6134-4CF4-89CB-A99F798582F7}" dt="2022-11-01T22:55:53.990" v="131" actId="1076"/>
          <ac:spMkLst>
            <pc:docMk/>
            <pc:sldMk cId="2564203035" sldId="267"/>
            <ac:spMk id="4" creationId="{BA7DFB78-C682-96A9-A2C8-005CF455F741}"/>
          </ac:spMkLst>
        </pc:spChg>
        <pc:spChg chg="add">
          <ac:chgData name="Arpita Sangameswarsarj Desai" userId="S::desai.ar@northeastern.edu::72c61611-af27-42ba-98c6-455b329af251" providerId="AD" clId="Web-{897559CD-6134-4CF4-89CB-A99F798582F7}" dt="2022-11-01T22:56:04.146" v="132"/>
          <ac:spMkLst>
            <pc:docMk/>
            <pc:sldMk cId="2564203035" sldId="267"/>
            <ac:spMk id="5" creationId="{97D422DC-82CA-ED2B-824E-06517FAB3CBC}"/>
          </ac:spMkLst>
        </pc:spChg>
      </pc:sldChg>
      <pc:sldChg chg="addSp modSp new">
        <pc:chgData name="Arpita Sangameswarsarj Desai" userId="S::desai.ar@northeastern.edu::72c61611-af27-42ba-98c6-455b329af251" providerId="AD" clId="Web-{897559CD-6134-4CF4-89CB-A99F798582F7}" dt="2022-11-01T23:43:39.180" v="196" actId="1076"/>
        <pc:sldMkLst>
          <pc:docMk/>
          <pc:sldMk cId="520115720" sldId="268"/>
        </pc:sldMkLst>
        <pc:spChg chg="add mod">
          <ac:chgData name="Arpita Sangameswarsarj Desai" userId="S::desai.ar@northeastern.edu::72c61611-af27-42ba-98c6-455b329af251" providerId="AD" clId="Web-{897559CD-6134-4CF4-89CB-A99F798582F7}" dt="2022-11-01T23:43:39.180" v="196" actId="1076"/>
          <ac:spMkLst>
            <pc:docMk/>
            <pc:sldMk cId="520115720" sldId="268"/>
            <ac:spMk id="3" creationId="{23379FD1-5879-65CC-3F2C-964E32E211AE}"/>
          </ac:spMkLst>
        </pc:spChg>
      </pc:sldChg>
      <pc:sldChg chg="addSp modSp new">
        <pc:chgData name="Arpita Sangameswarsarj Desai" userId="S::desai.ar@northeastern.edu::72c61611-af27-42ba-98c6-455b329af251" providerId="AD" clId="Web-{897559CD-6134-4CF4-89CB-A99F798582F7}" dt="2022-11-01T23:43:53.853" v="205" actId="1076"/>
        <pc:sldMkLst>
          <pc:docMk/>
          <pc:sldMk cId="438848550" sldId="269"/>
        </pc:sldMkLst>
        <pc:spChg chg="add mod">
          <ac:chgData name="Arpita Sangameswarsarj Desai" userId="S::desai.ar@northeastern.edu::72c61611-af27-42ba-98c6-455b329af251" providerId="AD" clId="Web-{897559CD-6134-4CF4-89CB-A99F798582F7}" dt="2022-11-01T23:43:53.853" v="205" actId="1076"/>
          <ac:spMkLst>
            <pc:docMk/>
            <pc:sldMk cId="438848550" sldId="269"/>
            <ac:spMk id="3" creationId="{0EBA8C3E-DF20-5FA3-0CAB-5BEA4ADBBD76}"/>
          </ac:spMkLst>
        </pc:spChg>
      </pc:sldChg>
      <pc:sldChg chg="new">
        <pc:chgData name="Arpita Sangameswarsarj Desai" userId="S::desai.ar@northeastern.edu::72c61611-af27-42ba-98c6-455b329af251" providerId="AD" clId="Web-{897559CD-6134-4CF4-89CB-A99F798582F7}" dt="2022-11-01T23:14:05.761" v="166"/>
        <pc:sldMkLst>
          <pc:docMk/>
          <pc:sldMk cId="3258230842" sldId="270"/>
        </pc:sldMkLst>
      </pc:sldChg>
      <pc:sldChg chg="addSp modSp">
        <pc:chgData name="Arpita Sangameswarsarj Desai" userId="S::desai.ar@northeastern.edu::72c61611-af27-42ba-98c6-455b329af251" providerId="AD" clId="Web-{897559CD-6134-4CF4-89CB-A99F798582F7}" dt="2022-11-01T23:37:28.559" v="186"/>
        <pc:sldMkLst>
          <pc:docMk/>
          <pc:sldMk cId="2743847629" sldId="271"/>
        </pc:sldMkLst>
        <pc:spChg chg="add mod">
          <ac:chgData name="Arpita Sangameswarsarj Desai" userId="S::desai.ar@northeastern.edu::72c61611-af27-42ba-98c6-455b329af251" providerId="AD" clId="Web-{897559CD-6134-4CF4-89CB-A99F798582F7}" dt="2022-11-01T23:37:15.058" v="182" actId="1076"/>
          <ac:spMkLst>
            <pc:docMk/>
            <pc:sldMk cId="2743847629" sldId="271"/>
            <ac:spMk id="3" creationId="{12591FB9-5FF1-7E91-895E-00875C64425E}"/>
          </ac:spMkLst>
        </pc:spChg>
        <pc:picChg chg="mod">
          <ac:chgData name="Arpita Sangameswarsarj Desai" userId="S::desai.ar@northeastern.edu::72c61611-af27-42ba-98c6-455b329af251" providerId="AD" clId="Web-{897559CD-6134-4CF4-89CB-A99F798582F7}" dt="2022-11-01T23:37:28.559" v="186"/>
          <ac:picMkLst>
            <pc:docMk/>
            <pc:sldMk cId="2743847629" sldId="271"/>
            <ac:picMk id="2" creationId="{7854A2EA-1726-A432-FF19-F15003E3A604}"/>
          </ac:picMkLst>
        </pc:picChg>
      </pc:sldChg>
    </pc:docChg>
  </pc:docChgLst>
  <pc:docChgLst>
    <pc:chgData name="Dhanush Kumar Shankar" userId="S::shankar.dh@northeastern.edu::db7d557e-0c27-45bf-840f-997f83bea7a4" providerId="AD" clId="Web-{126FC366-7BE3-4B36-A08C-4B886825A222}"/>
    <pc:docChg chg="addSld modSld">
      <pc:chgData name="Dhanush Kumar Shankar" userId="S::shankar.dh@northeastern.edu::db7d557e-0c27-45bf-840f-997f83bea7a4" providerId="AD" clId="Web-{126FC366-7BE3-4B36-A08C-4B886825A222}" dt="2022-11-02T00:34:43.321" v="2" actId="1076"/>
      <pc:docMkLst>
        <pc:docMk/>
      </pc:docMkLst>
      <pc:sldChg chg="addSp modSp new">
        <pc:chgData name="Dhanush Kumar Shankar" userId="S::shankar.dh@northeastern.edu::db7d557e-0c27-45bf-840f-997f83bea7a4" providerId="AD" clId="Web-{126FC366-7BE3-4B36-A08C-4B886825A222}" dt="2022-11-02T00:34:43.321" v="2" actId="1076"/>
        <pc:sldMkLst>
          <pc:docMk/>
          <pc:sldMk cId="3726510210" sldId="272"/>
        </pc:sldMkLst>
        <pc:picChg chg="add mod">
          <ac:chgData name="Dhanush Kumar Shankar" userId="S::shankar.dh@northeastern.edu::db7d557e-0c27-45bf-840f-997f83bea7a4" providerId="AD" clId="Web-{126FC366-7BE3-4B36-A08C-4B886825A222}" dt="2022-11-02T00:34:43.321" v="2" actId="1076"/>
          <ac:picMkLst>
            <pc:docMk/>
            <pc:sldMk cId="3726510210" sldId="272"/>
            <ac:picMk id="2" creationId="{C1681837-FCE2-8E6B-21FE-026BED2AB797}"/>
          </ac:picMkLst>
        </pc:picChg>
      </pc:sldChg>
    </pc:docChg>
  </pc:docChgLst>
  <pc:docChgLst>
    <pc:chgData name="Dhanush Kumar Shankar" userId="S::shankar.dh@northeastern.edu::db7d557e-0c27-45bf-840f-997f83bea7a4" providerId="AD" clId="Web-{CF7156A2-3995-4B3D-9D11-055B7CAEC990}"/>
    <pc:docChg chg="modSld">
      <pc:chgData name="Dhanush Kumar Shankar" userId="S::shankar.dh@northeastern.edu::db7d557e-0c27-45bf-840f-997f83bea7a4" providerId="AD" clId="Web-{CF7156A2-3995-4B3D-9D11-055B7CAEC990}" dt="2022-11-02T19:44:49.163" v="26"/>
      <pc:docMkLst>
        <pc:docMk/>
      </pc:docMkLst>
      <pc:sldChg chg="addSp modSp">
        <pc:chgData name="Dhanush Kumar Shankar" userId="S::shankar.dh@northeastern.edu::db7d557e-0c27-45bf-840f-997f83bea7a4" providerId="AD" clId="Web-{CF7156A2-3995-4B3D-9D11-055B7CAEC990}" dt="2022-11-02T19:44:49.163" v="26"/>
        <pc:sldMkLst>
          <pc:docMk/>
          <pc:sldMk cId="2564203035" sldId="267"/>
        </pc:sldMkLst>
        <pc:picChg chg="add mod">
          <ac:chgData name="Dhanush Kumar Shankar" userId="S::shankar.dh@northeastern.edu::db7d557e-0c27-45bf-840f-997f83bea7a4" providerId="AD" clId="Web-{CF7156A2-3995-4B3D-9D11-055B7CAEC990}" dt="2022-11-02T19:44:49.163" v="26"/>
          <ac:picMkLst>
            <pc:docMk/>
            <pc:sldMk cId="2564203035" sldId="267"/>
            <ac:picMk id="3" creationId="{F208F960-CACD-99FF-ED31-276263C10972}"/>
          </ac:picMkLst>
        </pc:picChg>
      </pc:sldChg>
      <pc:sldChg chg="addSp delSp modSp">
        <pc:chgData name="Dhanush Kumar Shankar" userId="S::shankar.dh@northeastern.edu::db7d557e-0c27-45bf-840f-997f83bea7a4" providerId="AD" clId="Web-{CF7156A2-3995-4B3D-9D11-055B7CAEC990}" dt="2022-11-02T19:23:49.216" v="23" actId="1076"/>
        <pc:sldMkLst>
          <pc:docMk/>
          <pc:sldMk cId="520115720" sldId="268"/>
        </pc:sldMkLst>
        <pc:spChg chg="add del mod">
          <ac:chgData name="Dhanush Kumar Shankar" userId="S::shankar.dh@northeastern.edu::db7d557e-0c27-45bf-840f-997f83bea7a4" providerId="AD" clId="Web-{CF7156A2-3995-4B3D-9D11-055B7CAEC990}" dt="2022-11-02T19:23:04.324" v="15"/>
          <ac:spMkLst>
            <pc:docMk/>
            <pc:sldMk cId="520115720" sldId="268"/>
            <ac:spMk id="2" creationId="{C67303EC-3FF7-7742-2E5D-BF3FE858E365}"/>
          </ac:spMkLst>
        </pc:spChg>
        <pc:spChg chg="add del mod">
          <ac:chgData name="Dhanush Kumar Shankar" userId="S::shankar.dh@northeastern.edu::db7d557e-0c27-45bf-840f-997f83bea7a4" providerId="AD" clId="Web-{CF7156A2-3995-4B3D-9D11-055B7CAEC990}" dt="2022-11-02T19:23:21.605" v="19"/>
          <ac:spMkLst>
            <pc:docMk/>
            <pc:sldMk cId="520115720" sldId="268"/>
            <ac:spMk id="4" creationId="{A976B4DB-6427-78AA-BE80-7AD1A01C87AF}"/>
          </ac:spMkLst>
        </pc:spChg>
        <pc:picChg chg="add mod">
          <ac:chgData name="Dhanush Kumar Shankar" userId="S::shankar.dh@northeastern.edu::db7d557e-0c27-45bf-840f-997f83bea7a4" providerId="AD" clId="Web-{CF7156A2-3995-4B3D-9D11-055B7CAEC990}" dt="2022-11-02T19:23:28.277" v="21" actId="1076"/>
          <ac:picMkLst>
            <pc:docMk/>
            <pc:sldMk cId="520115720" sldId="268"/>
            <ac:picMk id="5" creationId="{B220EB80-32DC-F31B-92D5-1B79E7F25E66}"/>
          </ac:picMkLst>
        </pc:picChg>
        <pc:picChg chg="add mod">
          <ac:chgData name="Dhanush Kumar Shankar" userId="S::shankar.dh@northeastern.edu::db7d557e-0c27-45bf-840f-997f83bea7a4" providerId="AD" clId="Web-{CF7156A2-3995-4B3D-9D11-055B7CAEC990}" dt="2022-11-02T19:23:49.216" v="23" actId="1076"/>
          <ac:picMkLst>
            <pc:docMk/>
            <pc:sldMk cId="520115720" sldId="268"/>
            <ac:picMk id="6" creationId="{43048139-700D-B45F-747F-95DA6CD0393C}"/>
          </ac:picMkLst>
        </pc:picChg>
      </pc:sldChg>
      <pc:sldChg chg="addSp modSp">
        <pc:chgData name="Dhanush Kumar Shankar" userId="S::shankar.dh@northeastern.edu::db7d557e-0c27-45bf-840f-997f83bea7a4" providerId="AD" clId="Web-{CF7156A2-3995-4B3D-9D11-055B7CAEC990}" dt="2022-11-02T19:44:30.428" v="25" actId="1076"/>
        <pc:sldMkLst>
          <pc:docMk/>
          <pc:sldMk cId="438848550" sldId="269"/>
        </pc:sldMkLst>
        <pc:picChg chg="add mod">
          <ac:chgData name="Dhanush Kumar Shankar" userId="S::shankar.dh@northeastern.edu::db7d557e-0c27-45bf-840f-997f83bea7a4" providerId="AD" clId="Web-{CF7156A2-3995-4B3D-9D11-055B7CAEC990}" dt="2022-11-02T19:44:30.428" v="25" actId="1076"/>
          <ac:picMkLst>
            <pc:docMk/>
            <pc:sldMk cId="438848550" sldId="269"/>
            <ac:picMk id="2" creationId="{2BBAC87E-8625-261D-0D2E-37413B727138}"/>
          </ac:picMkLst>
        </pc:picChg>
      </pc:sldChg>
      <pc:sldChg chg="addSp modSp">
        <pc:chgData name="Dhanush Kumar Shankar" userId="S::shankar.dh@northeastern.edu::db7d557e-0c27-45bf-840f-997f83bea7a4" providerId="AD" clId="Web-{CF7156A2-3995-4B3D-9D11-055B7CAEC990}" dt="2022-11-02T19:21:56.493" v="11" actId="1076"/>
        <pc:sldMkLst>
          <pc:docMk/>
          <pc:sldMk cId="3258230842" sldId="270"/>
        </pc:sldMkLst>
        <pc:picChg chg="add mod">
          <ac:chgData name="Dhanush Kumar Shankar" userId="S::shankar.dh@northeastern.edu::db7d557e-0c27-45bf-840f-997f83bea7a4" providerId="AD" clId="Web-{CF7156A2-3995-4B3D-9D11-055B7CAEC990}" dt="2022-11-02T19:21:42.571" v="9" actId="14100"/>
          <ac:picMkLst>
            <pc:docMk/>
            <pc:sldMk cId="3258230842" sldId="270"/>
            <ac:picMk id="2" creationId="{F698F648-13C8-2BA6-298F-1A9879F0B0CF}"/>
          </ac:picMkLst>
        </pc:picChg>
        <pc:picChg chg="add mod">
          <ac:chgData name="Dhanush Kumar Shankar" userId="S::shankar.dh@northeastern.edu::db7d557e-0c27-45bf-840f-997f83bea7a4" providerId="AD" clId="Web-{CF7156A2-3995-4B3D-9D11-055B7CAEC990}" dt="2022-11-02T19:21:56.493" v="11" actId="1076"/>
          <ac:picMkLst>
            <pc:docMk/>
            <pc:sldMk cId="3258230842" sldId="270"/>
            <ac:picMk id="3" creationId="{BD754BAE-CF1C-A2F6-C469-2005F6969F56}"/>
          </ac:picMkLst>
        </pc:picChg>
      </pc:sldChg>
      <pc:sldChg chg="addSp delSp modSp">
        <pc:chgData name="Dhanush Kumar Shankar" userId="S::shankar.dh@northeastern.edu::db7d557e-0c27-45bf-840f-997f83bea7a4" providerId="AD" clId="Web-{CF7156A2-3995-4B3D-9D11-055B7CAEC990}" dt="2022-11-02T18:42:29.927" v="6" actId="1076"/>
        <pc:sldMkLst>
          <pc:docMk/>
          <pc:sldMk cId="4085098434" sldId="273"/>
        </pc:sldMkLst>
        <pc:picChg chg="add del mod">
          <ac:chgData name="Dhanush Kumar Shankar" userId="S::shankar.dh@northeastern.edu::db7d557e-0c27-45bf-840f-997f83bea7a4" providerId="AD" clId="Web-{CF7156A2-3995-4B3D-9D11-055B7CAEC990}" dt="2022-11-02T18:41:57.738" v="2"/>
          <ac:picMkLst>
            <pc:docMk/>
            <pc:sldMk cId="4085098434" sldId="273"/>
            <ac:picMk id="2" creationId="{85BC00EB-3C22-363E-73FB-CB7593399BA5}"/>
          </ac:picMkLst>
        </pc:picChg>
        <pc:picChg chg="add mod">
          <ac:chgData name="Dhanush Kumar Shankar" userId="S::shankar.dh@northeastern.edu::db7d557e-0c27-45bf-840f-997f83bea7a4" providerId="AD" clId="Web-{CF7156A2-3995-4B3D-9D11-055B7CAEC990}" dt="2022-11-02T18:42:10.270" v="4" actId="1076"/>
          <ac:picMkLst>
            <pc:docMk/>
            <pc:sldMk cId="4085098434" sldId="273"/>
            <ac:picMk id="4" creationId="{8C58CA0F-B44B-25BF-2252-9EF8877563D7}"/>
          </ac:picMkLst>
        </pc:picChg>
        <pc:picChg chg="add mod">
          <ac:chgData name="Dhanush Kumar Shankar" userId="S::shankar.dh@northeastern.edu::db7d557e-0c27-45bf-840f-997f83bea7a4" providerId="AD" clId="Web-{CF7156A2-3995-4B3D-9D11-055B7CAEC990}" dt="2022-11-02T18:42:29.927" v="6" actId="1076"/>
          <ac:picMkLst>
            <pc:docMk/>
            <pc:sldMk cId="4085098434" sldId="273"/>
            <ac:picMk id="5" creationId="{6223AE40-AE0E-40BD-2FBE-1337D2F0F821}"/>
          </ac:picMkLst>
        </pc:picChg>
      </pc:sldChg>
    </pc:docChg>
  </pc:docChgLst>
  <pc:docChgLst>
    <pc:chgData name="Shardul Sanjay Chavan" userId="S::chavan.sha@northeastern.edu::9c7aa21d-c5fa-43ac-8613-694b8fe354ea" providerId="AD" clId="Web-{AB2B5132-4936-4739-8E1A-1C74795F6767}"/>
    <pc:docChg chg="modSld">
      <pc:chgData name="Shardul Sanjay Chavan" userId="S::chavan.sha@northeastern.edu::9c7aa21d-c5fa-43ac-8613-694b8fe354ea" providerId="AD" clId="Web-{AB2B5132-4936-4739-8E1A-1C74795F6767}" dt="2022-11-02T21:02:46.786" v="44" actId="14100"/>
      <pc:docMkLst>
        <pc:docMk/>
      </pc:docMkLst>
      <pc:sldChg chg="modSp">
        <pc:chgData name="Shardul Sanjay Chavan" userId="S::chavan.sha@northeastern.edu::9c7aa21d-c5fa-43ac-8613-694b8fe354ea" providerId="AD" clId="Web-{AB2B5132-4936-4739-8E1A-1C74795F6767}" dt="2022-11-02T20:30:54.606" v="7" actId="20577"/>
        <pc:sldMkLst>
          <pc:docMk/>
          <pc:sldMk cId="544059873" sldId="256"/>
        </pc:sldMkLst>
        <pc:spChg chg="mod">
          <ac:chgData name="Shardul Sanjay Chavan" userId="S::chavan.sha@northeastern.edu::9c7aa21d-c5fa-43ac-8613-694b8fe354ea" providerId="AD" clId="Web-{AB2B5132-4936-4739-8E1A-1C74795F6767}" dt="2022-11-02T20:30:54.606" v="7" actId="20577"/>
          <ac:spMkLst>
            <pc:docMk/>
            <pc:sldMk cId="544059873" sldId="256"/>
            <ac:spMk id="3" creationId="{00000000-0000-0000-0000-000000000000}"/>
          </ac:spMkLst>
        </pc:spChg>
      </pc:sldChg>
      <pc:sldChg chg="addSp delSp modSp mod setBg">
        <pc:chgData name="Shardul Sanjay Chavan" userId="S::chavan.sha@northeastern.edu::9c7aa21d-c5fa-43ac-8613-694b8fe354ea" providerId="AD" clId="Web-{AB2B5132-4936-4739-8E1A-1C74795F6767}" dt="2022-11-02T21:00:57.047" v="30"/>
        <pc:sldMkLst>
          <pc:docMk/>
          <pc:sldMk cId="303027056" sldId="257"/>
        </pc:sldMkLst>
        <pc:spChg chg="mod">
          <ac:chgData name="Shardul Sanjay Chavan" userId="S::chavan.sha@northeastern.edu::9c7aa21d-c5fa-43ac-8613-694b8fe354ea" providerId="AD" clId="Web-{AB2B5132-4936-4739-8E1A-1C74795F6767}" dt="2022-11-02T21:00:57.047" v="30"/>
          <ac:spMkLst>
            <pc:docMk/>
            <pc:sldMk cId="303027056" sldId="257"/>
            <ac:spMk id="2" creationId="{00000000-0000-0000-0000-000000000000}"/>
          </ac:spMkLst>
        </pc:spChg>
        <pc:spChg chg="add del">
          <ac:chgData name="Shardul Sanjay Chavan" userId="S::chavan.sha@northeastern.edu::9c7aa21d-c5fa-43ac-8613-694b8fe354ea" providerId="AD" clId="Web-{AB2B5132-4936-4739-8E1A-1C74795F6767}" dt="2022-11-02T21:00:57.047" v="30"/>
          <ac:spMkLst>
            <pc:docMk/>
            <pc:sldMk cId="303027056" sldId="257"/>
            <ac:spMk id="3" creationId="{00000000-0000-0000-0000-000000000000}"/>
          </ac:spMkLst>
        </pc:spChg>
        <pc:graphicFrameChg chg="add del">
          <ac:chgData name="Shardul Sanjay Chavan" userId="S::chavan.sha@northeastern.edu::9c7aa21d-c5fa-43ac-8613-694b8fe354ea" providerId="AD" clId="Web-{AB2B5132-4936-4739-8E1A-1C74795F6767}" dt="2022-11-02T21:00:50.516" v="27"/>
          <ac:graphicFrameMkLst>
            <pc:docMk/>
            <pc:sldMk cId="303027056" sldId="257"/>
            <ac:graphicFrameMk id="5" creationId="{1649ED50-E1CA-A927-38FB-C2CD3BAC4A67}"/>
          </ac:graphicFrameMkLst>
        </pc:graphicFrameChg>
        <pc:graphicFrameChg chg="add del">
          <ac:chgData name="Shardul Sanjay Chavan" userId="S::chavan.sha@northeastern.edu::9c7aa21d-c5fa-43ac-8613-694b8fe354ea" providerId="AD" clId="Web-{AB2B5132-4936-4739-8E1A-1C74795F6767}" dt="2022-11-02T21:00:56.969" v="29"/>
          <ac:graphicFrameMkLst>
            <pc:docMk/>
            <pc:sldMk cId="303027056" sldId="257"/>
            <ac:graphicFrameMk id="7" creationId="{56E38156-B9BF-E7BC-AF4A-36F5BB31FAF3}"/>
          </ac:graphicFrameMkLst>
        </pc:graphicFrameChg>
        <pc:graphicFrameChg chg="add">
          <ac:chgData name="Shardul Sanjay Chavan" userId="S::chavan.sha@northeastern.edu::9c7aa21d-c5fa-43ac-8613-694b8fe354ea" providerId="AD" clId="Web-{AB2B5132-4936-4739-8E1A-1C74795F6767}" dt="2022-11-02T21:00:57.047" v="30"/>
          <ac:graphicFrameMkLst>
            <pc:docMk/>
            <pc:sldMk cId="303027056" sldId="257"/>
            <ac:graphicFrameMk id="11" creationId="{1649ED50-E1CA-A927-38FB-C2CD3BAC4A67}"/>
          </ac:graphicFrameMkLst>
        </pc:graphicFrameChg>
        <pc:picChg chg="add del">
          <ac:chgData name="Shardul Sanjay Chavan" userId="S::chavan.sha@northeastern.edu::9c7aa21d-c5fa-43ac-8613-694b8fe354ea" providerId="AD" clId="Web-{AB2B5132-4936-4739-8E1A-1C74795F6767}" dt="2022-11-02T21:00:56.969" v="29"/>
          <ac:picMkLst>
            <pc:docMk/>
            <pc:sldMk cId="303027056" sldId="257"/>
            <ac:picMk id="9" creationId="{A8D526D7-C782-4F65-A21F-A6B40D869B47}"/>
          </ac:picMkLst>
        </pc:picChg>
      </pc:sldChg>
      <pc:sldChg chg="addSp delSp modSp mod setBg">
        <pc:chgData name="Shardul Sanjay Chavan" userId="S::chavan.sha@northeastern.edu::9c7aa21d-c5fa-43ac-8613-694b8fe354ea" providerId="AD" clId="Web-{AB2B5132-4936-4739-8E1A-1C74795F6767}" dt="2022-11-02T21:02:46.786" v="44" actId="14100"/>
        <pc:sldMkLst>
          <pc:docMk/>
          <pc:sldMk cId="3524231480" sldId="258"/>
        </pc:sldMkLst>
        <pc:spChg chg="mod">
          <ac:chgData name="Shardul Sanjay Chavan" userId="S::chavan.sha@northeastern.edu::9c7aa21d-c5fa-43ac-8613-694b8fe354ea" providerId="AD" clId="Web-{AB2B5132-4936-4739-8E1A-1C74795F6767}" dt="2022-11-02T21:01:32.189" v="31"/>
          <ac:spMkLst>
            <pc:docMk/>
            <pc:sldMk cId="3524231480" sldId="258"/>
            <ac:spMk id="2" creationId="{B848D747-1545-1C17-C5D4-744CF5B759B5}"/>
          </ac:spMkLst>
        </pc:spChg>
        <pc:spChg chg="del">
          <ac:chgData name="Shardul Sanjay Chavan" userId="S::chavan.sha@northeastern.edu::9c7aa21d-c5fa-43ac-8613-694b8fe354ea" providerId="AD" clId="Web-{AB2B5132-4936-4739-8E1A-1C74795F6767}" dt="2022-11-02T21:01:32.189" v="31"/>
          <ac:spMkLst>
            <pc:docMk/>
            <pc:sldMk cId="3524231480" sldId="258"/>
            <ac:spMk id="5" creationId="{00000000-0000-0000-0000-000000000000}"/>
          </ac:spMkLst>
        </pc:spChg>
        <pc:graphicFrameChg chg="add mod modGraphic">
          <ac:chgData name="Shardul Sanjay Chavan" userId="S::chavan.sha@northeastern.edu::9c7aa21d-c5fa-43ac-8613-694b8fe354ea" providerId="AD" clId="Web-{AB2B5132-4936-4739-8E1A-1C74795F6767}" dt="2022-11-02T21:02:46.786" v="44" actId="14100"/>
          <ac:graphicFrameMkLst>
            <pc:docMk/>
            <pc:sldMk cId="3524231480" sldId="258"/>
            <ac:graphicFrameMk id="7" creationId="{2E42D362-D670-4AA7-3312-827D0D7B7510}"/>
          </ac:graphicFrameMkLst>
        </pc:graphicFrameChg>
        <pc:picChg chg="add">
          <ac:chgData name="Shardul Sanjay Chavan" userId="S::chavan.sha@northeastern.edu::9c7aa21d-c5fa-43ac-8613-694b8fe354ea" providerId="AD" clId="Web-{AB2B5132-4936-4739-8E1A-1C74795F6767}" dt="2022-11-02T21:01:32.189" v="31"/>
          <ac:picMkLst>
            <pc:docMk/>
            <pc:sldMk cId="3524231480" sldId="258"/>
            <ac:picMk id="11" creationId="{A8D526D7-C782-4F65-A21F-A6B40D869B47}"/>
          </ac:picMkLst>
        </pc:picChg>
      </pc:sldChg>
      <pc:sldChg chg="addSp modSp">
        <pc:chgData name="Shardul Sanjay Chavan" userId="S::chavan.sha@northeastern.edu::9c7aa21d-c5fa-43ac-8613-694b8fe354ea" providerId="AD" clId="Web-{AB2B5132-4936-4739-8E1A-1C74795F6767}" dt="2022-11-02T20:59:41.967" v="25" actId="1076"/>
        <pc:sldMkLst>
          <pc:docMk/>
          <pc:sldMk cId="3149354015" sldId="275"/>
        </pc:sldMkLst>
        <pc:picChg chg="add mod">
          <ac:chgData name="Shardul Sanjay Chavan" userId="S::chavan.sha@northeastern.edu::9c7aa21d-c5fa-43ac-8613-694b8fe354ea" providerId="AD" clId="Web-{AB2B5132-4936-4739-8E1A-1C74795F6767}" dt="2022-11-02T20:59:37.607" v="24" actId="1076"/>
          <ac:picMkLst>
            <pc:docMk/>
            <pc:sldMk cId="3149354015" sldId="275"/>
            <ac:picMk id="2" creationId="{90A41557-E217-CC79-6A3B-95732546DF32}"/>
          </ac:picMkLst>
        </pc:picChg>
        <pc:picChg chg="add mod">
          <ac:chgData name="Shardul Sanjay Chavan" userId="S::chavan.sha@northeastern.edu::9c7aa21d-c5fa-43ac-8613-694b8fe354ea" providerId="AD" clId="Web-{AB2B5132-4936-4739-8E1A-1C74795F6767}" dt="2022-11-02T20:59:41.967" v="25" actId="1076"/>
          <ac:picMkLst>
            <pc:docMk/>
            <pc:sldMk cId="3149354015" sldId="275"/>
            <ac:picMk id="4" creationId="{F1B3C138-F36C-A1B1-FCAC-D9489FF25119}"/>
          </ac:picMkLst>
        </pc:picChg>
      </pc:sldChg>
    </pc:docChg>
  </pc:docChgLst>
  <pc:docChgLst>
    <pc:chgData name="Arpita Sangameswarsarj Desai" userId="S::desai.ar@northeastern.edu::72c61611-af27-42ba-98c6-455b329af251" providerId="AD" clId="Web-{1C239955-DB5A-45EF-A163-E09E3D75BB03}"/>
    <pc:docChg chg="addSld modSld">
      <pc:chgData name="Arpita Sangameswarsarj Desai" userId="S::desai.ar@northeastern.edu::72c61611-af27-42ba-98c6-455b329af251" providerId="AD" clId="Web-{1C239955-DB5A-45EF-A163-E09E3D75BB03}" dt="2022-11-01T22:07:39.232" v="735" actId="20577"/>
      <pc:docMkLst>
        <pc:docMk/>
      </pc:docMkLst>
      <pc:sldChg chg="modSp">
        <pc:chgData name="Arpita Sangameswarsarj Desai" userId="S::desai.ar@northeastern.edu::72c61611-af27-42ba-98c6-455b329af251" providerId="AD" clId="Web-{1C239955-DB5A-45EF-A163-E09E3D75BB03}" dt="2022-11-01T21:43:46.969" v="389" actId="14100"/>
        <pc:sldMkLst>
          <pc:docMk/>
          <pc:sldMk cId="4080309027" sldId="259"/>
        </pc:sldMkLst>
        <pc:picChg chg="mod">
          <ac:chgData name="Arpita Sangameswarsarj Desai" userId="S::desai.ar@northeastern.edu::72c61611-af27-42ba-98c6-455b329af251" providerId="AD" clId="Web-{1C239955-DB5A-45EF-A163-E09E3D75BB03}" dt="2022-11-01T21:43:31.172" v="385"/>
          <ac:picMkLst>
            <pc:docMk/>
            <pc:sldMk cId="4080309027" sldId="259"/>
            <ac:picMk id="5" creationId="{00000000-0000-0000-0000-000000000000}"/>
          </ac:picMkLst>
        </pc:picChg>
        <pc:picChg chg="mod">
          <ac:chgData name="Arpita Sangameswarsarj Desai" userId="S::desai.ar@northeastern.edu::72c61611-af27-42ba-98c6-455b329af251" providerId="AD" clId="Web-{1C239955-DB5A-45EF-A163-E09E3D75BB03}" dt="2022-11-01T21:43:46.969" v="389" actId="14100"/>
          <ac:picMkLst>
            <pc:docMk/>
            <pc:sldMk cId="4080309027" sldId="259"/>
            <ac:picMk id="7" creationId="{00000000-0000-0000-0000-000000000000}"/>
          </ac:picMkLst>
        </pc:picChg>
      </pc:sldChg>
      <pc:sldChg chg="modSp">
        <pc:chgData name="Arpita Sangameswarsarj Desai" userId="S::desai.ar@northeastern.edu::72c61611-af27-42ba-98c6-455b329af251" providerId="AD" clId="Web-{1C239955-DB5A-45EF-A163-E09E3D75BB03}" dt="2022-11-01T21:43:54.219" v="390"/>
        <pc:sldMkLst>
          <pc:docMk/>
          <pc:sldMk cId="2429052293" sldId="260"/>
        </pc:sldMkLst>
        <pc:picChg chg="mod">
          <ac:chgData name="Arpita Sangameswarsarj Desai" userId="S::desai.ar@northeastern.edu::72c61611-af27-42ba-98c6-455b329af251" providerId="AD" clId="Web-{1C239955-DB5A-45EF-A163-E09E3D75BB03}" dt="2022-11-01T21:43:54.219" v="390"/>
          <ac:picMkLst>
            <pc:docMk/>
            <pc:sldMk cId="2429052293" sldId="260"/>
            <ac:picMk id="2" creationId="{00000000-0000-0000-0000-000000000000}"/>
          </ac:picMkLst>
        </pc:picChg>
      </pc:sldChg>
      <pc:sldChg chg="addSp modSp">
        <pc:chgData name="Arpita Sangameswarsarj Desai" userId="S::desai.ar@northeastern.edu::72c61611-af27-42ba-98c6-455b329af251" providerId="AD" clId="Web-{1C239955-DB5A-45EF-A163-E09E3D75BB03}" dt="2022-11-01T21:44:02.720" v="391"/>
        <pc:sldMkLst>
          <pc:docMk/>
          <pc:sldMk cId="884811807" sldId="261"/>
        </pc:sldMkLst>
        <pc:spChg chg="mod">
          <ac:chgData name="Arpita Sangameswarsarj Desai" userId="S::desai.ar@northeastern.edu::72c61611-af27-42ba-98c6-455b329af251" providerId="AD" clId="Web-{1C239955-DB5A-45EF-A163-E09E3D75BB03}" dt="2022-11-01T21:24:30.012" v="112" actId="1076"/>
          <ac:spMkLst>
            <pc:docMk/>
            <pc:sldMk cId="884811807" sldId="261"/>
            <ac:spMk id="4" creationId="{00000000-0000-0000-0000-000000000000}"/>
          </ac:spMkLst>
        </pc:spChg>
        <pc:picChg chg="add mod">
          <ac:chgData name="Arpita Sangameswarsarj Desai" userId="S::desai.ar@northeastern.edu::72c61611-af27-42ba-98c6-455b329af251" providerId="AD" clId="Web-{1C239955-DB5A-45EF-A163-E09E3D75BB03}" dt="2022-11-01T21:44:02.720" v="391"/>
          <ac:picMkLst>
            <pc:docMk/>
            <pc:sldMk cId="884811807" sldId="261"/>
            <ac:picMk id="2" creationId="{D42A5E70-2A7E-F598-0D6E-A9A4EBCE69EB}"/>
          </ac:picMkLst>
        </pc:picChg>
      </pc:sldChg>
      <pc:sldChg chg="addSp delSp modSp new">
        <pc:chgData name="Arpita Sangameswarsarj Desai" userId="S::desai.ar@northeastern.edu::72c61611-af27-42ba-98c6-455b329af251" providerId="AD" clId="Web-{1C239955-DB5A-45EF-A163-E09E3D75BB03}" dt="2022-11-01T21:44:54.190" v="399" actId="1076"/>
        <pc:sldMkLst>
          <pc:docMk/>
          <pc:sldMk cId="3913529365" sldId="262"/>
        </pc:sldMkLst>
        <pc:spChg chg="add">
          <ac:chgData name="Arpita Sangameswarsarj Desai" userId="S::desai.ar@northeastern.edu::72c61611-af27-42ba-98c6-455b329af251" providerId="AD" clId="Web-{1C239955-DB5A-45EF-A163-E09E3D75BB03}" dt="2022-11-01T21:25:47.108" v="118"/>
          <ac:spMkLst>
            <pc:docMk/>
            <pc:sldMk cId="3913529365" sldId="262"/>
            <ac:spMk id="5" creationId="{C14162B9-5606-A203-9DC8-0AC2AAFE3932}"/>
          </ac:spMkLst>
        </pc:spChg>
        <pc:spChg chg="add del mod">
          <ac:chgData name="Arpita Sangameswarsarj Desai" userId="S::desai.ar@northeastern.edu::72c61611-af27-42ba-98c6-455b329af251" providerId="AD" clId="Web-{1C239955-DB5A-45EF-A163-E09E3D75BB03}" dt="2022-11-01T21:26:16.218" v="123"/>
          <ac:spMkLst>
            <pc:docMk/>
            <pc:sldMk cId="3913529365" sldId="262"/>
            <ac:spMk id="6" creationId="{AD243695-2D26-67DE-90F4-4CC1502DF820}"/>
          </ac:spMkLst>
        </pc:spChg>
        <pc:spChg chg="add mod">
          <ac:chgData name="Arpita Sangameswarsarj Desai" userId="S::desai.ar@northeastern.edu::72c61611-af27-42ba-98c6-455b329af251" providerId="AD" clId="Web-{1C239955-DB5A-45EF-A163-E09E3D75BB03}" dt="2022-11-01T21:30:04.694" v="212" actId="1076"/>
          <ac:spMkLst>
            <pc:docMk/>
            <pc:sldMk cId="3913529365" sldId="262"/>
            <ac:spMk id="7" creationId="{80CC29D5-B344-3206-FD35-1C08F8BA13D6}"/>
          </ac:spMkLst>
        </pc:spChg>
        <pc:picChg chg="add del mod">
          <ac:chgData name="Arpita Sangameswarsarj Desai" userId="S::desai.ar@northeastern.edu::72c61611-af27-42ba-98c6-455b329af251" providerId="AD" clId="Web-{1C239955-DB5A-45EF-A163-E09E3D75BB03}" dt="2022-11-01T21:24:58.591" v="115"/>
          <ac:picMkLst>
            <pc:docMk/>
            <pc:sldMk cId="3913529365" sldId="262"/>
            <ac:picMk id="2" creationId="{EEEFDE40-2D00-AA76-3B34-15E7517C5F21}"/>
          </ac:picMkLst>
        </pc:picChg>
        <pc:picChg chg="add del mod">
          <ac:chgData name="Arpita Sangameswarsarj Desai" userId="S::desai.ar@northeastern.edu::72c61611-af27-42ba-98c6-455b329af251" providerId="AD" clId="Web-{1C239955-DB5A-45EF-A163-E09E3D75BB03}" dt="2022-11-01T21:25:17.904" v="117"/>
          <ac:picMkLst>
            <pc:docMk/>
            <pc:sldMk cId="3913529365" sldId="262"/>
            <ac:picMk id="3" creationId="{59D905A1-1830-271B-F562-5BD731A479F0}"/>
          </ac:picMkLst>
        </pc:picChg>
        <pc:picChg chg="add mod">
          <ac:chgData name="Arpita Sangameswarsarj Desai" userId="S::desai.ar@northeastern.edu::72c61611-af27-42ba-98c6-455b329af251" providerId="AD" clId="Web-{1C239955-DB5A-45EF-A163-E09E3D75BB03}" dt="2022-11-01T21:44:54.190" v="399" actId="1076"/>
          <ac:picMkLst>
            <pc:docMk/>
            <pc:sldMk cId="3913529365" sldId="262"/>
            <ac:picMk id="8" creationId="{85BCCE03-5F42-907E-E3E5-B8CCC046FF8C}"/>
          </ac:picMkLst>
        </pc:picChg>
        <pc:picChg chg="add mod">
          <ac:chgData name="Arpita Sangameswarsarj Desai" userId="S::desai.ar@northeastern.edu::72c61611-af27-42ba-98c6-455b329af251" providerId="AD" clId="Web-{1C239955-DB5A-45EF-A163-E09E3D75BB03}" dt="2022-11-01T21:44:23.330" v="395"/>
          <ac:picMkLst>
            <pc:docMk/>
            <pc:sldMk cId="3913529365" sldId="262"/>
            <ac:picMk id="9" creationId="{C988B24A-013A-F9C4-E245-F6B76B854F22}"/>
          </ac:picMkLst>
        </pc:picChg>
      </pc:sldChg>
      <pc:sldChg chg="addSp delSp modSp new">
        <pc:chgData name="Arpita Sangameswarsarj Desai" userId="S::desai.ar@northeastern.edu::72c61611-af27-42ba-98c6-455b329af251" providerId="AD" clId="Web-{1C239955-DB5A-45EF-A163-E09E3D75BB03}" dt="2022-11-01T21:44:48.783" v="398" actId="1076"/>
        <pc:sldMkLst>
          <pc:docMk/>
          <pc:sldMk cId="1915535112" sldId="263"/>
        </pc:sldMkLst>
        <pc:spChg chg="add">
          <ac:chgData name="Arpita Sangameswarsarj Desai" userId="S::desai.ar@northeastern.edu::72c61611-af27-42ba-98c6-455b329af251" providerId="AD" clId="Web-{1C239955-DB5A-45EF-A163-E09E3D75BB03}" dt="2022-11-01T21:32:41.136" v="218"/>
          <ac:spMkLst>
            <pc:docMk/>
            <pc:sldMk cId="1915535112" sldId="263"/>
            <ac:spMk id="4" creationId="{1624704B-9CF7-15B4-8B04-669179EF8443}"/>
          </ac:spMkLst>
        </pc:spChg>
        <pc:spChg chg="add mod">
          <ac:chgData name="Arpita Sangameswarsarj Desai" userId="S::desai.ar@northeastern.edu::72c61611-af27-42ba-98c6-455b329af251" providerId="AD" clId="Web-{1C239955-DB5A-45EF-A163-E09E3D75BB03}" dt="2022-11-01T21:36:17.455" v="311" actId="20577"/>
          <ac:spMkLst>
            <pc:docMk/>
            <pc:sldMk cId="1915535112" sldId="263"/>
            <ac:spMk id="5" creationId="{058AADCA-6CC1-C8A6-25B2-B120E95DDC54}"/>
          </ac:spMkLst>
        </pc:spChg>
        <pc:picChg chg="add del mod">
          <ac:chgData name="Arpita Sangameswarsarj Desai" userId="S::desai.ar@northeastern.edu::72c61611-af27-42ba-98c6-455b329af251" providerId="AD" clId="Web-{1C239955-DB5A-45EF-A163-E09E3D75BB03}" dt="2022-11-01T21:32:23.557" v="217"/>
          <ac:picMkLst>
            <pc:docMk/>
            <pc:sldMk cId="1915535112" sldId="263"/>
            <ac:picMk id="2" creationId="{6A269B9E-23FE-4C5A-7344-93AC1CBD901B}"/>
          </ac:picMkLst>
        </pc:picChg>
        <pc:picChg chg="add mod">
          <ac:chgData name="Arpita Sangameswarsarj Desai" userId="S::desai.ar@northeastern.edu::72c61611-af27-42ba-98c6-455b329af251" providerId="AD" clId="Web-{1C239955-DB5A-45EF-A163-E09E3D75BB03}" dt="2022-11-01T21:44:38.580" v="396"/>
          <ac:picMkLst>
            <pc:docMk/>
            <pc:sldMk cId="1915535112" sldId="263"/>
            <ac:picMk id="6" creationId="{ED4CCEE7-C214-FB0F-B7B6-05F1020D01D3}"/>
          </ac:picMkLst>
        </pc:picChg>
        <pc:picChg chg="add mod">
          <ac:chgData name="Arpita Sangameswarsarj Desai" userId="S::desai.ar@northeastern.edu::72c61611-af27-42ba-98c6-455b329af251" providerId="AD" clId="Web-{1C239955-DB5A-45EF-A163-E09E3D75BB03}" dt="2022-11-01T21:44:48.783" v="398" actId="1076"/>
          <ac:picMkLst>
            <pc:docMk/>
            <pc:sldMk cId="1915535112" sldId="263"/>
            <ac:picMk id="7" creationId="{B237E838-33F1-8463-0CA2-6F52287D4A03}"/>
          </ac:picMkLst>
        </pc:picChg>
      </pc:sldChg>
      <pc:sldChg chg="addSp delSp modSp">
        <pc:chgData name="Arpita Sangameswarsarj Desai" userId="S::desai.ar@northeastern.edu::72c61611-af27-42ba-98c6-455b329af251" providerId="AD" clId="Web-{1C239955-DB5A-45EF-A163-E09E3D75BB03}" dt="2022-11-01T21:45:42.770" v="409" actId="1076"/>
        <pc:sldMkLst>
          <pc:docMk/>
          <pc:sldMk cId="3733875267" sldId="264"/>
        </pc:sldMkLst>
        <pc:spChg chg="add mod">
          <ac:chgData name="Arpita Sangameswarsarj Desai" userId="S::desai.ar@northeastern.edu::72c61611-af27-42ba-98c6-455b329af251" providerId="AD" clId="Web-{1C239955-DB5A-45EF-A163-E09E3D75BB03}" dt="2022-11-01T21:40:33.823" v="375" actId="14100"/>
          <ac:spMkLst>
            <pc:docMk/>
            <pc:sldMk cId="3733875267" sldId="264"/>
            <ac:spMk id="4" creationId="{8C201AFF-A2AC-BC4E-05ED-E1EFA593CD05}"/>
          </ac:spMkLst>
        </pc:spChg>
        <pc:picChg chg="mod">
          <ac:chgData name="Arpita Sangameswarsarj Desai" userId="S::desai.ar@northeastern.edu::72c61611-af27-42ba-98c6-455b329af251" providerId="AD" clId="Web-{1C239955-DB5A-45EF-A163-E09E3D75BB03}" dt="2022-11-01T21:45:40.910" v="408" actId="1076"/>
          <ac:picMkLst>
            <pc:docMk/>
            <pc:sldMk cId="3733875267" sldId="264"/>
            <ac:picMk id="2" creationId="{E0165D80-39E8-0EBA-4C43-0BC5EEBCB651}"/>
          </ac:picMkLst>
        </pc:picChg>
        <pc:picChg chg="del">
          <ac:chgData name="Arpita Sangameswarsarj Desai" userId="S::desai.ar@northeastern.edu::72c61611-af27-42ba-98c6-455b329af251" providerId="AD" clId="Web-{1C239955-DB5A-45EF-A163-E09E3D75BB03}" dt="2022-11-01T21:39:59.150" v="374"/>
          <ac:picMkLst>
            <pc:docMk/>
            <pc:sldMk cId="3733875267" sldId="264"/>
            <ac:picMk id="3" creationId="{AFC0FB82-8E0E-A742-5250-3737FE580E24}"/>
          </ac:picMkLst>
        </pc:picChg>
        <pc:picChg chg="mod">
          <ac:chgData name="Arpita Sangameswarsarj Desai" userId="S::desai.ar@northeastern.edu::72c61611-af27-42ba-98c6-455b329af251" providerId="AD" clId="Web-{1C239955-DB5A-45EF-A163-E09E3D75BB03}" dt="2022-11-01T21:45:42.770" v="409" actId="1076"/>
          <ac:picMkLst>
            <pc:docMk/>
            <pc:sldMk cId="3733875267" sldId="264"/>
            <ac:picMk id="5" creationId="{839C67E7-F4AF-CBAB-4092-EC6CE772DC91}"/>
          </ac:picMkLst>
        </pc:picChg>
      </pc:sldChg>
      <pc:sldChg chg="addSp modSp new">
        <pc:chgData name="Arpita Sangameswarsarj Desai" userId="S::desai.ar@northeastern.edu::72c61611-af27-42ba-98c6-455b329af251" providerId="AD" clId="Web-{1C239955-DB5A-45EF-A163-E09E3D75BB03}" dt="2022-11-01T21:53:46.519" v="547" actId="1076"/>
        <pc:sldMkLst>
          <pc:docMk/>
          <pc:sldMk cId="3116112407" sldId="265"/>
        </pc:sldMkLst>
        <pc:spChg chg="add">
          <ac:chgData name="Arpita Sangameswarsarj Desai" userId="S::desai.ar@northeastern.edu::72c61611-af27-42ba-98c6-455b329af251" providerId="AD" clId="Web-{1C239955-DB5A-45EF-A163-E09E3D75BB03}" dt="2022-11-01T21:49:20.557" v="411"/>
          <ac:spMkLst>
            <pc:docMk/>
            <pc:sldMk cId="3116112407" sldId="265"/>
            <ac:spMk id="3" creationId="{E7249917-53E6-7D8E-E5AF-36C70022A0B4}"/>
          </ac:spMkLst>
        </pc:spChg>
        <pc:spChg chg="add mod">
          <ac:chgData name="Arpita Sangameswarsarj Desai" userId="S::desai.ar@northeastern.edu::72c61611-af27-42ba-98c6-455b329af251" providerId="AD" clId="Web-{1C239955-DB5A-45EF-A163-E09E3D75BB03}" dt="2022-11-01T21:50:38.732" v="448" actId="1076"/>
          <ac:spMkLst>
            <pc:docMk/>
            <pc:sldMk cId="3116112407" sldId="265"/>
            <ac:spMk id="6" creationId="{81057948-E710-D65E-9D82-1F2EEF65C95A}"/>
          </ac:spMkLst>
        </pc:spChg>
        <pc:spChg chg="add mod">
          <ac:chgData name="Arpita Sangameswarsarj Desai" userId="S::desai.ar@northeastern.edu::72c61611-af27-42ba-98c6-455b329af251" providerId="AD" clId="Web-{1C239955-DB5A-45EF-A163-E09E3D75BB03}" dt="2022-11-01T21:53:34.487" v="544" actId="1076"/>
          <ac:spMkLst>
            <pc:docMk/>
            <pc:sldMk cId="3116112407" sldId="265"/>
            <ac:spMk id="7" creationId="{E301CD1A-C492-3C54-5099-4BB9DFB35D13}"/>
          </ac:spMkLst>
        </pc:spChg>
        <pc:spChg chg="add mod">
          <ac:chgData name="Arpita Sangameswarsarj Desai" userId="S::desai.ar@northeastern.edu::72c61611-af27-42ba-98c6-455b329af251" providerId="AD" clId="Web-{1C239955-DB5A-45EF-A163-E09E3D75BB03}" dt="2022-11-01T21:53:44.175" v="546" actId="1076"/>
          <ac:spMkLst>
            <pc:docMk/>
            <pc:sldMk cId="3116112407" sldId="265"/>
            <ac:spMk id="8" creationId="{74CB918F-6592-978F-41FA-094C587E72D3}"/>
          </ac:spMkLst>
        </pc:spChg>
        <pc:picChg chg="mod">
          <ac:chgData name="Arpita Sangameswarsarj Desai" userId="S::desai.ar@northeastern.edu::72c61611-af27-42ba-98c6-455b329af251" providerId="AD" clId="Web-{1C239955-DB5A-45EF-A163-E09E3D75BB03}" dt="2022-11-01T21:53:40.519" v="545" actId="1076"/>
          <ac:picMkLst>
            <pc:docMk/>
            <pc:sldMk cId="3116112407" sldId="265"/>
            <ac:picMk id="2" creationId="{871FFD21-BB6F-8C51-D7D5-1BEA12FEF5E4}"/>
          </ac:picMkLst>
        </pc:picChg>
        <pc:picChg chg="mod">
          <ac:chgData name="Arpita Sangameswarsarj Desai" userId="S::desai.ar@northeastern.edu::72c61611-af27-42ba-98c6-455b329af251" providerId="AD" clId="Web-{1C239955-DB5A-45EF-A163-E09E3D75BB03}" dt="2022-11-01T21:53:46.519" v="547" actId="1076"/>
          <ac:picMkLst>
            <pc:docMk/>
            <pc:sldMk cId="3116112407" sldId="265"/>
            <ac:picMk id="4" creationId="{0DAD96CA-97FA-21DC-F00C-060E9AE40445}"/>
          </ac:picMkLst>
        </pc:picChg>
      </pc:sldChg>
      <pc:sldChg chg="addSp modSp new">
        <pc:chgData name="Arpita Sangameswarsarj Desai" userId="S::desai.ar@northeastern.edu::72c61611-af27-42ba-98c6-455b329af251" providerId="AD" clId="Web-{1C239955-DB5A-45EF-A163-E09E3D75BB03}" dt="2022-11-01T22:07:39.232" v="735" actId="20577"/>
        <pc:sldMkLst>
          <pc:docMk/>
          <pc:sldMk cId="2804570629" sldId="266"/>
        </pc:sldMkLst>
        <pc:spChg chg="add mod">
          <ac:chgData name="Arpita Sangameswarsarj Desai" userId="S::desai.ar@northeastern.edu::72c61611-af27-42ba-98c6-455b329af251" providerId="AD" clId="Web-{1C239955-DB5A-45EF-A163-E09E3D75BB03}" dt="2022-11-01T21:54:15.660" v="558" actId="1076"/>
          <ac:spMkLst>
            <pc:docMk/>
            <pc:sldMk cId="2804570629" sldId="266"/>
            <ac:spMk id="3" creationId="{2F350A5D-D3BF-28A3-65AA-88D1046FEE80}"/>
          </ac:spMkLst>
        </pc:spChg>
        <pc:spChg chg="add mod">
          <ac:chgData name="Arpita Sangameswarsarj Desai" userId="S::desai.ar@northeastern.edu::72c61611-af27-42ba-98c6-455b329af251" providerId="AD" clId="Web-{1C239955-DB5A-45EF-A163-E09E3D75BB03}" dt="2022-11-01T21:57:54.120" v="605" actId="20577"/>
          <ac:spMkLst>
            <pc:docMk/>
            <pc:sldMk cId="2804570629" sldId="266"/>
            <ac:spMk id="4" creationId="{4CCFBCC2-EE46-D0DE-0224-BD08EBE1F40D}"/>
          </ac:spMkLst>
        </pc:spChg>
        <pc:spChg chg="add mod">
          <ac:chgData name="Arpita Sangameswarsarj Desai" userId="S::desai.ar@northeastern.edu::72c61611-af27-42ba-98c6-455b329af251" providerId="AD" clId="Web-{1C239955-DB5A-45EF-A163-E09E3D75BB03}" dt="2022-11-01T22:07:39.232" v="735" actId="20577"/>
          <ac:spMkLst>
            <pc:docMk/>
            <pc:sldMk cId="2804570629" sldId="266"/>
            <ac:spMk id="5" creationId="{889715B5-A581-1F93-0D12-9452EFC9EDDF}"/>
          </ac:spMkLst>
        </pc:spChg>
      </pc:sldChg>
    </pc:docChg>
  </pc:docChgLst>
  <pc:docChgLst>
    <pc:chgData name="Dhanush Kumar Shankar" userId="S::shankar.dh@northeastern.edu::db7d557e-0c27-45bf-840f-997f83bea7a4" providerId="AD" clId="Web-{6E85D782-FFBD-4CA9-A79E-6EDD6BCDCBB0}"/>
    <pc:docChg chg="addSld modSld">
      <pc:chgData name="Dhanush Kumar Shankar" userId="S::shankar.dh@northeastern.edu::db7d557e-0c27-45bf-840f-997f83bea7a4" providerId="AD" clId="Web-{6E85D782-FFBD-4CA9-A79E-6EDD6BCDCBB0}" dt="2022-11-01T23:36:18.974" v="8" actId="1076"/>
      <pc:docMkLst>
        <pc:docMk/>
      </pc:docMkLst>
      <pc:sldChg chg="addSp modSp">
        <pc:chgData name="Dhanush Kumar Shankar" userId="S::shankar.dh@northeastern.edu::db7d557e-0c27-45bf-840f-997f83bea7a4" providerId="AD" clId="Web-{6E85D782-FFBD-4CA9-A79E-6EDD6BCDCBB0}" dt="2022-11-01T21:49:25.412" v="3" actId="1076"/>
        <pc:sldMkLst>
          <pc:docMk/>
          <pc:sldMk cId="3116112407" sldId="265"/>
        </pc:sldMkLst>
        <pc:picChg chg="add mod">
          <ac:chgData name="Dhanush Kumar Shankar" userId="S::shankar.dh@northeastern.edu::db7d557e-0c27-45bf-840f-997f83bea7a4" providerId="AD" clId="Web-{6E85D782-FFBD-4CA9-A79E-6EDD6BCDCBB0}" dt="2022-11-01T21:49:08.286" v="1" actId="1076"/>
          <ac:picMkLst>
            <pc:docMk/>
            <pc:sldMk cId="3116112407" sldId="265"/>
            <ac:picMk id="2" creationId="{871FFD21-BB6F-8C51-D7D5-1BEA12FEF5E4}"/>
          </ac:picMkLst>
        </pc:picChg>
        <pc:picChg chg="add mod">
          <ac:chgData name="Dhanush Kumar Shankar" userId="S::shankar.dh@northeastern.edu::db7d557e-0c27-45bf-840f-997f83bea7a4" providerId="AD" clId="Web-{6E85D782-FFBD-4CA9-A79E-6EDD6BCDCBB0}" dt="2022-11-01T21:49:25.412" v="3" actId="1076"/>
          <ac:picMkLst>
            <pc:docMk/>
            <pc:sldMk cId="3116112407" sldId="265"/>
            <ac:picMk id="4" creationId="{0DAD96CA-97FA-21DC-F00C-060E9AE40445}"/>
          </ac:picMkLst>
        </pc:picChg>
      </pc:sldChg>
      <pc:sldChg chg="addSp modSp new">
        <pc:chgData name="Dhanush Kumar Shankar" userId="S::shankar.dh@northeastern.edu::db7d557e-0c27-45bf-840f-997f83bea7a4" providerId="AD" clId="Web-{6E85D782-FFBD-4CA9-A79E-6EDD6BCDCBB0}" dt="2022-11-01T23:36:18.974" v="8" actId="1076"/>
        <pc:sldMkLst>
          <pc:docMk/>
          <pc:sldMk cId="2743847629" sldId="271"/>
        </pc:sldMkLst>
        <pc:picChg chg="add mod">
          <ac:chgData name="Dhanush Kumar Shankar" userId="S::shankar.dh@northeastern.edu::db7d557e-0c27-45bf-840f-997f83bea7a4" providerId="AD" clId="Web-{6E85D782-FFBD-4CA9-A79E-6EDD6BCDCBB0}" dt="2022-11-01T23:36:18.974" v="8" actId="1076"/>
          <ac:picMkLst>
            <pc:docMk/>
            <pc:sldMk cId="2743847629" sldId="271"/>
            <ac:picMk id="2" creationId="{7854A2EA-1726-A432-FF19-F15003E3A60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3EEF6-3EE2-4F06-BEFC-BF87A1A95EAE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1185C1-8902-4723-A081-AD43656EDC6A}">
      <dgm:prSet/>
      <dgm:spPr/>
      <dgm:t>
        <a:bodyPr/>
        <a:lstStyle/>
        <a:p>
          <a:r>
            <a:rPr lang="en-US"/>
            <a:t>Developing models and choosing the most optimal one that accurately classifies risk using a more automated approach and greatly impacting public perception of the industry.</a:t>
          </a:r>
        </a:p>
      </dgm:t>
    </dgm:pt>
    <dgm:pt modelId="{B2E231DF-3DDF-442F-A292-37CFAEA64564}" type="parTrans" cxnId="{13EDF8F9-A1E1-4E3A-A82D-F80CF39EF1A8}">
      <dgm:prSet/>
      <dgm:spPr/>
      <dgm:t>
        <a:bodyPr/>
        <a:lstStyle/>
        <a:p>
          <a:endParaRPr lang="en-US"/>
        </a:p>
      </dgm:t>
    </dgm:pt>
    <dgm:pt modelId="{8706DEAD-719C-4DD9-AF27-794C18D96C14}" type="sibTrans" cxnId="{13EDF8F9-A1E1-4E3A-A82D-F80CF39EF1A8}">
      <dgm:prSet/>
      <dgm:spPr/>
      <dgm:t>
        <a:bodyPr/>
        <a:lstStyle/>
        <a:p>
          <a:endParaRPr lang="en-US"/>
        </a:p>
      </dgm:t>
    </dgm:pt>
    <dgm:pt modelId="{BE97AB99-7461-4703-8FF9-B4765D7B356E}">
      <dgm:prSet/>
      <dgm:spPr/>
      <dgm:t>
        <a:bodyPr/>
        <a:lstStyle/>
        <a:p>
          <a:r>
            <a:rPr lang="en-US"/>
            <a:t>The results obtained would help Prudential better understand the predictive power of the data points, enabling us to significantly streamline the process.</a:t>
          </a:r>
        </a:p>
      </dgm:t>
    </dgm:pt>
    <dgm:pt modelId="{DC6CD8D8-21BC-431E-A626-0AC6D106EB9B}" type="parTrans" cxnId="{DA9B867D-E292-4708-B8ED-B5296D1401B2}">
      <dgm:prSet/>
      <dgm:spPr/>
      <dgm:t>
        <a:bodyPr/>
        <a:lstStyle/>
        <a:p>
          <a:endParaRPr lang="en-US"/>
        </a:p>
      </dgm:t>
    </dgm:pt>
    <dgm:pt modelId="{6DAB8EA7-10C7-43A0-9401-DB3325FACC25}" type="sibTrans" cxnId="{DA9B867D-E292-4708-B8ED-B5296D1401B2}">
      <dgm:prSet/>
      <dgm:spPr/>
      <dgm:t>
        <a:bodyPr/>
        <a:lstStyle/>
        <a:p>
          <a:endParaRPr lang="en-US"/>
        </a:p>
      </dgm:t>
    </dgm:pt>
    <dgm:pt modelId="{AAE9429E-C023-4A54-B236-E9E0E30B6EA3}" type="pres">
      <dgm:prSet presAssocID="{D243EEF6-3EE2-4F06-BEFC-BF87A1A95E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964EF1-8499-4DBB-A93A-5DBD1DECC8FF}" type="pres">
      <dgm:prSet presAssocID="{171185C1-8902-4723-A081-AD43656EDC6A}" presName="hierRoot1" presStyleCnt="0"/>
      <dgm:spPr/>
    </dgm:pt>
    <dgm:pt modelId="{2F558F0D-6DA5-4767-AAD2-9E99FC446F3F}" type="pres">
      <dgm:prSet presAssocID="{171185C1-8902-4723-A081-AD43656EDC6A}" presName="composite" presStyleCnt="0"/>
      <dgm:spPr/>
    </dgm:pt>
    <dgm:pt modelId="{D177E7A6-A0BE-4BD7-B0F1-D876B6D69BA8}" type="pres">
      <dgm:prSet presAssocID="{171185C1-8902-4723-A081-AD43656EDC6A}" presName="background" presStyleLbl="node0" presStyleIdx="0" presStyleCnt="2"/>
      <dgm:spPr/>
    </dgm:pt>
    <dgm:pt modelId="{B55C9A88-8A79-49D4-BA36-C7EE04905584}" type="pres">
      <dgm:prSet presAssocID="{171185C1-8902-4723-A081-AD43656EDC6A}" presName="text" presStyleLbl="fgAcc0" presStyleIdx="0" presStyleCnt="2">
        <dgm:presLayoutVars>
          <dgm:chPref val="3"/>
        </dgm:presLayoutVars>
      </dgm:prSet>
      <dgm:spPr/>
    </dgm:pt>
    <dgm:pt modelId="{8418730E-2570-4BAD-ACAA-341CF0D21E36}" type="pres">
      <dgm:prSet presAssocID="{171185C1-8902-4723-A081-AD43656EDC6A}" presName="hierChild2" presStyleCnt="0"/>
      <dgm:spPr/>
    </dgm:pt>
    <dgm:pt modelId="{6F526567-CB21-4A30-8AE6-6361F93946A7}" type="pres">
      <dgm:prSet presAssocID="{BE97AB99-7461-4703-8FF9-B4765D7B356E}" presName="hierRoot1" presStyleCnt="0"/>
      <dgm:spPr/>
    </dgm:pt>
    <dgm:pt modelId="{23DBC16B-4F60-47C7-B15D-0562B4CD2FA9}" type="pres">
      <dgm:prSet presAssocID="{BE97AB99-7461-4703-8FF9-B4765D7B356E}" presName="composite" presStyleCnt="0"/>
      <dgm:spPr/>
    </dgm:pt>
    <dgm:pt modelId="{16EBCC83-4C2C-4429-BFDA-0F4169BE6364}" type="pres">
      <dgm:prSet presAssocID="{BE97AB99-7461-4703-8FF9-B4765D7B356E}" presName="background" presStyleLbl="node0" presStyleIdx="1" presStyleCnt="2"/>
      <dgm:spPr/>
    </dgm:pt>
    <dgm:pt modelId="{75DC1136-2D05-426F-A070-CEF38E30F3AB}" type="pres">
      <dgm:prSet presAssocID="{BE97AB99-7461-4703-8FF9-B4765D7B356E}" presName="text" presStyleLbl="fgAcc0" presStyleIdx="1" presStyleCnt="2">
        <dgm:presLayoutVars>
          <dgm:chPref val="3"/>
        </dgm:presLayoutVars>
      </dgm:prSet>
      <dgm:spPr/>
    </dgm:pt>
    <dgm:pt modelId="{B5B4C208-E758-4FD9-BA29-19DD03D9B7A5}" type="pres">
      <dgm:prSet presAssocID="{BE97AB99-7461-4703-8FF9-B4765D7B356E}" presName="hierChild2" presStyleCnt="0"/>
      <dgm:spPr/>
    </dgm:pt>
  </dgm:ptLst>
  <dgm:cxnLst>
    <dgm:cxn modelId="{2ADC2C70-7BDF-4C0A-B959-FE0886CF531E}" type="presOf" srcId="{D243EEF6-3EE2-4F06-BEFC-BF87A1A95EAE}" destId="{AAE9429E-C023-4A54-B236-E9E0E30B6EA3}" srcOrd="0" destOrd="0" presId="urn:microsoft.com/office/officeart/2005/8/layout/hierarchy1"/>
    <dgm:cxn modelId="{DA9B867D-E292-4708-B8ED-B5296D1401B2}" srcId="{D243EEF6-3EE2-4F06-BEFC-BF87A1A95EAE}" destId="{BE97AB99-7461-4703-8FF9-B4765D7B356E}" srcOrd="1" destOrd="0" parTransId="{DC6CD8D8-21BC-431E-A626-0AC6D106EB9B}" sibTransId="{6DAB8EA7-10C7-43A0-9401-DB3325FACC25}"/>
    <dgm:cxn modelId="{D94EEBAD-CCAC-4100-9287-41D7E470FD69}" type="presOf" srcId="{171185C1-8902-4723-A081-AD43656EDC6A}" destId="{B55C9A88-8A79-49D4-BA36-C7EE04905584}" srcOrd="0" destOrd="0" presId="urn:microsoft.com/office/officeart/2005/8/layout/hierarchy1"/>
    <dgm:cxn modelId="{2DA88AD3-A246-436E-83FE-DEF1B28B8D41}" type="presOf" srcId="{BE97AB99-7461-4703-8FF9-B4765D7B356E}" destId="{75DC1136-2D05-426F-A070-CEF38E30F3AB}" srcOrd="0" destOrd="0" presId="urn:microsoft.com/office/officeart/2005/8/layout/hierarchy1"/>
    <dgm:cxn modelId="{13EDF8F9-A1E1-4E3A-A82D-F80CF39EF1A8}" srcId="{D243EEF6-3EE2-4F06-BEFC-BF87A1A95EAE}" destId="{171185C1-8902-4723-A081-AD43656EDC6A}" srcOrd="0" destOrd="0" parTransId="{B2E231DF-3DDF-442F-A292-37CFAEA64564}" sibTransId="{8706DEAD-719C-4DD9-AF27-794C18D96C14}"/>
    <dgm:cxn modelId="{2A642B94-9020-4BBF-AC81-27B92D8696D5}" type="presParOf" srcId="{AAE9429E-C023-4A54-B236-E9E0E30B6EA3}" destId="{2B964EF1-8499-4DBB-A93A-5DBD1DECC8FF}" srcOrd="0" destOrd="0" presId="urn:microsoft.com/office/officeart/2005/8/layout/hierarchy1"/>
    <dgm:cxn modelId="{F60C5AAD-279C-48CA-82A5-A60BF5467D99}" type="presParOf" srcId="{2B964EF1-8499-4DBB-A93A-5DBD1DECC8FF}" destId="{2F558F0D-6DA5-4767-AAD2-9E99FC446F3F}" srcOrd="0" destOrd="0" presId="urn:microsoft.com/office/officeart/2005/8/layout/hierarchy1"/>
    <dgm:cxn modelId="{8AAE5F8C-699C-49EA-8AA8-BD975124FE61}" type="presParOf" srcId="{2F558F0D-6DA5-4767-AAD2-9E99FC446F3F}" destId="{D177E7A6-A0BE-4BD7-B0F1-D876B6D69BA8}" srcOrd="0" destOrd="0" presId="urn:microsoft.com/office/officeart/2005/8/layout/hierarchy1"/>
    <dgm:cxn modelId="{E2B4B89C-8681-4D01-A922-2EB5C473FCCF}" type="presParOf" srcId="{2F558F0D-6DA5-4767-AAD2-9E99FC446F3F}" destId="{B55C9A88-8A79-49D4-BA36-C7EE04905584}" srcOrd="1" destOrd="0" presId="urn:microsoft.com/office/officeart/2005/8/layout/hierarchy1"/>
    <dgm:cxn modelId="{3A40E283-0E56-4028-92F0-25EC65DF8090}" type="presParOf" srcId="{2B964EF1-8499-4DBB-A93A-5DBD1DECC8FF}" destId="{8418730E-2570-4BAD-ACAA-341CF0D21E36}" srcOrd="1" destOrd="0" presId="urn:microsoft.com/office/officeart/2005/8/layout/hierarchy1"/>
    <dgm:cxn modelId="{8B2E5D87-0429-4F9D-AE63-9A1986D89ECA}" type="presParOf" srcId="{AAE9429E-C023-4A54-B236-E9E0E30B6EA3}" destId="{6F526567-CB21-4A30-8AE6-6361F93946A7}" srcOrd="1" destOrd="0" presId="urn:microsoft.com/office/officeart/2005/8/layout/hierarchy1"/>
    <dgm:cxn modelId="{83C8304F-6D0C-4955-BF2D-1613B0360572}" type="presParOf" srcId="{6F526567-CB21-4A30-8AE6-6361F93946A7}" destId="{23DBC16B-4F60-47C7-B15D-0562B4CD2FA9}" srcOrd="0" destOrd="0" presId="urn:microsoft.com/office/officeart/2005/8/layout/hierarchy1"/>
    <dgm:cxn modelId="{872B7D60-10F7-4FBA-B580-04D163390F63}" type="presParOf" srcId="{23DBC16B-4F60-47C7-B15D-0562B4CD2FA9}" destId="{16EBCC83-4C2C-4429-BFDA-0F4169BE6364}" srcOrd="0" destOrd="0" presId="urn:microsoft.com/office/officeart/2005/8/layout/hierarchy1"/>
    <dgm:cxn modelId="{1E430194-867A-4C69-AF41-E233DC173D8C}" type="presParOf" srcId="{23DBC16B-4F60-47C7-B15D-0562B4CD2FA9}" destId="{75DC1136-2D05-426F-A070-CEF38E30F3AB}" srcOrd="1" destOrd="0" presId="urn:microsoft.com/office/officeart/2005/8/layout/hierarchy1"/>
    <dgm:cxn modelId="{1BAAB571-B93C-4183-A1FA-BD96FC822A4D}" type="presParOf" srcId="{6F526567-CB21-4A30-8AE6-6361F93946A7}" destId="{B5B4C208-E758-4FD9-BA29-19DD03D9B7A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8D4B8-B1B9-48D1-B33D-6EFFA926D5EB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75306AE-0DCD-4B5B-BADA-78A2A55725A7}">
      <dgm:prSet/>
      <dgm:spPr/>
      <dgm:t>
        <a:bodyPr/>
        <a:lstStyle/>
        <a:p>
          <a:r>
            <a:rPr lang="en-US" b="0"/>
            <a:t>DATA PREPROCESSING</a:t>
          </a:r>
        </a:p>
      </dgm:t>
    </dgm:pt>
    <dgm:pt modelId="{B95D5AFC-3B3B-4600-B43F-CDE3D67EC154}" type="parTrans" cxnId="{2F5AAD33-25F6-4175-87A1-91E2FBFD3E93}">
      <dgm:prSet/>
      <dgm:spPr/>
      <dgm:t>
        <a:bodyPr/>
        <a:lstStyle/>
        <a:p>
          <a:endParaRPr lang="en-US"/>
        </a:p>
      </dgm:t>
    </dgm:pt>
    <dgm:pt modelId="{C1277F67-56A7-4C35-803C-FF86382CEB0D}" type="sibTrans" cxnId="{2F5AAD33-25F6-4175-87A1-91E2FBFD3E93}">
      <dgm:prSet/>
      <dgm:spPr/>
      <dgm:t>
        <a:bodyPr/>
        <a:lstStyle/>
        <a:p>
          <a:endParaRPr lang="en-US"/>
        </a:p>
      </dgm:t>
    </dgm:pt>
    <dgm:pt modelId="{47D8CD92-761A-4BD7-86AD-6B8E9231DB4E}">
      <dgm:prSet/>
      <dgm:spPr/>
      <dgm:t>
        <a:bodyPr/>
        <a:lstStyle/>
        <a:p>
          <a:r>
            <a:rPr lang="en-US" b="0"/>
            <a:t>Data Imputation</a:t>
          </a:r>
        </a:p>
      </dgm:t>
    </dgm:pt>
    <dgm:pt modelId="{3E1C44AE-1A26-487F-A04B-36C7C6944AEC}" type="parTrans" cxnId="{725363A8-93DA-4BEA-A364-17E7698DE7F3}">
      <dgm:prSet/>
      <dgm:spPr/>
      <dgm:t>
        <a:bodyPr/>
        <a:lstStyle/>
        <a:p>
          <a:endParaRPr lang="en-US"/>
        </a:p>
      </dgm:t>
    </dgm:pt>
    <dgm:pt modelId="{E02A914C-779A-415C-AF4D-60BE4694294C}" type="sibTrans" cxnId="{725363A8-93DA-4BEA-A364-17E7698DE7F3}">
      <dgm:prSet/>
      <dgm:spPr/>
      <dgm:t>
        <a:bodyPr/>
        <a:lstStyle/>
        <a:p>
          <a:endParaRPr lang="en-US"/>
        </a:p>
      </dgm:t>
    </dgm:pt>
    <dgm:pt modelId="{93F125FA-5AD8-4138-A700-E33663846D6F}">
      <dgm:prSet/>
      <dgm:spPr/>
      <dgm:t>
        <a:bodyPr/>
        <a:lstStyle/>
        <a:p>
          <a:r>
            <a:rPr lang="en-US" b="0"/>
            <a:t>Feature Selection</a:t>
          </a:r>
        </a:p>
      </dgm:t>
    </dgm:pt>
    <dgm:pt modelId="{03843478-1468-4E73-9675-3B2D6F0E0484}" type="parTrans" cxnId="{F2D784A8-97A0-4677-9B84-5F928FC30BB0}">
      <dgm:prSet/>
      <dgm:spPr/>
      <dgm:t>
        <a:bodyPr/>
        <a:lstStyle/>
        <a:p>
          <a:endParaRPr lang="en-US"/>
        </a:p>
      </dgm:t>
    </dgm:pt>
    <dgm:pt modelId="{6B7E9D9B-C6DF-4E24-B081-60BF8856BE7F}" type="sibTrans" cxnId="{F2D784A8-97A0-4677-9B84-5F928FC30BB0}">
      <dgm:prSet/>
      <dgm:spPr/>
      <dgm:t>
        <a:bodyPr/>
        <a:lstStyle/>
        <a:p>
          <a:endParaRPr lang="en-US"/>
        </a:p>
      </dgm:t>
    </dgm:pt>
    <dgm:pt modelId="{4D2CFDA1-6077-41F9-98F4-328AC89A2E04}">
      <dgm:prSet/>
      <dgm:spPr/>
      <dgm:t>
        <a:bodyPr/>
        <a:lstStyle/>
        <a:p>
          <a:r>
            <a:rPr lang="en-US" b="0"/>
            <a:t>Encoding data</a:t>
          </a:r>
        </a:p>
      </dgm:t>
    </dgm:pt>
    <dgm:pt modelId="{9B174D1C-A40C-464D-91BD-8A8EB6C7F492}" type="parTrans" cxnId="{E3709EDD-A1F1-448F-B565-557039CE8F96}">
      <dgm:prSet/>
      <dgm:spPr/>
      <dgm:t>
        <a:bodyPr/>
        <a:lstStyle/>
        <a:p>
          <a:endParaRPr lang="en-US"/>
        </a:p>
      </dgm:t>
    </dgm:pt>
    <dgm:pt modelId="{02922B3D-C091-4F13-8498-C997C8897A59}" type="sibTrans" cxnId="{E3709EDD-A1F1-448F-B565-557039CE8F96}">
      <dgm:prSet/>
      <dgm:spPr/>
      <dgm:t>
        <a:bodyPr/>
        <a:lstStyle/>
        <a:p>
          <a:endParaRPr lang="en-US"/>
        </a:p>
      </dgm:t>
    </dgm:pt>
    <dgm:pt modelId="{BA714AC7-2D62-40C5-ACA2-CEF1523B44B4}">
      <dgm:prSet/>
      <dgm:spPr/>
      <dgm:t>
        <a:bodyPr/>
        <a:lstStyle/>
        <a:p>
          <a:r>
            <a:rPr lang="en-US"/>
            <a:t>MODELS BUILT</a:t>
          </a:r>
        </a:p>
      </dgm:t>
    </dgm:pt>
    <dgm:pt modelId="{A0919243-F9D1-4427-A44B-E458B7D39DD6}" type="parTrans" cxnId="{965ACF06-7D03-4EB4-B6E7-E697A9926489}">
      <dgm:prSet/>
      <dgm:spPr/>
      <dgm:t>
        <a:bodyPr/>
        <a:lstStyle/>
        <a:p>
          <a:endParaRPr lang="en-US"/>
        </a:p>
      </dgm:t>
    </dgm:pt>
    <dgm:pt modelId="{226916FF-E380-43CA-B249-CBF1C26BB770}" type="sibTrans" cxnId="{965ACF06-7D03-4EB4-B6E7-E697A9926489}">
      <dgm:prSet/>
      <dgm:spPr/>
      <dgm:t>
        <a:bodyPr/>
        <a:lstStyle/>
        <a:p>
          <a:endParaRPr lang="en-US"/>
        </a:p>
      </dgm:t>
    </dgm:pt>
    <dgm:pt modelId="{F987B035-F7EF-4CC5-ADE7-46B81F12790B}">
      <dgm:prSet/>
      <dgm:spPr/>
      <dgm:t>
        <a:bodyPr/>
        <a:lstStyle/>
        <a:p>
          <a:r>
            <a:rPr lang="en-US"/>
            <a:t>KNN</a:t>
          </a:r>
        </a:p>
      </dgm:t>
    </dgm:pt>
    <dgm:pt modelId="{88FD1B4D-34E5-4A31-B3DD-18A6D203E42F}" type="parTrans" cxnId="{49DCB055-00A1-4A6A-BEEE-829639478E3D}">
      <dgm:prSet/>
      <dgm:spPr/>
      <dgm:t>
        <a:bodyPr/>
        <a:lstStyle/>
        <a:p>
          <a:endParaRPr lang="en-US"/>
        </a:p>
      </dgm:t>
    </dgm:pt>
    <dgm:pt modelId="{B0FE7D6D-E3B1-4A89-AA3A-734AD330E644}" type="sibTrans" cxnId="{49DCB055-00A1-4A6A-BEEE-829639478E3D}">
      <dgm:prSet/>
      <dgm:spPr/>
      <dgm:t>
        <a:bodyPr/>
        <a:lstStyle/>
        <a:p>
          <a:endParaRPr lang="en-US"/>
        </a:p>
      </dgm:t>
    </dgm:pt>
    <dgm:pt modelId="{B3622041-DF54-4949-9FF8-0E836C482D13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3AA358B9-E846-44C2-9CA5-09047020593C}" type="parTrans" cxnId="{37D7B1A9-47BB-46E4-8352-81C008AB9DAB}">
      <dgm:prSet/>
      <dgm:spPr/>
      <dgm:t>
        <a:bodyPr/>
        <a:lstStyle/>
        <a:p>
          <a:endParaRPr lang="en-US"/>
        </a:p>
      </dgm:t>
    </dgm:pt>
    <dgm:pt modelId="{34BCB25F-875A-414C-9037-B3732C9BCF07}" type="sibTrans" cxnId="{37D7B1A9-47BB-46E4-8352-81C008AB9DAB}">
      <dgm:prSet/>
      <dgm:spPr/>
      <dgm:t>
        <a:bodyPr/>
        <a:lstStyle/>
        <a:p>
          <a:endParaRPr lang="en-US"/>
        </a:p>
      </dgm:t>
    </dgm:pt>
    <dgm:pt modelId="{1ABBC579-206E-4760-AD3A-12E198AAE4AE}">
      <dgm:prSet/>
      <dgm:spPr/>
      <dgm:t>
        <a:bodyPr/>
        <a:lstStyle/>
        <a:p>
          <a:r>
            <a:rPr lang="en-US"/>
            <a:t>XGBoost Classifier</a:t>
          </a:r>
        </a:p>
      </dgm:t>
    </dgm:pt>
    <dgm:pt modelId="{D6C36F10-B2FD-4FFE-96D6-BC245F470DD3}" type="parTrans" cxnId="{410D3C38-42C4-4373-A7E2-C1A0165C13CF}">
      <dgm:prSet/>
      <dgm:spPr/>
      <dgm:t>
        <a:bodyPr/>
        <a:lstStyle/>
        <a:p>
          <a:endParaRPr lang="en-US"/>
        </a:p>
      </dgm:t>
    </dgm:pt>
    <dgm:pt modelId="{8EABF037-C4F7-449F-93D5-FC4462EEF119}" type="sibTrans" cxnId="{410D3C38-42C4-4373-A7E2-C1A0165C13CF}">
      <dgm:prSet/>
      <dgm:spPr/>
      <dgm:t>
        <a:bodyPr/>
        <a:lstStyle/>
        <a:p>
          <a:endParaRPr lang="en-US"/>
        </a:p>
      </dgm:t>
    </dgm:pt>
    <dgm:pt modelId="{23ABAF07-0042-446E-A164-527B737D8C70}">
      <dgm:prSet/>
      <dgm:spPr/>
      <dgm:t>
        <a:bodyPr/>
        <a:lstStyle/>
        <a:p>
          <a:r>
            <a:rPr lang="en-US"/>
            <a:t>XGBoost Regressor</a:t>
          </a:r>
        </a:p>
      </dgm:t>
    </dgm:pt>
    <dgm:pt modelId="{F1F6E9BC-2BDE-40A9-AAD6-DD8BDA6A447C}" type="parTrans" cxnId="{EB0DE2F9-AAC4-4B2D-A30E-360A75784CA9}">
      <dgm:prSet/>
      <dgm:spPr/>
      <dgm:t>
        <a:bodyPr/>
        <a:lstStyle/>
        <a:p>
          <a:endParaRPr lang="en-US"/>
        </a:p>
      </dgm:t>
    </dgm:pt>
    <dgm:pt modelId="{4DDACED6-5CAD-4C00-8994-242189B40F81}" type="sibTrans" cxnId="{EB0DE2F9-AAC4-4B2D-A30E-360A75784CA9}">
      <dgm:prSet/>
      <dgm:spPr/>
      <dgm:t>
        <a:bodyPr/>
        <a:lstStyle/>
        <a:p>
          <a:endParaRPr lang="en-US"/>
        </a:p>
      </dgm:t>
    </dgm:pt>
    <dgm:pt modelId="{1FBAB434-380A-4644-A5BB-081EA80AC295}">
      <dgm:prSet/>
      <dgm:spPr/>
      <dgm:t>
        <a:bodyPr/>
        <a:lstStyle/>
        <a:p>
          <a:r>
            <a:rPr lang="en-US"/>
            <a:t>MODEL OPTIMIZATION</a:t>
          </a:r>
        </a:p>
      </dgm:t>
    </dgm:pt>
    <dgm:pt modelId="{72B63125-99FE-4CCC-85E6-6686D798DB36}" type="parTrans" cxnId="{E0665384-AACD-49D3-BA59-530C3A571118}">
      <dgm:prSet/>
      <dgm:spPr/>
      <dgm:t>
        <a:bodyPr/>
        <a:lstStyle/>
        <a:p>
          <a:endParaRPr lang="en-US"/>
        </a:p>
      </dgm:t>
    </dgm:pt>
    <dgm:pt modelId="{DF9AFF0F-FB38-45DC-910B-5379B92CE608}" type="sibTrans" cxnId="{E0665384-AACD-49D3-BA59-530C3A571118}">
      <dgm:prSet/>
      <dgm:spPr/>
      <dgm:t>
        <a:bodyPr/>
        <a:lstStyle/>
        <a:p>
          <a:endParaRPr lang="en-US"/>
        </a:p>
      </dgm:t>
    </dgm:pt>
    <dgm:pt modelId="{5E13C6B4-FA86-4CFE-A864-BC41DEE283D5}">
      <dgm:prSet/>
      <dgm:spPr/>
      <dgm:t>
        <a:bodyPr/>
        <a:lstStyle/>
        <a:p>
          <a:r>
            <a:rPr lang="en-US"/>
            <a:t>Grid Search</a:t>
          </a:r>
        </a:p>
      </dgm:t>
    </dgm:pt>
    <dgm:pt modelId="{337A364A-06B8-4325-B595-56EABE2EEDBF}" type="parTrans" cxnId="{59F12D64-1EDC-4B88-B85B-C8572B9BC7CD}">
      <dgm:prSet/>
      <dgm:spPr/>
      <dgm:t>
        <a:bodyPr/>
        <a:lstStyle/>
        <a:p>
          <a:endParaRPr lang="en-US"/>
        </a:p>
      </dgm:t>
    </dgm:pt>
    <dgm:pt modelId="{78D88031-8184-4F59-B8CF-B19D2A42A9EC}" type="sibTrans" cxnId="{59F12D64-1EDC-4B88-B85B-C8572B9BC7CD}">
      <dgm:prSet/>
      <dgm:spPr/>
      <dgm:t>
        <a:bodyPr/>
        <a:lstStyle/>
        <a:p>
          <a:endParaRPr lang="en-US"/>
        </a:p>
      </dgm:t>
    </dgm:pt>
    <dgm:pt modelId="{870F45CC-C10F-4FBF-88EF-A83FA96A2E44}" type="pres">
      <dgm:prSet presAssocID="{1FE8D4B8-B1B9-48D1-B33D-6EFFA926D5EB}" presName="diagram" presStyleCnt="0">
        <dgm:presLayoutVars>
          <dgm:dir/>
          <dgm:resizeHandles val="exact"/>
        </dgm:presLayoutVars>
      </dgm:prSet>
      <dgm:spPr/>
    </dgm:pt>
    <dgm:pt modelId="{B6713505-97B4-408D-80C2-EC25BDD8B654}" type="pres">
      <dgm:prSet presAssocID="{C75306AE-0DCD-4B5B-BADA-78A2A55725A7}" presName="node" presStyleLbl="node1" presStyleIdx="0" presStyleCnt="3">
        <dgm:presLayoutVars>
          <dgm:bulletEnabled val="1"/>
        </dgm:presLayoutVars>
      </dgm:prSet>
      <dgm:spPr/>
    </dgm:pt>
    <dgm:pt modelId="{7B092764-AD66-4C59-976D-1E2FE951699A}" type="pres">
      <dgm:prSet presAssocID="{C1277F67-56A7-4C35-803C-FF86382CEB0D}" presName="sibTrans" presStyleCnt="0"/>
      <dgm:spPr/>
    </dgm:pt>
    <dgm:pt modelId="{C05CA9EE-23A9-465C-9922-D3CAEE3FB4C3}" type="pres">
      <dgm:prSet presAssocID="{BA714AC7-2D62-40C5-ACA2-CEF1523B44B4}" presName="node" presStyleLbl="node1" presStyleIdx="1" presStyleCnt="3">
        <dgm:presLayoutVars>
          <dgm:bulletEnabled val="1"/>
        </dgm:presLayoutVars>
      </dgm:prSet>
      <dgm:spPr/>
    </dgm:pt>
    <dgm:pt modelId="{824648AB-18AC-431D-BB4C-DA3FACFE230C}" type="pres">
      <dgm:prSet presAssocID="{226916FF-E380-43CA-B249-CBF1C26BB770}" presName="sibTrans" presStyleCnt="0"/>
      <dgm:spPr/>
    </dgm:pt>
    <dgm:pt modelId="{4AB225FD-BF7E-4286-A2F0-774D72F2F578}" type="pres">
      <dgm:prSet presAssocID="{1FBAB434-380A-4644-A5BB-081EA80AC295}" presName="node" presStyleLbl="node1" presStyleIdx="2" presStyleCnt="3">
        <dgm:presLayoutVars>
          <dgm:bulletEnabled val="1"/>
        </dgm:presLayoutVars>
      </dgm:prSet>
      <dgm:spPr/>
    </dgm:pt>
  </dgm:ptLst>
  <dgm:cxnLst>
    <dgm:cxn modelId="{965ACF06-7D03-4EB4-B6E7-E697A9926489}" srcId="{1FE8D4B8-B1B9-48D1-B33D-6EFFA926D5EB}" destId="{BA714AC7-2D62-40C5-ACA2-CEF1523B44B4}" srcOrd="1" destOrd="0" parTransId="{A0919243-F9D1-4427-A44B-E458B7D39DD6}" sibTransId="{226916FF-E380-43CA-B249-CBF1C26BB770}"/>
    <dgm:cxn modelId="{2916BB1C-1545-4D26-BC43-D53473B9B8BE}" type="presOf" srcId="{1FE8D4B8-B1B9-48D1-B33D-6EFFA926D5EB}" destId="{870F45CC-C10F-4FBF-88EF-A83FA96A2E44}" srcOrd="0" destOrd="0" presId="urn:microsoft.com/office/officeart/2005/8/layout/default"/>
    <dgm:cxn modelId="{2F5AAD33-25F6-4175-87A1-91E2FBFD3E93}" srcId="{1FE8D4B8-B1B9-48D1-B33D-6EFFA926D5EB}" destId="{C75306AE-0DCD-4B5B-BADA-78A2A55725A7}" srcOrd="0" destOrd="0" parTransId="{B95D5AFC-3B3B-4600-B43F-CDE3D67EC154}" sibTransId="{C1277F67-56A7-4C35-803C-FF86382CEB0D}"/>
    <dgm:cxn modelId="{410D3C38-42C4-4373-A7E2-C1A0165C13CF}" srcId="{BA714AC7-2D62-40C5-ACA2-CEF1523B44B4}" destId="{1ABBC579-206E-4760-AD3A-12E198AAE4AE}" srcOrd="2" destOrd="0" parTransId="{D6C36F10-B2FD-4FFE-96D6-BC245F470DD3}" sibTransId="{8EABF037-C4F7-449F-93D5-FC4462EEF119}"/>
    <dgm:cxn modelId="{59F12D64-1EDC-4B88-B85B-C8572B9BC7CD}" srcId="{1FBAB434-380A-4644-A5BB-081EA80AC295}" destId="{5E13C6B4-FA86-4CFE-A864-BC41DEE283D5}" srcOrd="0" destOrd="0" parTransId="{337A364A-06B8-4325-B595-56EABE2EEDBF}" sibTransId="{78D88031-8184-4F59-B8CF-B19D2A42A9EC}"/>
    <dgm:cxn modelId="{7F9F4A4C-20B6-4760-A82D-61B0DA6C4E9B}" type="presOf" srcId="{BA714AC7-2D62-40C5-ACA2-CEF1523B44B4}" destId="{C05CA9EE-23A9-465C-9922-D3CAEE3FB4C3}" srcOrd="0" destOrd="0" presId="urn:microsoft.com/office/officeart/2005/8/layout/default"/>
    <dgm:cxn modelId="{08AC9250-0E22-46FB-BD99-242803D6B45F}" type="presOf" srcId="{F987B035-F7EF-4CC5-ADE7-46B81F12790B}" destId="{C05CA9EE-23A9-465C-9922-D3CAEE3FB4C3}" srcOrd="0" destOrd="1" presId="urn:microsoft.com/office/officeart/2005/8/layout/default"/>
    <dgm:cxn modelId="{49DCB055-00A1-4A6A-BEEE-829639478E3D}" srcId="{BA714AC7-2D62-40C5-ACA2-CEF1523B44B4}" destId="{F987B035-F7EF-4CC5-ADE7-46B81F12790B}" srcOrd="0" destOrd="0" parTransId="{88FD1B4D-34E5-4A31-B3DD-18A6D203E42F}" sibTransId="{B0FE7D6D-E3B1-4A89-AA3A-734AD330E644}"/>
    <dgm:cxn modelId="{E0665384-AACD-49D3-BA59-530C3A571118}" srcId="{1FE8D4B8-B1B9-48D1-B33D-6EFFA926D5EB}" destId="{1FBAB434-380A-4644-A5BB-081EA80AC295}" srcOrd="2" destOrd="0" parTransId="{72B63125-99FE-4CCC-85E6-6686D798DB36}" sibTransId="{DF9AFF0F-FB38-45DC-910B-5379B92CE608}"/>
    <dgm:cxn modelId="{BAA70DA5-7D93-4179-B40F-FE48FEB9D72A}" type="presOf" srcId="{B3622041-DF54-4949-9FF8-0E836C482D13}" destId="{C05CA9EE-23A9-465C-9922-D3CAEE3FB4C3}" srcOrd="0" destOrd="2" presId="urn:microsoft.com/office/officeart/2005/8/layout/default"/>
    <dgm:cxn modelId="{725363A8-93DA-4BEA-A364-17E7698DE7F3}" srcId="{C75306AE-0DCD-4B5B-BADA-78A2A55725A7}" destId="{47D8CD92-761A-4BD7-86AD-6B8E9231DB4E}" srcOrd="0" destOrd="0" parTransId="{3E1C44AE-1A26-487F-A04B-36C7C6944AEC}" sibTransId="{E02A914C-779A-415C-AF4D-60BE4694294C}"/>
    <dgm:cxn modelId="{F2D784A8-97A0-4677-9B84-5F928FC30BB0}" srcId="{C75306AE-0DCD-4B5B-BADA-78A2A55725A7}" destId="{93F125FA-5AD8-4138-A700-E33663846D6F}" srcOrd="1" destOrd="0" parTransId="{03843478-1468-4E73-9675-3B2D6F0E0484}" sibTransId="{6B7E9D9B-C6DF-4E24-B081-60BF8856BE7F}"/>
    <dgm:cxn modelId="{37D7B1A9-47BB-46E4-8352-81C008AB9DAB}" srcId="{BA714AC7-2D62-40C5-ACA2-CEF1523B44B4}" destId="{B3622041-DF54-4949-9FF8-0E836C482D13}" srcOrd="1" destOrd="0" parTransId="{3AA358B9-E846-44C2-9CA5-09047020593C}" sibTransId="{34BCB25F-875A-414C-9037-B3732C9BCF07}"/>
    <dgm:cxn modelId="{E8B8BAAF-BAA7-43F1-8B55-69D6D5AFE0D8}" type="presOf" srcId="{4D2CFDA1-6077-41F9-98F4-328AC89A2E04}" destId="{B6713505-97B4-408D-80C2-EC25BDD8B654}" srcOrd="0" destOrd="3" presId="urn:microsoft.com/office/officeart/2005/8/layout/default"/>
    <dgm:cxn modelId="{45995FC7-7754-49CA-ABBA-BA22B19C30BB}" type="presOf" srcId="{1FBAB434-380A-4644-A5BB-081EA80AC295}" destId="{4AB225FD-BF7E-4286-A2F0-774D72F2F578}" srcOrd="0" destOrd="0" presId="urn:microsoft.com/office/officeart/2005/8/layout/default"/>
    <dgm:cxn modelId="{0FBE02D1-EBE2-4440-972E-967DC91B46E6}" type="presOf" srcId="{1ABBC579-206E-4760-AD3A-12E198AAE4AE}" destId="{C05CA9EE-23A9-465C-9922-D3CAEE3FB4C3}" srcOrd="0" destOrd="3" presId="urn:microsoft.com/office/officeart/2005/8/layout/default"/>
    <dgm:cxn modelId="{E3709EDD-A1F1-448F-B565-557039CE8F96}" srcId="{C75306AE-0DCD-4B5B-BADA-78A2A55725A7}" destId="{4D2CFDA1-6077-41F9-98F4-328AC89A2E04}" srcOrd="2" destOrd="0" parTransId="{9B174D1C-A40C-464D-91BD-8A8EB6C7F492}" sibTransId="{02922B3D-C091-4F13-8498-C997C8897A59}"/>
    <dgm:cxn modelId="{397799DF-BA1F-44DD-91ED-74E57BE3576E}" type="presOf" srcId="{5E13C6B4-FA86-4CFE-A864-BC41DEE283D5}" destId="{4AB225FD-BF7E-4286-A2F0-774D72F2F578}" srcOrd="0" destOrd="1" presId="urn:microsoft.com/office/officeart/2005/8/layout/default"/>
    <dgm:cxn modelId="{5387ADDF-2A6F-4FE8-BA37-D4E933841086}" type="presOf" srcId="{93F125FA-5AD8-4138-A700-E33663846D6F}" destId="{B6713505-97B4-408D-80C2-EC25BDD8B654}" srcOrd="0" destOrd="2" presId="urn:microsoft.com/office/officeart/2005/8/layout/default"/>
    <dgm:cxn modelId="{CAC28EE2-A2A6-4F68-AB5C-A22D250E97E9}" type="presOf" srcId="{C75306AE-0DCD-4B5B-BADA-78A2A55725A7}" destId="{B6713505-97B4-408D-80C2-EC25BDD8B654}" srcOrd="0" destOrd="0" presId="urn:microsoft.com/office/officeart/2005/8/layout/default"/>
    <dgm:cxn modelId="{49DEE4F0-A5C2-4514-ACD5-318F15F9BA44}" type="presOf" srcId="{47D8CD92-761A-4BD7-86AD-6B8E9231DB4E}" destId="{B6713505-97B4-408D-80C2-EC25BDD8B654}" srcOrd="0" destOrd="1" presId="urn:microsoft.com/office/officeart/2005/8/layout/default"/>
    <dgm:cxn modelId="{2CA0BFF4-9A4F-4C76-B92A-E411143AA0C0}" type="presOf" srcId="{23ABAF07-0042-446E-A164-527B737D8C70}" destId="{C05CA9EE-23A9-465C-9922-D3CAEE3FB4C3}" srcOrd="0" destOrd="4" presId="urn:microsoft.com/office/officeart/2005/8/layout/default"/>
    <dgm:cxn modelId="{EB0DE2F9-AAC4-4B2D-A30E-360A75784CA9}" srcId="{BA714AC7-2D62-40C5-ACA2-CEF1523B44B4}" destId="{23ABAF07-0042-446E-A164-527B737D8C70}" srcOrd="3" destOrd="0" parTransId="{F1F6E9BC-2BDE-40A9-AAD6-DD8BDA6A447C}" sibTransId="{4DDACED6-5CAD-4C00-8994-242189B40F81}"/>
    <dgm:cxn modelId="{E0DA4FB9-18CF-4C29-8AE8-DD725887713C}" type="presParOf" srcId="{870F45CC-C10F-4FBF-88EF-A83FA96A2E44}" destId="{B6713505-97B4-408D-80C2-EC25BDD8B654}" srcOrd="0" destOrd="0" presId="urn:microsoft.com/office/officeart/2005/8/layout/default"/>
    <dgm:cxn modelId="{1ED5A43D-FD2C-4686-8289-C4215C132CDD}" type="presParOf" srcId="{870F45CC-C10F-4FBF-88EF-A83FA96A2E44}" destId="{7B092764-AD66-4C59-976D-1E2FE951699A}" srcOrd="1" destOrd="0" presId="urn:microsoft.com/office/officeart/2005/8/layout/default"/>
    <dgm:cxn modelId="{69A4B132-4014-41E7-AE10-F5AAE1F58EFD}" type="presParOf" srcId="{870F45CC-C10F-4FBF-88EF-A83FA96A2E44}" destId="{C05CA9EE-23A9-465C-9922-D3CAEE3FB4C3}" srcOrd="2" destOrd="0" presId="urn:microsoft.com/office/officeart/2005/8/layout/default"/>
    <dgm:cxn modelId="{2541BAD5-EE26-4F98-97B9-C9DDD9077893}" type="presParOf" srcId="{870F45CC-C10F-4FBF-88EF-A83FA96A2E44}" destId="{824648AB-18AC-431D-BB4C-DA3FACFE230C}" srcOrd="3" destOrd="0" presId="urn:microsoft.com/office/officeart/2005/8/layout/default"/>
    <dgm:cxn modelId="{EF64F70F-8D9C-42AB-8493-32FACEE95057}" type="presParOf" srcId="{870F45CC-C10F-4FBF-88EF-A83FA96A2E44}" destId="{4AB225FD-BF7E-4286-A2F0-774D72F2F57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E7A6-A0BE-4BD7-B0F1-D876B6D69BA8}">
      <dsp:nvSpPr>
        <dsp:cNvPr id="0" name=""/>
        <dsp:cNvSpPr/>
      </dsp:nvSpPr>
      <dsp:spPr>
        <a:xfrm>
          <a:off x="1263" y="386990"/>
          <a:ext cx="4436205" cy="2816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C9A88-8A79-49D4-BA36-C7EE04905584}">
      <dsp:nvSpPr>
        <dsp:cNvPr id="0" name=""/>
        <dsp:cNvSpPr/>
      </dsp:nvSpPr>
      <dsp:spPr>
        <a:xfrm>
          <a:off x="494175" y="855256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Developing models and choosing the most optimal one that accurately classifies risk using a more automated approach and greatly impacting public perception of the industry.</a:t>
          </a:r>
        </a:p>
      </dsp:txBody>
      <dsp:txXfrm>
        <a:off x="576682" y="937763"/>
        <a:ext cx="4271191" cy="2651976"/>
      </dsp:txXfrm>
    </dsp:sp>
    <dsp:sp modelId="{16EBCC83-4C2C-4429-BFDA-0F4169BE6364}">
      <dsp:nvSpPr>
        <dsp:cNvPr id="0" name=""/>
        <dsp:cNvSpPr/>
      </dsp:nvSpPr>
      <dsp:spPr>
        <a:xfrm>
          <a:off x="5423293" y="386990"/>
          <a:ext cx="4436205" cy="2816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DC1136-2D05-426F-A070-CEF38E30F3AB}">
      <dsp:nvSpPr>
        <dsp:cNvPr id="0" name=""/>
        <dsp:cNvSpPr/>
      </dsp:nvSpPr>
      <dsp:spPr>
        <a:xfrm>
          <a:off x="5916205" y="855256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results obtained would help Prudential better understand the predictive power of the data points, enabling us to significantly streamline the process.</a:t>
          </a:r>
        </a:p>
      </dsp:txBody>
      <dsp:txXfrm>
        <a:off x="5998712" y="937763"/>
        <a:ext cx="4271191" cy="2651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13505-97B4-408D-80C2-EC25BDD8B654}">
      <dsp:nvSpPr>
        <dsp:cNvPr id="0" name=""/>
        <dsp:cNvSpPr/>
      </dsp:nvSpPr>
      <dsp:spPr>
        <a:xfrm>
          <a:off x="1551281" y="1748"/>
          <a:ext cx="3452910" cy="20717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/>
            <a:t>DATA PREPROCESSING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/>
            <a:t>Data Imputation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/>
            <a:t>Feature Selection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/>
            <a:t>Encoding data</a:t>
          </a:r>
        </a:p>
      </dsp:txBody>
      <dsp:txXfrm>
        <a:off x="1551281" y="1748"/>
        <a:ext cx="3452910" cy="2071746"/>
      </dsp:txXfrm>
    </dsp:sp>
    <dsp:sp modelId="{C05CA9EE-23A9-465C-9922-D3CAEE3FB4C3}">
      <dsp:nvSpPr>
        <dsp:cNvPr id="0" name=""/>
        <dsp:cNvSpPr/>
      </dsp:nvSpPr>
      <dsp:spPr>
        <a:xfrm>
          <a:off x="5349483" y="1748"/>
          <a:ext cx="3452910" cy="20717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MODELS BUILT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KNN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Random Forest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XGBoost Classifier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XGBoost Regressor</a:t>
          </a:r>
        </a:p>
      </dsp:txBody>
      <dsp:txXfrm>
        <a:off x="5349483" y="1748"/>
        <a:ext cx="3452910" cy="2071746"/>
      </dsp:txXfrm>
    </dsp:sp>
    <dsp:sp modelId="{4AB225FD-BF7E-4286-A2F0-774D72F2F578}">
      <dsp:nvSpPr>
        <dsp:cNvPr id="0" name=""/>
        <dsp:cNvSpPr/>
      </dsp:nvSpPr>
      <dsp:spPr>
        <a:xfrm>
          <a:off x="3450382" y="2418786"/>
          <a:ext cx="3452910" cy="207174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 OPTIMIZATION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Grid Search</a:t>
          </a:r>
        </a:p>
      </dsp:txBody>
      <dsp:txXfrm>
        <a:off x="3450382" y="2418786"/>
        <a:ext cx="3452910" cy="2071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2836-4024-4610-8768-97C516F5A645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1BA3-D113-4205-A825-0880137D1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57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2836-4024-4610-8768-97C516F5A645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1BA3-D113-4205-A825-0880137D1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34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2836-4024-4610-8768-97C516F5A645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1BA3-D113-4205-A825-0880137D1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653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2836-4024-4610-8768-97C516F5A645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1BA3-D113-4205-A825-0880137D15E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97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2836-4024-4610-8768-97C516F5A645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1BA3-D113-4205-A825-0880137D1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402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2836-4024-4610-8768-97C516F5A645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1BA3-D113-4205-A825-0880137D1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67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2836-4024-4610-8768-97C516F5A645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1BA3-D113-4205-A825-0880137D1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320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2836-4024-4610-8768-97C516F5A645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1BA3-D113-4205-A825-0880137D1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71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2836-4024-4610-8768-97C516F5A645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1BA3-D113-4205-A825-0880137D1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49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2836-4024-4610-8768-97C516F5A645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1BA3-D113-4205-A825-0880137D1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9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2836-4024-4610-8768-97C516F5A645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1BA3-D113-4205-A825-0880137D1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56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2836-4024-4610-8768-97C516F5A645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1BA3-D113-4205-A825-0880137D1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0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2836-4024-4610-8768-97C516F5A645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1BA3-D113-4205-A825-0880137D1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79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2836-4024-4610-8768-97C516F5A645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1BA3-D113-4205-A825-0880137D1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27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2836-4024-4610-8768-97C516F5A645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1BA3-D113-4205-A825-0880137D1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96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2836-4024-4610-8768-97C516F5A645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1BA3-D113-4205-A825-0880137D1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5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2836-4024-4610-8768-97C516F5A645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1BA3-D113-4205-A825-0880137D1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18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942836-4024-4610-8768-97C516F5A645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561BA3-D113-4205-A825-0880137D1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929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571" y="3911239"/>
            <a:ext cx="9144000" cy="1064078"/>
          </a:xfrm>
        </p:spPr>
        <p:txBody>
          <a:bodyPr>
            <a:noAutofit/>
          </a:bodyPr>
          <a:lstStyle/>
          <a:p>
            <a:br>
              <a:rPr lang="en-US"/>
            </a:br>
            <a:r>
              <a:rPr lang="en-US"/>
              <a:t> MID TERM PROJECT</a:t>
            </a:r>
            <a:br>
              <a:rPr lang="en-US" sz="66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</a:br>
            <a:br>
              <a:rPr lang="en-US" sz="6600"/>
            </a:br>
            <a:endParaRPr lang="en-US" sz="48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6951" y="4505597"/>
            <a:ext cx="9144000" cy="1776550"/>
          </a:xfrm>
        </p:spPr>
        <p:txBody>
          <a:bodyPr>
            <a:noAutofit/>
          </a:bodyPr>
          <a:lstStyle/>
          <a:p>
            <a:pPr algn="r"/>
            <a:r>
              <a:rPr lang="en-US" sz="2400" b="1"/>
              <a:t>Created By-</a:t>
            </a:r>
            <a:endParaRPr lang="en-US" sz="24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algn="r"/>
            <a:r>
              <a:rPr lang="en-US" sz="2400" b="1"/>
              <a:t>Dhanush Kumar Shankar</a:t>
            </a:r>
            <a:endParaRPr lang="en-US" sz="24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algn="r"/>
            <a:r>
              <a:rPr lang="en-US" sz="2400" b="1"/>
              <a:t>Shardul Chavan</a:t>
            </a:r>
            <a:endParaRPr lang="en-US" sz="24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algn="r"/>
            <a:r>
              <a:rPr lang="en-US" sz="2400" b="1"/>
              <a:t>Arpita S Desai</a:t>
            </a:r>
            <a:endParaRPr lang="en-IN" sz="24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59242-32FD-3078-3E98-27C1FFA11517}"/>
              </a:ext>
            </a:extLst>
          </p:cNvPr>
          <p:cNvSpPr txBox="1"/>
          <p:nvPr/>
        </p:nvSpPr>
        <p:spPr>
          <a:xfrm>
            <a:off x="666753" y="1387929"/>
            <a:ext cx="116885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</a:rPr>
              <a:t>Risk</a:t>
            </a:r>
            <a:r>
              <a:rPr lang="en-US" sz="4400"/>
              <a:t> </a:t>
            </a:r>
            <a:r>
              <a:rPr lang="en-US" sz="4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</a:rPr>
              <a:t>Assessment</a:t>
            </a:r>
            <a:r>
              <a:rPr lang="en-US" sz="4400"/>
              <a:t> </a:t>
            </a:r>
            <a:r>
              <a:rPr lang="en-US" sz="4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</a:rPr>
              <a:t>– Prudential life insurance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00DAF-9A1B-AB5C-92BB-940421863D64}"/>
              </a:ext>
            </a:extLst>
          </p:cNvPr>
          <p:cNvSpPr txBox="1"/>
          <p:nvPr/>
        </p:nvSpPr>
        <p:spPr>
          <a:xfrm>
            <a:off x="3701142" y="3170464"/>
            <a:ext cx="3714750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</a:rPr>
              <a:t>Team - 10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5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1C8065-2896-C99B-4C4B-F5EE63359721}"/>
              </a:ext>
            </a:extLst>
          </p:cNvPr>
          <p:cNvSpPr txBox="1"/>
          <p:nvPr/>
        </p:nvSpPr>
        <p:spPr>
          <a:xfrm>
            <a:off x="3146516" y="212816"/>
            <a:ext cx="952391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/>
              <a:t>DATA VISUALIZATION </a:t>
            </a:r>
            <a:endParaRPr lang="en-IN" sz="4400"/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C58CA0F-B44B-25BF-2252-9EF88775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3" y="1410925"/>
            <a:ext cx="5464629" cy="5124877"/>
          </a:xfrm>
          <a:prstGeom prst="rect">
            <a:avLst/>
          </a:prstGeom>
        </p:spPr>
      </p:pic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23AE40-AE0E-40BD-2FBE-1337D2F0F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12" y="1405220"/>
            <a:ext cx="5505450" cy="51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9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1FFD21-BB6F-8C51-D7D5-1BEA12FE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32" y="3088431"/>
            <a:ext cx="4244067" cy="2094138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249917-53E6-7D8E-E5AF-36C70022A0B4}"/>
              </a:ext>
            </a:extLst>
          </p:cNvPr>
          <p:cNvSpPr txBox="1"/>
          <p:nvPr/>
        </p:nvSpPr>
        <p:spPr>
          <a:xfrm>
            <a:off x="762000" y="408214"/>
            <a:ext cx="10382250" cy="11293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AD96CA-97FA-21DC-F00C-060E9AE40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43" y="3090220"/>
            <a:ext cx="4286250" cy="2091417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057948-E710-D65E-9D82-1F2EEF65C95A}"/>
              </a:ext>
            </a:extLst>
          </p:cNvPr>
          <p:cNvSpPr txBox="1"/>
          <p:nvPr/>
        </p:nvSpPr>
        <p:spPr>
          <a:xfrm>
            <a:off x="1282337" y="280852"/>
            <a:ext cx="952391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/>
              <a:t>DIMENSIONALITY REDUCTION </a:t>
            </a:r>
            <a:endParaRPr lang="en-IN" sz="4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1CD1A-C492-3C54-5099-4BB9DFB35D13}"/>
              </a:ext>
            </a:extLst>
          </p:cNvPr>
          <p:cNvSpPr txBox="1"/>
          <p:nvPr/>
        </p:nvSpPr>
        <p:spPr>
          <a:xfrm>
            <a:off x="544285" y="1592035"/>
            <a:ext cx="103414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/>
              <a:t>After performing feature selection, we reduced the number of columns from 128 to 111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4CB918F-6592-978F-41FA-094C587E72D3}"/>
              </a:ext>
            </a:extLst>
          </p:cNvPr>
          <p:cNvSpPr/>
          <p:nvPr/>
        </p:nvSpPr>
        <p:spPr>
          <a:xfrm>
            <a:off x="5606796" y="3771790"/>
            <a:ext cx="979714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1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350A5D-D3BF-28A3-65AA-88D1046FEE80}"/>
              </a:ext>
            </a:extLst>
          </p:cNvPr>
          <p:cNvSpPr txBox="1"/>
          <p:nvPr/>
        </p:nvSpPr>
        <p:spPr>
          <a:xfrm>
            <a:off x="4221479" y="144780"/>
            <a:ext cx="753726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/>
              <a:t>ENCODING </a:t>
            </a:r>
            <a:endParaRPr lang="en-IN" sz="4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FBCC2-EE46-D0DE-0224-BD08EBE1F40D}"/>
              </a:ext>
            </a:extLst>
          </p:cNvPr>
          <p:cNvSpPr txBox="1"/>
          <p:nvPr/>
        </p:nvSpPr>
        <p:spPr>
          <a:xfrm>
            <a:off x="489857" y="1333499"/>
            <a:ext cx="114027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800"/>
              <a:t> One – hot Encoding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715B5-A581-1F93-0D12-9452EFC9EDDF}"/>
              </a:ext>
            </a:extLst>
          </p:cNvPr>
          <p:cNvSpPr txBox="1"/>
          <p:nvPr/>
        </p:nvSpPr>
        <p:spPr>
          <a:xfrm>
            <a:off x="625929" y="2190750"/>
            <a:ext cx="109401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400"/>
              <a:t>Method 1:</a:t>
            </a:r>
            <a:endParaRPr lang="en-US"/>
          </a:p>
          <a:p>
            <a:r>
              <a:rPr lang="en-US" sz="2400"/>
              <a:t>    Converting all the categorical data into numerical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9CF77-D15E-44A6-F6C9-868CA14A1A3B}"/>
              </a:ext>
            </a:extLst>
          </p:cNvPr>
          <p:cNvSpPr txBox="1"/>
          <p:nvPr/>
        </p:nvSpPr>
        <p:spPr>
          <a:xfrm>
            <a:off x="571500" y="3428999"/>
            <a:ext cx="98923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400"/>
              <a:t> Method 2:</a:t>
            </a:r>
          </a:p>
          <a:p>
            <a:r>
              <a:rPr lang="en-US" sz="2400"/>
              <a:t>     Converting only the alphanumeric data column to numeric data</a:t>
            </a:r>
          </a:p>
        </p:txBody>
      </p:sp>
    </p:spTree>
    <p:extLst>
      <p:ext uri="{BB962C8B-B14F-4D97-AF65-F5344CB8AC3E}">
        <p14:creationId xmlns:p14="http://schemas.microsoft.com/office/powerpoint/2010/main" val="280457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7854A2EA-1726-A432-FF19-F15003E3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31" y="1227530"/>
            <a:ext cx="8166036" cy="5149550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12591FB9-5FF1-7E91-895E-00875C64425E}"/>
              </a:ext>
            </a:extLst>
          </p:cNvPr>
          <p:cNvSpPr txBox="1"/>
          <p:nvPr/>
        </p:nvSpPr>
        <p:spPr>
          <a:xfrm>
            <a:off x="2969623" y="158387"/>
            <a:ext cx="730594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/>
              <a:t>TSNE VISUALIZATION 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274384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1681837-FCE2-8E6B-21FE-026BED2AB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593" y="1160992"/>
            <a:ext cx="8322128" cy="5601127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C22930-061B-1640-D22E-3515D082799A}"/>
              </a:ext>
            </a:extLst>
          </p:cNvPr>
          <p:cNvSpPr txBox="1"/>
          <p:nvPr/>
        </p:nvSpPr>
        <p:spPr>
          <a:xfrm>
            <a:off x="2860766" y="90351"/>
            <a:ext cx="730594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/>
              <a:t>CLASS IMBALANCE 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372651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698F648-13C8-2BA6-298F-1A9879F0B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1" y="1940721"/>
            <a:ext cx="5328557" cy="4765351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2249A1-2744-C992-0BDE-E58852275DAB}"/>
              </a:ext>
            </a:extLst>
          </p:cNvPr>
          <p:cNvSpPr txBox="1"/>
          <p:nvPr/>
        </p:nvSpPr>
        <p:spPr>
          <a:xfrm>
            <a:off x="2044338" y="158387"/>
            <a:ext cx="878912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/>
              <a:t>CLASSIFICATION RESULTS  </a:t>
            </a:r>
            <a:endParaRPr lang="en-IN" sz="4400"/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D754BAE-CF1C-A2F6-C469-2005F6969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791" y="1942461"/>
            <a:ext cx="5328557" cy="4814733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6707B8-D381-53C3-8C7C-EE5A47FC9BDC}"/>
              </a:ext>
            </a:extLst>
          </p:cNvPr>
          <p:cNvSpPr txBox="1"/>
          <p:nvPr/>
        </p:nvSpPr>
        <p:spPr>
          <a:xfrm>
            <a:off x="421821" y="1183821"/>
            <a:ext cx="9933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METHOD 1:  DATA WITHOUT ONE-HOT  ENCODING</a:t>
            </a:r>
          </a:p>
        </p:txBody>
      </p:sp>
    </p:spTree>
    <p:extLst>
      <p:ext uri="{BB962C8B-B14F-4D97-AF65-F5344CB8AC3E}">
        <p14:creationId xmlns:p14="http://schemas.microsoft.com/office/powerpoint/2010/main" val="325823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220EB80-32DC-F31B-92D5-1B79E7F2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8" y="1910811"/>
            <a:ext cx="5532665" cy="4778248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3048139-700D-B45F-747F-95DA6CD0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18" y="1904127"/>
            <a:ext cx="5668735" cy="4729053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EC0CEE-22FB-B306-731D-A16B0CDD50E2}"/>
              </a:ext>
            </a:extLst>
          </p:cNvPr>
          <p:cNvSpPr txBox="1"/>
          <p:nvPr/>
        </p:nvSpPr>
        <p:spPr>
          <a:xfrm>
            <a:off x="2044338" y="158387"/>
            <a:ext cx="878912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/>
              <a:t>CLASSIFICATION RESULTS  </a:t>
            </a:r>
            <a:endParaRPr lang="en-IN" sz="4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31332-D025-DF44-1131-28079CF5FFE0}"/>
              </a:ext>
            </a:extLst>
          </p:cNvPr>
          <p:cNvSpPr txBox="1"/>
          <p:nvPr/>
        </p:nvSpPr>
        <p:spPr>
          <a:xfrm>
            <a:off x="272142" y="1224643"/>
            <a:ext cx="9933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METHOD 2:  DATA WITH ONE-HOT  ENCODING</a:t>
            </a:r>
          </a:p>
        </p:txBody>
      </p:sp>
    </p:spTree>
    <p:extLst>
      <p:ext uri="{BB962C8B-B14F-4D97-AF65-F5344CB8AC3E}">
        <p14:creationId xmlns:p14="http://schemas.microsoft.com/office/powerpoint/2010/main" val="520115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ED63D-E69A-0B11-43B5-E2043D1D1EA0}"/>
              </a:ext>
            </a:extLst>
          </p:cNvPr>
          <p:cNvSpPr txBox="1"/>
          <p:nvPr/>
        </p:nvSpPr>
        <p:spPr>
          <a:xfrm>
            <a:off x="2479767" y="103958"/>
            <a:ext cx="878912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/>
              <a:t>REGRESSION RESULTS  </a:t>
            </a:r>
            <a:endParaRPr lang="en-IN" sz="4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94F93E-2A28-7253-F4AE-6CB51887BA33}"/>
              </a:ext>
            </a:extLst>
          </p:cNvPr>
          <p:cNvSpPr txBox="1"/>
          <p:nvPr/>
        </p:nvSpPr>
        <p:spPr>
          <a:xfrm>
            <a:off x="408214" y="1102178"/>
            <a:ext cx="9933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METHOD 1:  DATA WITHOUT ONE-HOT  ENCODING</a:t>
            </a:r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BBAC87E-8625-261D-0D2E-37413B727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532" y="1774710"/>
            <a:ext cx="7192735" cy="4783509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8848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A23808-CD32-C62D-F87F-0547D891B67F}"/>
              </a:ext>
            </a:extLst>
          </p:cNvPr>
          <p:cNvSpPr txBox="1"/>
          <p:nvPr/>
        </p:nvSpPr>
        <p:spPr>
          <a:xfrm>
            <a:off x="4925785" y="190500"/>
            <a:ext cx="6368142" cy="1401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422DC-82CA-ED2B-824E-06517FAB3CBC}"/>
              </a:ext>
            </a:extLst>
          </p:cNvPr>
          <p:cNvSpPr txBox="1"/>
          <p:nvPr/>
        </p:nvSpPr>
        <p:spPr>
          <a:xfrm>
            <a:off x="489857" y="1211035"/>
            <a:ext cx="11498035" cy="5211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73BDD-7C44-B0BB-BBE3-7B5A64013180}"/>
              </a:ext>
            </a:extLst>
          </p:cNvPr>
          <p:cNvSpPr txBox="1"/>
          <p:nvPr/>
        </p:nvSpPr>
        <p:spPr>
          <a:xfrm>
            <a:off x="2479767" y="103958"/>
            <a:ext cx="878912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/>
              <a:t>REGRESSION RESULTS  </a:t>
            </a:r>
            <a:endParaRPr lang="en-IN" sz="4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FF3A7-E9A6-2015-AA1C-847485CDAA9C}"/>
              </a:ext>
            </a:extLst>
          </p:cNvPr>
          <p:cNvSpPr txBox="1"/>
          <p:nvPr/>
        </p:nvSpPr>
        <p:spPr>
          <a:xfrm>
            <a:off x="421820" y="1211036"/>
            <a:ext cx="9933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METHOD 2:  DATA WITH ONE-HOT  ENCODING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208F960-CACD-99FF-ED31-276263C10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22" y="1901639"/>
            <a:ext cx="7328806" cy="4619544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420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E0695F-58EC-AC58-66D9-734685464927}"/>
              </a:ext>
            </a:extLst>
          </p:cNvPr>
          <p:cNvSpPr txBox="1"/>
          <p:nvPr/>
        </p:nvSpPr>
        <p:spPr>
          <a:xfrm>
            <a:off x="2779124" y="103958"/>
            <a:ext cx="878912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/>
              <a:t>MODEL OPTIMIZATION  </a:t>
            </a:r>
            <a:endParaRPr lang="en-IN" sz="4400"/>
          </a:p>
        </p:txBody>
      </p:sp>
      <p:pic>
        <p:nvPicPr>
          <p:cNvPr id="2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0A41557-E217-CC79-6A3B-95732546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5707"/>
            <a:ext cx="6206618" cy="4800792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B3C138-F36C-A1B1-FCAC-D9489FF25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488" y="1606455"/>
            <a:ext cx="5238110" cy="4799295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935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u="sng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PROBLEM STATEMENT</a:t>
            </a:r>
            <a:r>
              <a:rPr lang="en-US" sz="4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 </a:t>
            </a:r>
          </a:p>
        </p:txBody>
      </p:sp>
      <p:graphicFrame>
        <p:nvGraphicFramePr>
          <p:cNvPr id="11" name="TextBox 2">
            <a:extLst>
              <a:ext uri="{FF2B5EF4-FFF2-40B4-BE49-F238E27FC236}">
                <a16:creationId xmlns:a16="http://schemas.microsoft.com/office/drawing/2014/main" id="{1649ED50-E1CA-A927-38FB-C2CD3BAC4A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283301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027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973F50-6DF2-0B17-549E-9C7612C15521}"/>
              </a:ext>
            </a:extLst>
          </p:cNvPr>
          <p:cNvSpPr txBox="1"/>
          <p:nvPr/>
        </p:nvSpPr>
        <p:spPr>
          <a:xfrm>
            <a:off x="4221482" y="212816"/>
            <a:ext cx="878912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/>
              <a:t>SUMMARY  </a:t>
            </a:r>
            <a:endParaRPr lang="en-IN" sz="4400"/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31C73AB6-FF36-566A-E709-B2E9D78EC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76" y="1108568"/>
            <a:ext cx="10140500" cy="3872022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367686A-2F7D-9AF7-E0C4-23830B9B1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30" y="5447039"/>
            <a:ext cx="4335235" cy="1301818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538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A416FB-B1C6-DDD1-36E5-7DB5C1771203}"/>
              </a:ext>
            </a:extLst>
          </p:cNvPr>
          <p:cNvSpPr txBox="1"/>
          <p:nvPr/>
        </p:nvSpPr>
        <p:spPr>
          <a:xfrm>
            <a:off x="4221482" y="212816"/>
            <a:ext cx="878912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/>
              <a:t>CONCLUSION  </a:t>
            </a:r>
            <a:endParaRPr lang="en-IN" sz="4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C75E8-F779-6D11-C4BA-E9F3B05D8A38}"/>
              </a:ext>
            </a:extLst>
          </p:cNvPr>
          <p:cNvSpPr txBox="1"/>
          <p:nvPr/>
        </p:nvSpPr>
        <p:spPr>
          <a:xfrm>
            <a:off x="598714" y="1401536"/>
            <a:ext cx="1110342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Dropped features with more than 25% of missing values and imputed the missing data with the median value.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Overall, we were able to reduce the dimensions by from 128 to 117 attributes by using feature selection techniques like Chi-square, Mutual information and Anova. 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XGBoost</a:t>
            </a:r>
            <a:r>
              <a:rPr lang="en-US" dirty="0"/>
              <a:t> with one hot encoding was chosen as the optimal model as it had better accuracy as well as the difference between train and test score is comparatively smaller.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Model optimization can be performed on the model where there is a huge difference between the train and test score so that the model won't be overfit.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/>
              <a:t>After applying the model optimization approach on the </a:t>
            </a:r>
            <a:r>
              <a:rPr lang="en-US" dirty="0" err="1"/>
              <a:t>XGBoost</a:t>
            </a:r>
            <a:r>
              <a:rPr lang="en-US" dirty="0"/>
              <a:t> data the accuracy dropped by 2% but the difference between the train and test score was smaller than before.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41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80ADE9-6293-6098-D774-63EFFF26D51C}"/>
              </a:ext>
            </a:extLst>
          </p:cNvPr>
          <p:cNvSpPr txBox="1"/>
          <p:nvPr/>
        </p:nvSpPr>
        <p:spPr>
          <a:xfrm>
            <a:off x="3864428" y="2667000"/>
            <a:ext cx="566057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86067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48D747-1545-1C17-C5D4-744CF5B759B5}"/>
              </a:ext>
            </a:extLst>
          </p:cNvPr>
          <p:cNvSpPr txBox="1"/>
          <p:nvPr/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u="sng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APPROACH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2E42D362-D670-4AA7-3312-827D0D7B7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667317"/>
              </p:ext>
            </p:extLst>
          </p:nvPr>
        </p:nvGraphicFramePr>
        <p:xfrm>
          <a:off x="914400" y="1892830"/>
          <a:ext cx="10353675" cy="4492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2423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6486" y="179259"/>
            <a:ext cx="753726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u="sng"/>
              <a:t>DATA IMPUTATION</a:t>
            </a:r>
            <a:r>
              <a:rPr lang="en-US" sz="4400"/>
              <a:t> </a:t>
            </a:r>
            <a:endParaRPr lang="en-IN" sz="4400"/>
          </a:p>
        </p:txBody>
      </p:sp>
      <p:sp>
        <p:nvSpPr>
          <p:cNvPr id="4" name="TextBox 3"/>
          <p:cNvSpPr txBox="1"/>
          <p:nvPr/>
        </p:nvSpPr>
        <p:spPr>
          <a:xfrm>
            <a:off x="326572" y="1110343"/>
            <a:ext cx="11521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 sz="2400"/>
              <a:t>Finding the missing values and dropping those columns which consists missing values greater than 25% </a:t>
            </a:r>
          </a:p>
          <a:p>
            <a:endParaRPr lang="en-US" sz="2400"/>
          </a:p>
          <a:p>
            <a:endParaRPr lang="en-US" sz="2400"/>
          </a:p>
          <a:p>
            <a:endParaRPr lang="en-IN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" y="2178211"/>
            <a:ext cx="5525588" cy="4405470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32" y="2178211"/>
            <a:ext cx="5281749" cy="2080280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030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10" y="1815329"/>
            <a:ext cx="8978130" cy="4494032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069771" y="104504"/>
            <a:ext cx="753726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u="sng"/>
              <a:t>DATA IMPUTATION</a:t>
            </a:r>
            <a:r>
              <a:rPr lang="en-US" sz="4400"/>
              <a:t> </a:t>
            </a:r>
            <a:endParaRPr lang="en-IN" sz="4400"/>
          </a:p>
        </p:txBody>
      </p:sp>
      <p:sp>
        <p:nvSpPr>
          <p:cNvPr id="6" name="TextBox 5"/>
          <p:cNvSpPr txBox="1"/>
          <p:nvPr/>
        </p:nvSpPr>
        <p:spPr>
          <a:xfrm>
            <a:off x="792888" y="1159971"/>
            <a:ext cx="10528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 sz="2400"/>
              <a:t>Replacing the missing values with median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42905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0765" y="117566"/>
            <a:ext cx="7537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FEATURE SELECTION </a:t>
            </a:r>
            <a:endParaRPr lang="en-IN" sz="4400"/>
          </a:p>
        </p:txBody>
      </p:sp>
      <p:sp>
        <p:nvSpPr>
          <p:cNvPr id="4" name="TextBox 3"/>
          <p:cNvSpPr txBox="1"/>
          <p:nvPr/>
        </p:nvSpPr>
        <p:spPr>
          <a:xfrm>
            <a:off x="209006" y="1457597"/>
            <a:ext cx="1154756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 sz="2400"/>
              <a:t>  Implementing Chi square method on categorical data and dropping the columns which have p-value greater than 0.05 </a:t>
            </a:r>
          </a:p>
        </p:txBody>
      </p:sp>
      <p:pic>
        <p:nvPicPr>
          <p:cNvPr id="2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2A5E70-2A7E-F598-0D6E-A9A4EBCE6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64" y="2667371"/>
            <a:ext cx="8771164" cy="3387438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481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4162B9-5606-A203-9DC8-0AC2AAFE3932}"/>
              </a:ext>
            </a:extLst>
          </p:cNvPr>
          <p:cNvSpPr txBox="1"/>
          <p:nvPr/>
        </p:nvSpPr>
        <p:spPr>
          <a:xfrm>
            <a:off x="2860765" y="117566"/>
            <a:ext cx="7537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FEATURE SELECTION </a:t>
            </a:r>
            <a:endParaRPr lang="en-IN" sz="4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C29D5-B344-3206-FD35-1C08F8BA13D6}"/>
              </a:ext>
            </a:extLst>
          </p:cNvPr>
          <p:cNvSpPr txBox="1"/>
          <p:nvPr/>
        </p:nvSpPr>
        <p:spPr>
          <a:xfrm>
            <a:off x="761999" y="1442357"/>
            <a:ext cx="108312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/>
              <a:t>Implementing Mutual Information and Anova method on numerical data 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5BCCE03-5F42-907E-E3E5-B8CCC046F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21" y="2227602"/>
            <a:ext cx="4961166" cy="407647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C988B24A-013A-F9C4-E245-F6B76B85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615" y="2230703"/>
            <a:ext cx="5478235" cy="4070273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352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24704B-9CF7-15B4-8B04-669179EF8443}"/>
              </a:ext>
            </a:extLst>
          </p:cNvPr>
          <p:cNvSpPr txBox="1"/>
          <p:nvPr/>
        </p:nvSpPr>
        <p:spPr>
          <a:xfrm>
            <a:off x="2860765" y="117566"/>
            <a:ext cx="7537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FEATURE SELECTION </a:t>
            </a:r>
            <a:endParaRPr lang="en-IN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AADCA-6CC1-C8A6-25B2-B120E95DDC54}"/>
              </a:ext>
            </a:extLst>
          </p:cNvPr>
          <p:cNvSpPr txBox="1"/>
          <p:nvPr/>
        </p:nvSpPr>
        <p:spPr>
          <a:xfrm>
            <a:off x="381000" y="1197429"/>
            <a:ext cx="115116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/>
              <a:t> After implementing Anova and Mutual Information we observe that these three columns have least feature importance and thus, we drop these columns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D4CCEE7-C214-FB0F-B7B6-05F1020D0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64" y="2484193"/>
            <a:ext cx="8730342" cy="1481398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237E838-33F1-8463-0CA2-6F52287D4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64" y="4463850"/>
            <a:ext cx="8839200" cy="1413729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553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E0165D80-39E8-0EBA-4C43-0BC5EEBCB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04" y="1459790"/>
            <a:ext cx="5240237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201AFF-A2AC-BC4E-05ED-E1EFA593CD05}"/>
              </a:ext>
            </a:extLst>
          </p:cNvPr>
          <p:cNvSpPr txBox="1"/>
          <p:nvPr/>
        </p:nvSpPr>
        <p:spPr>
          <a:xfrm>
            <a:off x="44087" y="158387"/>
            <a:ext cx="12150087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/>
              <a:t>VISUALIZATION OF FEATURE  SELECTION </a:t>
            </a:r>
            <a:endParaRPr lang="en-IN" sz="4400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39C67E7-F4AF-CBAB-4092-EC6CE772D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689" y="1453625"/>
            <a:ext cx="5437414" cy="4933663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3875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56F905B0D8D4F9CC0D3291FF07A97" ma:contentTypeVersion="2" ma:contentTypeDescription="Create a new document." ma:contentTypeScope="" ma:versionID="7587ec58af1997d9afbd8e1ee6d99f3a">
  <xsd:schema xmlns:xsd="http://www.w3.org/2001/XMLSchema" xmlns:xs="http://www.w3.org/2001/XMLSchema" xmlns:p="http://schemas.microsoft.com/office/2006/metadata/properties" xmlns:ns2="6f6606a3-4247-49bd-b853-0fce13f9c3e7" targetNamespace="http://schemas.microsoft.com/office/2006/metadata/properties" ma:root="true" ma:fieldsID="8b929ddb48d99ec8b2a4c8446e96995e" ns2:_="">
    <xsd:import namespace="6f6606a3-4247-49bd-b853-0fce13f9c3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6606a3-4247-49bd-b853-0fce13f9c3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FC30D6-9711-48D7-8303-7D93CA268B8A}">
  <ds:schemaRefs>
    <ds:schemaRef ds:uri="6f6606a3-4247-49bd-b853-0fce13f9c3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56C9BB7-AEB1-46A8-9F8D-BD361078FC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C6EC36-E436-41CF-8D5C-771B0ACD345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Slate</vt:lpstr>
      <vt:lpstr>  MID TERM PROJECT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TERM PROJECT</dc:title>
  <dc:creator>DELL</dc:creator>
  <cp:revision>33</cp:revision>
  <dcterms:created xsi:type="dcterms:W3CDTF">2022-11-01T19:52:27Z</dcterms:created>
  <dcterms:modified xsi:type="dcterms:W3CDTF">2022-11-04T17:55:34Z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0x0101002BD56F905B0D8D4F9CC0D3291FF07A97</vt:lpwstr>
  </property>
</Properties>
</file>