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57" r:id="rId5"/>
    <p:sldId id="268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AEEDD8-D8FF-4516-B0E5-699AB7DAE4E0}">
          <p14:sldIdLst>
            <p14:sldId id="256"/>
            <p14:sldId id="276"/>
            <p14:sldId id="277"/>
            <p14:sldId id="25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 smtClean="0"/>
              <a:t>TOURISM</a:t>
            </a:r>
            <a:r>
              <a:rPr lang="en-US" sz="1400" baseline="0" dirty="0" smtClean="0"/>
              <a:t> IN INDIA</a:t>
            </a:r>
          </a:p>
          <a:p>
            <a:pPr>
              <a:defRPr/>
            </a:pPr>
            <a:r>
              <a:rPr lang="en-US" sz="1400" baseline="0" dirty="0" smtClean="0"/>
              <a:t>(in millions)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16553EEB-3D44-4E10-95B0-81D3F477824C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153AD25F-2F6B-436A-9328-2B277D6BA3ED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4B8E1CE1-B002-4607-8997-0DF53DB2349E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32E52AE0-DC76-43C3-BE4B-3EAF42164BDB}" type="VALUE">
                      <a:rPr lang="en-US" baseline="0"/>
                      <a:pPr/>
                      <a:t>[VALUE]</a:t>
                    </a:fld>
                    <a:endParaRPr lang="en-US" baseline="0" smtClean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5.58</c:v>
                </c:pt>
                <c:pt idx="1">
                  <c:v>6.3</c:v>
                </c:pt>
                <c:pt idx="2">
                  <c:v>6.65</c:v>
                </c:pt>
                <c:pt idx="3">
                  <c:v>6.84</c:v>
                </c:pt>
                <c:pt idx="4">
                  <c:v>7.4</c:v>
                </c:pt>
                <c:pt idx="5">
                  <c:v>8</c:v>
                </c:pt>
                <c:pt idx="6">
                  <c:v>8.8000000000000007</c:v>
                </c:pt>
                <c:pt idx="7">
                  <c:v>10.199999999999999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5812296"/>
        <c:axId val="335817392"/>
        <c:axId val="0"/>
      </c:bar3DChart>
      <c:catAx>
        <c:axId val="335812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17392"/>
        <c:crosses val="autoZero"/>
        <c:auto val="1"/>
        <c:lblAlgn val="ctr"/>
        <c:lblOffset val="100"/>
        <c:noMultiLvlLbl val="0"/>
      </c:catAx>
      <c:valAx>
        <c:axId val="33581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5812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54D3A-22B2-4BD0-8058-79186587D4D0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1D4F0C-5C4E-4F23-84B7-37F21FC3B7AA}">
      <dgm:prSet phldrT="[Text]" custT="1"/>
      <dgm:spPr/>
      <dgm:t>
        <a:bodyPr/>
        <a:lstStyle/>
        <a:p>
          <a:r>
            <a:rPr lang="en-US" sz="2400" b="0" dirty="0" smtClean="0"/>
            <a:t>Expectations</a:t>
          </a:r>
          <a:endParaRPr lang="en-US" sz="2400" b="0" dirty="0"/>
        </a:p>
      </dgm:t>
    </dgm:pt>
    <dgm:pt modelId="{5CC9A6A0-A151-4D4A-882C-996060F88C9A}" type="parTrans" cxnId="{36613457-9B6E-44ED-98B1-6E99CB44ADFC}">
      <dgm:prSet/>
      <dgm:spPr/>
      <dgm:t>
        <a:bodyPr/>
        <a:lstStyle/>
        <a:p>
          <a:endParaRPr lang="en-US"/>
        </a:p>
      </dgm:t>
    </dgm:pt>
    <dgm:pt modelId="{8F24F699-E446-412F-AB37-DC50577359AC}" type="sibTrans" cxnId="{36613457-9B6E-44ED-98B1-6E99CB44ADFC}">
      <dgm:prSet/>
      <dgm:spPr/>
      <dgm:t>
        <a:bodyPr/>
        <a:lstStyle/>
        <a:p>
          <a:endParaRPr lang="en-US"/>
        </a:p>
      </dgm:t>
    </dgm:pt>
    <dgm:pt modelId="{D122E8F1-6105-4C11-898F-805A582482EC}">
      <dgm:prSet phldrT="[Text]" custT="1"/>
      <dgm:spPr/>
      <dgm:t>
        <a:bodyPr/>
        <a:lstStyle/>
        <a:p>
          <a:r>
            <a:rPr lang="en-US" sz="2800" dirty="0" smtClean="0"/>
            <a:t>Great View</a:t>
          </a:r>
          <a:endParaRPr lang="en-US" sz="2800" dirty="0"/>
        </a:p>
      </dgm:t>
    </dgm:pt>
    <dgm:pt modelId="{3AE17B75-307B-4E7B-B4BC-8579F194C851}" type="parTrans" cxnId="{C7DA8EB0-B221-47E8-AAC8-03F7D9E09108}">
      <dgm:prSet/>
      <dgm:spPr/>
      <dgm:t>
        <a:bodyPr/>
        <a:lstStyle/>
        <a:p>
          <a:endParaRPr lang="en-US"/>
        </a:p>
      </dgm:t>
    </dgm:pt>
    <dgm:pt modelId="{2A169ACD-34F2-41F1-ABC0-DF6D69AEE521}" type="sibTrans" cxnId="{C7DA8EB0-B221-47E8-AAC8-03F7D9E09108}">
      <dgm:prSet/>
      <dgm:spPr/>
      <dgm:t>
        <a:bodyPr/>
        <a:lstStyle/>
        <a:p>
          <a:endParaRPr lang="en-US"/>
        </a:p>
      </dgm:t>
    </dgm:pt>
    <dgm:pt modelId="{40E18BCA-3695-44F0-AD78-78F60AAFE521}">
      <dgm:prSet phldrT="[Text]" custT="1"/>
      <dgm:spPr/>
      <dgm:t>
        <a:bodyPr/>
        <a:lstStyle/>
        <a:p>
          <a:r>
            <a:rPr lang="en-US" sz="2800" dirty="0" smtClean="0"/>
            <a:t>Best Holiday</a:t>
          </a:r>
          <a:endParaRPr lang="en-US" sz="2800" dirty="0"/>
        </a:p>
      </dgm:t>
    </dgm:pt>
    <dgm:pt modelId="{37D06DDD-0D28-4F20-94D3-78F243E0646D}" type="parTrans" cxnId="{B8BFA270-9A67-4AD5-B458-082EBB9F4169}">
      <dgm:prSet/>
      <dgm:spPr/>
      <dgm:t>
        <a:bodyPr/>
        <a:lstStyle/>
        <a:p>
          <a:endParaRPr lang="en-US"/>
        </a:p>
      </dgm:t>
    </dgm:pt>
    <dgm:pt modelId="{71A46A6A-7604-48CE-8B77-ECE57E68D02A}" type="sibTrans" cxnId="{B8BFA270-9A67-4AD5-B458-082EBB9F4169}">
      <dgm:prSet/>
      <dgm:spPr/>
      <dgm:t>
        <a:bodyPr/>
        <a:lstStyle/>
        <a:p>
          <a:endParaRPr lang="en-US"/>
        </a:p>
      </dgm:t>
    </dgm:pt>
    <dgm:pt modelId="{51AB15B6-9F82-4FE4-986A-A4979A10FA8D}">
      <dgm:prSet phldrT="[Text]" custT="1"/>
      <dgm:spPr/>
      <dgm:t>
        <a:bodyPr/>
        <a:lstStyle/>
        <a:p>
          <a:r>
            <a:rPr lang="en-US" sz="2400" dirty="0" err="1" smtClean="0"/>
            <a:t>Mesmerising</a:t>
          </a:r>
          <a:r>
            <a:rPr lang="en-US" sz="2400" dirty="0" smtClean="0"/>
            <a:t> Experience</a:t>
          </a:r>
          <a:endParaRPr lang="en-US" sz="2400" dirty="0"/>
        </a:p>
      </dgm:t>
    </dgm:pt>
    <dgm:pt modelId="{A4B9A3BA-018C-48BE-AB42-0D5FF8D5CEAC}" type="parTrans" cxnId="{61F18D5B-1BE2-45AD-A14C-D9F28F17811C}">
      <dgm:prSet/>
      <dgm:spPr/>
      <dgm:t>
        <a:bodyPr/>
        <a:lstStyle/>
        <a:p>
          <a:endParaRPr lang="en-US"/>
        </a:p>
      </dgm:t>
    </dgm:pt>
    <dgm:pt modelId="{9685AC3D-F6B9-46E4-9AA8-69932F79B35A}" type="sibTrans" cxnId="{61F18D5B-1BE2-45AD-A14C-D9F28F17811C}">
      <dgm:prSet/>
      <dgm:spPr/>
      <dgm:t>
        <a:bodyPr/>
        <a:lstStyle/>
        <a:p>
          <a:endParaRPr lang="en-US"/>
        </a:p>
      </dgm:t>
    </dgm:pt>
    <dgm:pt modelId="{1747B877-ADFC-4298-93D8-78B857B86A1B}" type="pres">
      <dgm:prSet presAssocID="{41554D3A-22B2-4BD0-8058-79186587D4D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6C9C1B-090E-4497-967A-4531A9A966C3}" type="pres">
      <dgm:prSet presAssocID="{111D4F0C-5C4E-4F23-84B7-37F21FC3B7AA}" presName="centerShape" presStyleLbl="node0" presStyleIdx="0" presStyleCnt="1" custScaleX="119159" custScaleY="109223"/>
      <dgm:spPr/>
      <dgm:t>
        <a:bodyPr/>
        <a:lstStyle/>
        <a:p>
          <a:endParaRPr lang="en-US"/>
        </a:p>
      </dgm:t>
    </dgm:pt>
    <dgm:pt modelId="{29D57BE7-985F-4CF7-8238-93AD6B85D074}" type="pres">
      <dgm:prSet presAssocID="{3AE17B75-307B-4E7B-B4BC-8579F194C851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475B01EE-EA6B-4823-AFFD-670D9518E336}" type="pres">
      <dgm:prSet presAssocID="{D122E8F1-6105-4C11-898F-805A582482E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F3582-A587-40B6-88B8-5BF5B7C1E807}" type="pres">
      <dgm:prSet presAssocID="{37D06DDD-0D28-4F20-94D3-78F243E0646D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19F0F22C-7769-4765-8CBC-33345068483A}" type="pres">
      <dgm:prSet presAssocID="{40E18BCA-3695-44F0-AD78-78F60AAFE52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BB7EF-DA2C-4975-B85F-99AED30112B1}" type="pres">
      <dgm:prSet presAssocID="{A4B9A3BA-018C-48BE-AB42-0D5FF8D5CEAC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8307C5CD-AAE4-4636-AFBD-D58D07387F8E}" type="pres">
      <dgm:prSet presAssocID="{51AB15B6-9F82-4FE4-986A-A4979A10FA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4FAC4-6F66-4A29-8A27-3929A7231013}" type="presOf" srcId="{111D4F0C-5C4E-4F23-84B7-37F21FC3B7AA}" destId="{506C9C1B-090E-4497-967A-4531A9A966C3}" srcOrd="0" destOrd="0" presId="urn:microsoft.com/office/officeart/2005/8/layout/radial4"/>
    <dgm:cxn modelId="{85A342D3-F298-4978-9915-B5FBF1B28621}" type="presOf" srcId="{51AB15B6-9F82-4FE4-986A-A4979A10FA8D}" destId="{8307C5CD-AAE4-4636-AFBD-D58D07387F8E}" srcOrd="0" destOrd="0" presId="urn:microsoft.com/office/officeart/2005/8/layout/radial4"/>
    <dgm:cxn modelId="{81FBB5E7-9194-41F1-A79F-628F40085DCC}" type="presOf" srcId="{40E18BCA-3695-44F0-AD78-78F60AAFE521}" destId="{19F0F22C-7769-4765-8CBC-33345068483A}" srcOrd="0" destOrd="0" presId="urn:microsoft.com/office/officeart/2005/8/layout/radial4"/>
    <dgm:cxn modelId="{99BFC8BA-792A-4E2B-A9F5-D8D9596C30EF}" type="presOf" srcId="{D122E8F1-6105-4C11-898F-805A582482EC}" destId="{475B01EE-EA6B-4823-AFFD-670D9518E336}" srcOrd="0" destOrd="0" presId="urn:microsoft.com/office/officeart/2005/8/layout/radial4"/>
    <dgm:cxn modelId="{DF34D2AB-60AC-4A26-86F8-012BDC3BB893}" type="presOf" srcId="{37D06DDD-0D28-4F20-94D3-78F243E0646D}" destId="{65FF3582-A587-40B6-88B8-5BF5B7C1E807}" srcOrd="0" destOrd="0" presId="urn:microsoft.com/office/officeart/2005/8/layout/radial4"/>
    <dgm:cxn modelId="{36613457-9B6E-44ED-98B1-6E99CB44ADFC}" srcId="{41554D3A-22B2-4BD0-8058-79186587D4D0}" destId="{111D4F0C-5C4E-4F23-84B7-37F21FC3B7AA}" srcOrd="0" destOrd="0" parTransId="{5CC9A6A0-A151-4D4A-882C-996060F88C9A}" sibTransId="{8F24F699-E446-412F-AB37-DC50577359AC}"/>
    <dgm:cxn modelId="{B8BFA270-9A67-4AD5-B458-082EBB9F4169}" srcId="{111D4F0C-5C4E-4F23-84B7-37F21FC3B7AA}" destId="{40E18BCA-3695-44F0-AD78-78F60AAFE521}" srcOrd="1" destOrd="0" parTransId="{37D06DDD-0D28-4F20-94D3-78F243E0646D}" sibTransId="{71A46A6A-7604-48CE-8B77-ECE57E68D02A}"/>
    <dgm:cxn modelId="{516EAFC7-A79C-4922-BC58-EF1B03F995BE}" type="presOf" srcId="{3AE17B75-307B-4E7B-B4BC-8579F194C851}" destId="{29D57BE7-985F-4CF7-8238-93AD6B85D074}" srcOrd="0" destOrd="0" presId="urn:microsoft.com/office/officeart/2005/8/layout/radial4"/>
    <dgm:cxn modelId="{C7DA8EB0-B221-47E8-AAC8-03F7D9E09108}" srcId="{111D4F0C-5C4E-4F23-84B7-37F21FC3B7AA}" destId="{D122E8F1-6105-4C11-898F-805A582482EC}" srcOrd="0" destOrd="0" parTransId="{3AE17B75-307B-4E7B-B4BC-8579F194C851}" sibTransId="{2A169ACD-34F2-41F1-ABC0-DF6D69AEE521}"/>
    <dgm:cxn modelId="{4E6CF447-386B-4D1B-A3E1-04D1004D95E1}" type="presOf" srcId="{41554D3A-22B2-4BD0-8058-79186587D4D0}" destId="{1747B877-ADFC-4298-93D8-78B857B86A1B}" srcOrd="0" destOrd="0" presId="urn:microsoft.com/office/officeart/2005/8/layout/radial4"/>
    <dgm:cxn modelId="{4606B06E-6E12-41EF-AF25-B16FB83BAAC7}" type="presOf" srcId="{A4B9A3BA-018C-48BE-AB42-0D5FF8D5CEAC}" destId="{61FBB7EF-DA2C-4975-B85F-99AED30112B1}" srcOrd="0" destOrd="0" presId="urn:microsoft.com/office/officeart/2005/8/layout/radial4"/>
    <dgm:cxn modelId="{61F18D5B-1BE2-45AD-A14C-D9F28F17811C}" srcId="{111D4F0C-5C4E-4F23-84B7-37F21FC3B7AA}" destId="{51AB15B6-9F82-4FE4-986A-A4979A10FA8D}" srcOrd="2" destOrd="0" parTransId="{A4B9A3BA-018C-48BE-AB42-0D5FF8D5CEAC}" sibTransId="{9685AC3D-F6B9-46E4-9AA8-69932F79B35A}"/>
    <dgm:cxn modelId="{B398CCEB-C9F8-4776-9B43-E9846F7E2697}" type="presParOf" srcId="{1747B877-ADFC-4298-93D8-78B857B86A1B}" destId="{506C9C1B-090E-4497-967A-4531A9A966C3}" srcOrd="0" destOrd="0" presId="urn:microsoft.com/office/officeart/2005/8/layout/radial4"/>
    <dgm:cxn modelId="{24C56BF3-6F71-4862-A7CD-4D489EFB1AD6}" type="presParOf" srcId="{1747B877-ADFC-4298-93D8-78B857B86A1B}" destId="{29D57BE7-985F-4CF7-8238-93AD6B85D074}" srcOrd="1" destOrd="0" presId="urn:microsoft.com/office/officeart/2005/8/layout/radial4"/>
    <dgm:cxn modelId="{813D9111-6F66-4C65-90EF-EF1237100E33}" type="presParOf" srcId="{1747B877-ADFC-4298-93D8-78B857B86A1B}" destId="{475B01EE-EA6B-4823-AFFD-670D9518E336}" srcOrd="2" destOrd="0" presId="urn:microsoft.com/office/officeart/2005/8/layout/radial4"/>
    <dgm:cxn modelId="{F108D42E-102C-47E6-A38D-BDBB50F06D2B}" type="presParOf" srcId="{1747B877-ADFC-4298-93D8-78B857B86A1B}" destId="{65FF3582-A587-40B6-88B8-5BF5B7C1E807}" srcOrd="3" destOrd="0" presId="urn:microsoft.com/office/officeart/2005/8/layout/radial4"/>
    <dgm:cxn modelId="{FB76A776-A6E5-4397-9317-F6212E6A64DF}" type="presParOf" srcId="{1747B877-ADFC-4298-93D8-78B857B86A1B}" destId="{19F0F22C-7769-4765-8CBC-33345068483A}" srcOrd="4" destOrd="0" presId="urn:microsoft.com/office/officeart/2005/8/layout/radial4"/>
    <dgm:cxn modelId="{BC7F7F6E-1443-475A-9963-05C3884F68E1}" type="presParOf" srcId="{1747B877-ADFC-4298-93D8-78B857B86A1B}" destId="{61FBB7EF-DA2C-4975-B85F-99AED30112B1}" srcOrd="5" destOrd="0" presId="urn:microsoft.com/office/officeart/2005/8/layout/radial4"/>
    <dgm:cxn modelId="{B619F223-319B-4604-84B4-7563911CB283}" type="presParOf" srcId="{1747B877-ADFC-4298-93D8-78B857B86A1B}" destId="{8307C5CD-AAE4-4636-AFBD-D58D07387F8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085EE-1947-4E4E-BA1A-62B19A53C4C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867D0E-28AA-4442-8F6D-E7C7D3FC5F42}">
      <dgm:prSet phldrT="[Text]"/>
      <dgm:spPr/>
      <dgm:t>
        <a:bodyPr/>
        <a:lstStyle/>
        <a:p>
          <a:r>
            <a:rPr lang="en-US" dirty="0" smtClean="0"/>
            <a:t>Total Population</a:t>
          </a:r>
          <a:endParaRPr lang="en-US" dirty="0"/>
        </a:p>
      </dgm:t>
    </dgm:pt>
    <dgm:pt modelId="{C75BB62E-9BA7-4F1E-B4B8-55F24AE18162}" type="parTrans" cxnId="{3C5A8360-D485-4D18-B442-E608CD1ADCC8}">
      <dgm:prSet/>
      <dgm:spPr/>
      <dgm:t>
        <a:bodyPr/>
        <a:lstStyle/>
        <a:p>
          <a:endParaRPr lang="en-US"/>
        </a:p>
      </dgm:t>
    </dgm:pt>
    <dgm:pt modelId="{28CCD7F8-56AC-41CC-8B8D-9B7308A689F6}" type="sibTrans" cxnId="{3C5A8360-D485-4D18-B442-E608CD1ADCC8}">
      <dgm:prSet/>
      <dgm:spPr/>
      <dgm:t>
        <a:bodyPr/>
        <a:lstStyle/>
        <a:p>
          <a:endParaRPr lang="en-US"/>
        </a:p>
      </dgm:t>
    </dgm:pt>
    <dgm:pt modelId="{B4180A49-64F9-4928-8ECB-BD2C2FCD7D98}" type="asst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Disabled</a:t>
          </a:r>
        </a:p>
        <a:p>
          <a:endParaRPr lang="en-US" dirty="0"/>
        </a:p>
      </dgm:t>
    </dgm:pt>
    <dgm:pt modelId="{DD462E6A-DE79-4CED-A8D5-79A24B0CDDE6}" type="parTrans" cxnId="{352FEB4F-D282-4684-942B-23A425ABA73C}">
      <dgm:prSet/>
      <dgm:spPr/>
      <dgm:t>
        <a:bodyPr/>
        <a:lstStyle/>
        <a:p>
          <a:endParaRPr lang="en-US"/>
        </a:p>
      </dgm:t>
    </dgm:pt>
    <dgm:pt modelId="{28AD84DA-631C-40B4-9B1D-476D78A98FBD}" type="sibTrans" cxnId="{352FEB4F-D282-4684-942B-23A425ABA73C}">
      <dgm:prSet/>
      <dgm:spPr/>
      <dgm:t>
        <a:bodyPr/>
        <a:lstStyle/>
        <a:p>
          <a:endParaRPr lang="en-US"/>
        </a:p>
      </dgm:t>
    </dgm:pt>
    <dgm:pt modelId="{7C5A8211-EE46-4581-AE4E-FBB14ABBD745}" type="asst">
      <dgm:prSet phldrT="[Text]"/>
      <dgm:spPr/>
      <dgm:t>
        <a:bodyPr/>
        <a:lstStyle/>
        <a:p>
          <a:r>
            <a:rPr lang="en-US" dirty="0" smtClean="0"/>
            <a:t>Elderly</a:t>
          </a:r>
          <a:endParaRPr lang="en-US" dirty="0"/>
        </a:p>
      </dgm:t>
    </dgm:pt>
    <dgm:pt modelId="{C81C2445-D45B-453A-945B-E52E249FAB82}" type="parTrans" cxnId="{E3782A18-9501-4EF6-8502-E8CDC51CCF31}">
      <dgm:prSet/>
      <dgm:spPr/>
      <dgm:t>
        <a:bodyPr/>
        <a:lstStyle/>
        <a:p>
          <a:endParaRPr lang="en-US"/>
        </a:p>
      </dgm:t>
    </dgm:pt>
    <dgm:pt modelId="{5F27E36E-1B1A-41E0-9FE5-585A28CDE2EA}" type="sibTrans" cxnId="{E3782A18-9501-4EF6-8502-E8CDC51CCF31}">
      <dgm:prSet/>
      <dgm:spPr/>
      <dgm:t>
        <a:bodyPr/>
        <a:lstStyle/>
        <a:p>
          <a:endParaRPr lang="en-US"/>
        </a:p>
      </dgm:t>
    </dgm:pt>
    <dgm:pt modelId="{7BF584B9-9DED-4F30-BAC5-0B347B6F6532}" type="asst">
      <dgm:prSet phldrT="[Text]"/>
      <dgm:spPr/>
      <dgm:t>
        <a:bodyPr/>
        <a:lstStyle/>
        <a:p>
          <a:r>
            <a:rPr lang="en-US" dirty="0" err="1" smtClean="0"/>
            <a:t>Hodophobia</a:t>
          </a:r>
          <a:endParaRPr lang="en-US" dirty="0"/>
        </a:p>
      </dgm:t>
    </dgm:pt>
    <dgm:pt modelId="{3C3241CB-8DA8-4D27-89D4-A0A30BEEF6AE}" type="parTrans" cxnId="{65EB2BEE-7017-40DA-9CF1-A50671C0174F}">
      <dgm:prSet/>
      <dgm:spPr/>
      <dgm:t>
        <a:bodyPr/>
        <a:lstStyle/>
        <a:p>
          <a:endParaRPr lang="en-US"/>
        </a:p>
      </dgm:t>
    </dgm:pt>
    <dgm:pt modelId="{E745E2FC-5A22-4AD0-BD0C-AC09260E7F95}" type="sibTrans" cxnId="{65EB2BEE-7017-40DA-9CF1-A50671C0174F}">
      <dgm:prSet/>
      <dgm:spPr/>
      <dgm:t>
        <a:bodyPr/>
        <a:lstStyle/>
        <a:p>
          <a:endParaRPr lang="en-US"/>
        </a:p>
      </dgm:t>
    </dgm:pt>
    <dgm:pt modelId="{8C59893D-244D-4BAE-B7FB-230312FD904F}" type="asst">
      <dgm:prSet phldrT="[Text]"/>
      <dgm:spPr/>
      <dgm:t>
        <a:bodyPr/>
        <a:lstStyle/>
        <a:p>
          <a:r>
            <a:rPr lang="en-US" dirty="0" smtClean="0"/>
            <a:t>Time Issues</a:t>
          </a:r>
          <a:endParaRPr lang="en-US" dirty="0"/>
        </a:p>
      </dgm:t>
    </dgm:pt>
    <dgm:pt modelId="{62B66E9E-A145-4A2F-BBEF-E06FED53993E}" type="parTrans" cxnId="{8F63A217-1F80-4C27-95A0-804C19B5B7BE}">
      <dgm:prSet/>
      <dgm:spPr/>
      <dgm:t>
        <a:bodyPr/>
        <a:lstStyle/>
        <a:p>
          <a:endParaRPr lang="en-US"/>
        </a:p>
      </dgm:t>
    </dgm:pt>
    <dgm:pt modelId="{CFDB8AE1-460D-4E2C-AF77-2A8F595CB927}" type="sibTrans" cxnId="{8F63A217-1F80-4C27-95A0-804C19B5B7BE}">
      <dgm:prSet/>
      <dgm:spPr/>
      <dgm:t>
        <a:bodyPr/>
        <a:lstStyle/>
        <a:p>
          <a:endParaRPr lang="en-US"/>
        </a:p>
      </dgm:t>
    </dgm:pt>
    <dgm:pt modelId="{DCF40022-1B8D-4E44-A6CE-A7F249CC1609}" type="asst">
      <dgm:prSet phldrT="[Text]"/>
      <dgm:spPr/>
      <dgm:t>
        <a:bodyPr/>
        <a:lstStyle/>
        <a:p>
          <a:r>
            <a:rPr lang="en-US" dirty="0" smtClean="0"/>
            <a:t>Money Issues</a:t>
          </a:r>
          <a:endParaRPr lang="en-US" dirty="0"/>
        </a:p>
      </dgm:t>
    </dgm:pt>
    <dgm:pt modelId="{5FFBAB81-C76B-4650-A616-2FB496A86AFA}" type="parTrans" cxnId="{2FA26A05-FF51-40E3-B18B-685165D9DFEA}">
      <dgm:prSet/>
      <dgm:spPr/>
      <dgm:t>
        <a:bodyPr/>
        <a:lstStyle/>
        <a:p>
          <a:endParaRPr lang="en-US"/>
        </a:p>
      </dgm:t>
    </dgm:pt>
    <dgm:pt modelId="{5D471B64-453A-4392-8002-75FC248F7511}" type="sibTrans" cxnId="{2FA26A05-FF51-40E3-B18B-685165D9DFEA}">
      <dgm:prSet/>
      <dgm:spPr/>
      <dgm:t>
        <a:bodyPr/>
        <a:lstStyle/>
        <a:p>
          <a:endParaRPr lang="en-US"/>
        </a:p>
      </dgm:t>
    </dgm:pt>
    <dgm:pt modelId="{E9A40963-F346-4636-B655-FB390EB34AE4}" type="pres">
      <dgm:prSet presAssocID="{B7E085EE-1947-4E4E-BA1A-62B19A53C4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8DEB3E-BEAA-4259-9984-E4E1861BA00C}" type="pres">
      <dgm:prSet presAssocID="{2F867D0E-28AA-4442-8F6D-E7C7D3FC5F42}" presName="hierRoot1" presStyleCnt="0"/>
      <dgm:spPr/>
    </dgm:pt>
    <dgm:pt modelId="{C722686E-A6BD-4E80-8131-03950B6152B2}" type="pres">
      <dgm:prSet presAssocID="{2F867D0E-28AA-4442-8F6D-E7C7D3FC5F42}" presName="composite" presStyleCnt="0"/>
      <dgm:spPr/>
    </dgm:pt>
    <dgm:pt modelId="{48C2DD2B-E4A4-41FD-90EF-A3FE60AEC9A1}" type="pres">
      <dgm:prSet presAssocID="{2F867D0E-28AA-4442-8F6D-E7C7D3FC5F42}" presName="background" presStyleLbl="node0" presStyleIdx="0" presStyleCnt="1"/>
      <dgm:spPr/>
    </dgm:pt>
    <dgm:pt modelId="{0E57CC49-CC0C-4DC3-AFA2-33BD67F95E12}" type="pres">
      <dgm:prSet presAssocID="{2F867D0E-28AA-4442-8F6D-E7C7D3FC5F4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32258-B299-4F55-BB13-816E8CECE8FC}" type="pres">
      <dgm:prSet presAssocID="{2F867D0E-28AA-4442-8F6D-E7C7D3FC5F42}" presName="hierChild2" presStyleCnt="0"/>
      <dgm:spPr/>
    </dgm:pt>
    <dgm:pt modelId="{56CD0F38-B7FE-4EF3-93D3-653058B7D74F}" type="pres">
      <dgm:prSet presAssocID="{DD462E6A-DE79-4CED-A8D5-79A24B0CDDE6}" presName="Name10" presStyleLbl="parChTrans1D2" presStyleIdx="0" presStyleCnt="5"/>
      <dgm:spPr/>
      <dgm:t>
        <a:bodyPr/>
        <a:lstStyle/>
        <a:p>
          <a:endParaRPr lang="en-US"/>
        </a:p>
      </dgm:t>
    </dgm:pt>
    <dgm:pt modelId="{8A4FFAF4-C43D-4941-982E-5833BB33C35A}" type="pres">
      <dgm:prSet presAssocID="{B4180A49-64F9-4928-8ECB-BD2C2FCD7D98}" presName="hierRoot2" presStyleCnt="0"/>
      <dgm:spPr/>
    </dgm:pt>
    <dgm:pt modelId="{50F4E1F2-AE1A-4F64-9F05-6D5A2B00EC24}" type="pres">
      <dgm:prSet presAssocID="{B4180A49-64F9-4928-8ECB-BD2C2FCD7D98}" presName="composite2" presStyleCnt="0"/>
      <dgm:spPr/>
    </dgm:pt>
    <dgm:pt modelId="{5C9CC369-4489-4366-A62C-190AC97B8F37}" type="pres">
      <dgm:prSet presAssocID="{B4180A49-64F9-4928-8ECB-BD2C2FCD7D98}" presName="background2" presStyleLbl="asst1" presStyleIdx="0" presStyleCnt="5"/>
      <dgm:spPr/>
    </dgm:pt>
    <dgm:pt modelId="{3DC43524-FED2-4142-9549-4011C85EA9F6}" type="pres">
      <dgm:prSet presAssocID="{B4180A49-64F9-4928-8ECB-BD2C2FCD7D98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429559-CE71-4E09-85D1-3983C01F2EFE}" type="pres">
      <dgm:prSet presAssocID="{B4180A49-64F9-4928-8ECB-BD2C2FCD7D98}" presName="hierChild3" presStyleCnt="0"/>
      <dgm:spPr/>
    </dgm:pt>
    <dgm:pt modelId="{B251B712-1A30-4B49-8BAA-EC943EDC8B10}" type="pres">
      <dgm:prSet presAssocID="{C81C2445-D45B-453A-945B-E52E249FAB82}" presName="Name10" presStyleLbl="parChTrans1D2" presStyleIdx="1" presStyleCnt="5"/>
      <dgm:spPr/>
      <dgm:t>
        <a:bodyPr/>
        <a:lstStyle/>
        <a:p>
          <a:endParaRPr lang="en-US"/>
        </a:p>
      </dgm:t>
    </dgm:pt>
    <dgm:pt modelId="{E5D1B919-A565-4AE5-8588-1283604C4975}" type="pres">
      <dgm:prSet presAssocID="{7C5A8211-EE46-4581-AE4E-FBB14ABBD745}" presName="hierRoot2" presStyleCnt="0"/>
      <dgm:spPr/>
    </dgm:pt>
    <dgm:pt modelId="{04CE4292-844F-4F1B-88C8-612817BAEB3D}" type="pres">
      <dgm:prSet presAssocID="{7C5A8211-EE46-4581-AE4E-FBB14ABBD745}" presName="composite2" presStyleCnt="0"/>
      <dgm:spPr/>
    </dgm:pt>
    <dgm:pt modelId="{9EC759B3-B264-415B-AFCA-D5410695BE6E}" type="pres">
      <dgm:prSet presAssocID="{7C5A8211-EE46-4581-AE4E-FBB14ABBD745}" presName="background2" presStyleLbl="asst1" presStyleIdx="1" presStyleCnt="5"/>
      <dgm:spPr/>
    </dgm:pt>
    <dgm:pt modelId="{19A3E87D-4FFB-4B1F-8685-7B6D19B6C4BF}" type="pres">
      <dgm:prSet presAssocID="{7C5A8211-EE46-4581-AE4E-FBB14ABBD745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0D667A-247B-4634-BC85-7FCE25BB6689}" type="pres">
      <dgm:prSet presAssocID="{7C5A8211-EE46-4581-AE4E-FBB14ABBD745}" presName="hierChild3" presStyleCnt="0"/>
      <dgm:spPr/>
    </dgm:pt>
    <dgm:pt modelId="{AC7186D6-A3A3-4F70-8D23-9B6664B22AE3}" type="pres">
      <dgm:prSet presAssocID="{3C3241CB-8DA8-4D27-89D4-A0A30BEEF6AE}" presName="Name10" presStyleLbl="parChTrans1D2" presStyleIdx="2" presStyleCnt="5"/>
      <dgm:spPr/>
      <dgm:t>
        <a:bodyPr/>
        <a:lstStyle/>
        <a:p>
          <a:endParaRPr lang="en-US"/>
        </a:p>
      </dgm:t>
    </dgm:pt>
    <dgm:pt modelId="{AEDDC631-0731-4647-95D3-AF4DD5F268BE}" type="pres">
      <dgm:prSet presAssocID="{7BF584B9-9DED-4F30-BAC5-0B347B6F6532}" presName="hierRoot2" presStyleCnt="0"/>
      <dgm:spPr/>
    </dgm:pt>
    <dgm:pt modelId="{4B4E3F3C-9013-450D-A455-8BF78D18C3E1}" type="pres">
      <dgm:prSet presAssocID="{7BF584B9-9DED-4F30-BAC5-0B347B6F6532}" presName="composite2" presStyleCnt="0"/>
      <dgm:spPr/>
    </dgm:pt>
    <dgm:pt modelId="{A6895452-DE35-49B6-87B8-6B78CE3F338B}" type="pres">
      <dgm:prSet presAssocID="{7BF584B9-9DED-4F30-BAC5-0B347B6F6532}" presName="background2" presStyleLbl="asst1" presStyleIdx="2" presStyleCnt="5"/>
      <dgm:spPr/>
    </dgm:pt>
    <dgm:pt modelId="{E6779E97-F37F-4602-9C5E-9859CC84A9F8}" type="pres">
      <dgm:prSet presAssocID="{7BF584B9-9DED-4F30-BAC5-0B347B6F6532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CA9A5-637F-4D96-9841-EF21D778AA07}" type="pres">
      <dgm:prSet presAssocID="{7BF584B9-9DED-4F30-BAC5-0B347B6F6532}" presName="hierChild3" presStyleCnt="0"/>
      <dgm:spPr/>
    </dgm:pt>
    <dgm:pt modelId="{67D14C40-1763-4BF8-98C4-34899A424ED3}" type="pres">
      <dgm:prSet presAssocID="{62B66E9E-A145-4A2F-BBEF-E06FED53993E}" presName="Name10" presStyleLbl="parChTrans1D2" presStyleIdx="3" presStyleCnt="5"/>
      <dgm:spPr/>
      <dgm:t>
        <a:bodyPr/>
        <a:lstStyle/>
        <a:p>
          <a:endParaRPr lang="en-US"/>
        </a:p>
      </dgm:t>
    </dgm:pt>
    <dgm:pt modelId="{3DA3A0E8-C0C1-45DD-B82F-2A367F24598B}" type="pres">
      <dgm:prSet presAssocID="{8C59893D-244D-4BAE-B7FB-230312FD904F}" presName="hierRoot2" presStyleCnt="0"/>
      <dgm:spPr/>
    </dgm:pt>
    <dgm:pt modelId="{D829142E-B6E7-4C64-9AA3-F08673C50B19}" type="pres">
      <dgm:prSet presAssocID="{8C59893D-244D-4BAE-B7FB-230312FD904F}" presName="composite2" presStyleCnt="0"/>
      <dgm:spPr/>
    </dgm:pt>
    <dgm:pt modelId="{77432AA1-5CA0-4DCE-9E4A-1B0B9C5F20B3}" type="pres">
      <dgm:prSet presAssocID="{8C59893D-244D-4BAE-B7FB-230312FD904F}" presName="background2" presStyleLbl="asst1" presStyleIdx="3" presStyleCnt="5"/>
      <dgm:spPr/>
    </dgm:pt>
    <dgm:pt modelId="{D17B881E-DB55-449C-9EA5-EADB246ABF5D}" type="pres">
      <dgm:prSet presAssocID="{8C59893D-244D-4BAE-B7FB-230312FD904F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D2731-734A-401E-A207-4F1BF59ABDFE}" type="pres">
      <dgm:prSet presAssocID="{8C59893D-244D-4BAE-B7FB-230312FD904F}" presName="hierChild3" presStyleCnt="0"/>
      <dgm:spPr/>
    </dgm:pt>
    <dgm:pt modelId="{9661E267-E1A0-49CE-9D54-7769856287BC}" type="pres">
      <dgm:prSet presAssocID="{5FFBAB81-C76B-4650-A616-2FB496A86AFA}" presName="Name10" presStyleLbl="parChTrans1D2" presStyleIdx="4" presStyleCnt="5"/>
      <dgm:spPr/>
      <dgm:t>
        <a:bodyPr/>
        <a:lstStyle/>
        <a:p>
          <a:endParaRPr lang="en-US"/>
        </a:p>
      </dgm:t>
    </dgm:pt>
    <dgm:pt modelId="{DB74DC29-0E43-4617-A9BD-3BC47E3E09A6}" type="pres">
      <dgm:prSet presAssocID="{DCF40022-1B8D-4E44-A6CE-A7F249CC1609}" presName="hierRoot2" presStyleCnt="0"/>
      <dgm:spPr/>
    </dgm:pt>
    <dgm:pt modelId="{200317FF-B892-419A-9E41-6EA8754DE952}" type="pres">
      <dgm:prSet presAssocID="{DCF40022-1B8D-4E44-A6CE-A7F249CC1609}" presName="composite2" presStyleCnt="0"/>
      <dgm:spPr/>
    </dgm:pt>
    <dgm:pt modelId="{D89015AD-643B-4A28-996B-8AF079C528EA}" type="pres">
      <dgm:prSet presAssocID="{DCF40022-1B8D-4E44-A6CE-A7F249CC1609}" presName="background2" presStyleLbl="asst1" presStyleIdx="4" presStyleCnt="5"/>
      <dgm:spPr/>
    </dgm:pt>
    <dgm:pt modelId="{ECCE0E23-88ED-4694-943D-A7C6ADA0218A}" type="pres">
      <dgm:prSet presAssocID="{DCF40022-1B8D-4E44-A6CE-A7F249CC1609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83DD3E-4A3A-4618-B35D-C9F8C4CB2D84}" type="pres">
      <dgm:prSet presAssocID="{DCF40022-1B8D-4E44-A6CE-A7F249CC1609}" presName="hierChild3" presStyleCnt="0"/>
      <dgm:spPr/>
    </dgm:pt>
  </dgm:ptLst>
  <dgm:cxnLst>
    <dgm:cxn modelId="{4153A713-C142-4159-A237-259EC5AB9568}" type="presOf" srcId="{C81C2445-D45B-453A-945B-E52E249FAB82}" destId="{B251B712-1A30-4B49-8BAA-EC943EDC8B10}" srcOrd="0" destOrd="0" presId="urn:microsoft.com/office/officeart/2005/8/layout/hierarchy1"/>
    <dgm:cxn modelId="{8E65EADA-CE69-44A0-8EA7-B49E22171C75}" type="presOf" srcId="{2F867D0E-28AA-4442-8F6D-E7C7D3FC5F42}" destId="{0E57CC49-CC0C-4DC3-AFA2-33BD67F95E12}" srcOrd="0" destOrd="0" presId="urn:microsoft.com/office/officeart/2005/8/layout/hierarchy1"/>
    <dgm:cxn modelId="{2BF41922-9AE6-4653-B71D-20227774FF7B}" type="presOf" srcId="{B4180A49-64F9-4928-8ECB-BD2C2FCD7D98}" destId="{3DC43524-FED2-4142-9549-4011C85EA9F6}" srcOrd="0" destOrd="0" presId="urn:microsoft.com/office/officeart/2005/8/layout/hierarchy1"/>
    <dgm:cxn modelId="{C39F7D19-70BB-48A8-B146-8A16ADF1FC52}" type="presOf" srcId="{8C59893D-244D-4BAE-B7FB-230312FD904F}" destId="{D17B881E-DB55-449C-9EA5-EADB246ABF5D}" srcOrd="0" destOrd="0" presId="urn:microsoft.com/office/officeart/2005/8/layout/hierarchy1"/>
    <dgm:cxn modelId="{A971381C-CED5-4056-A754-202235FAE78F}" type="presOf" srcId="{7BF584B9-9DED-4F30-BAC5-0B347B6F6532}" destId="{E6779E97-F37F-4602-9C5E-9859CC84A9F8}" srcOrd="0" destOrd="0" presId="urn:microsoft.com/office/officeart/2005/8/layout/hierarchy1"/>
    <dgm:cxn modelId="{29C64E04-22C3-4F24-83CF-3AA5BBE08A3F}" type="presOf" srcId="{DCF40022-1B8D-4E44-A6CE-A7F249CC1609}" destId="{ECCE0E23-88ED-4694-943D-A7C6ADA0218A}" srcOrd="0" destOrd="0" presId="urn:microsoft.com/office/officeart/2005/8/layout/hierarchy1"/>
    <dgm:cxn modelId="{3CDEAD05-0FE6-4532-9C11-0C4CE98BCCEC}" type="presOf" srcId="{5FFBAB81-C76B-4650-A616-2FB496A86AFA}" destId="{9661E267-E1A0-49CE-9D54-7769856287BC}" srcOrd="0" destOrd="0" presId="urn:microsoft.com/office/officeart/2005/8/layout/hierarchy1"/>
    <dgm:cxn modelId="{F805DCE5-3CC6-44BF-9352-D01FF53F49AD}" type="presOf" srcId="{7C5A8211-EE46-4581-AE4E-FBB14ABBD745}" destId="{19A3E87D-4FFB-4B1F-8685-7B6D19B6C4BF}" srcOrd="0" destOrd="0" presId="urn:microsoft.com/office/officeart/2005/8/layout/hierarchy1"/>
    <dgm:cxn modelId="{E3782A18-9501-4EF6-8502-E8CDC51CCF31}" srcId="{2F867D0E-28AA-4442-8F6D-E7C7D3FC5F42}" destId="{7C5A8211-EE46-4581-AE4E-FBB14ABBD745}" srcOrd="1" destOrd="0" parTransId="{C81C2445-D45B-453A-945B-E52E249FAB82}" sibTransId="{5F27E36E-1B1A-41E0-9FE5-585A28CDE2EA}"/>
    <dgm:cxn modelId="{4889AB53-B375-4B67-9232-637139529295}" type="presOf" srcId="{3C3241CB-8DA8-4D27-89D4-A0A30BEEF6AE}" destId="{AC7186D6-A3A3-4F70-8D23-9B6664B22AE3}" srcOrd="0" destOrd="0" presId="urn:microsoft.com/office/officeart/2005/8/layout/hierarchy1"/>
    <dgm:cxn modelId="{8F63A217-1F80-4C27-95A0-804C19B5B7BE}" srcId="{2F867D0E-28AA-4442-8F6D-E7C7D3FC5F42}" destId="{8C59893D-244D-4BAE-B7FB-230312FD904F}" srcOrd="3" destOrd="0" parTransId="{62B66E9E-A145-4A2F-BBEF-E06FED53993E}" sibTransId="{CFDB8AE1-460D-4E2C-AF77-2A8F595CB927}"/>
    <dgm:cxn modelId="{3C5A8360-D485-4D18-B442-E608CD1ADCC8}" srcId="{B7E085EE-1947-4E4E-BA1A-62B19A53C4C5}" destId="{2F867D0E-28AA-4442-8F6D-E7C7D3FC5F42}" srcOrd="0" destOrd="0" parTransId="{C75BB62E-9BA7-4F1E-B4B8-55F24AE18162}" sibTransId="{28CCD7F8-56AC-41CC-8B8D-9B7308A689F6}"/>
    <dgm:cxn modelId="{2FA26A05-FF51-40E3-B18B-685165D9DFEA}" srcId="{2F867D0E-28AA-4442-8F6D-E7C7D3FC5F42}" destId="{DCF40022-1B8D-4E44-A6CE-A7F249CC1609}" srcOrd="4" destOrd="0" parTransId="{5FFBAB81-C76B-4650-A616-2FB496A86AFA}" sibTransId="{5D471B64-453A-4392-8002-75FC248F7511}"/>
    <dgm:cxn modelId="{9B258DD4-623F-4B93-A8B7-A4639EBE33D5}" type="presOf" srcId="{DD462E6A-DE79-4CED-A8D5-79A24B0CDDE6}" destId="{56CD0F38-B7FE-4EF3-93D3-653058B7D74F}" srcOrd="0" destOrd="0" presId="urn:microsoft.com/office/officeart/2005/8/layout/hierarchy1"/>
    <dgm:cxn modelId="{5CB83101-F981-4FA2-948D-8CA1174E80E8}" type="presOf" srcId="{62B66E9E-A145-4A2F-BBEF-E06FED53993E}" destId="{67D14C40-1763-4BF8-98C4-34899A424ED3}" srcOrd="0" destOrd="0" presId="urn:microsoft.com/office/officeart/2005/8/layout/hierarchy1"/>
    <dgm:cxn modelId="{352FEB4F-D282-4684-942B-23A425ABA73C}" srcId="{2F867D0E-28AA-4442-8F6D-E7C7D3FC5F42}" destId="{B4180A49-64F9-4928-8ECB-BD2C2FCD7D98}" srcOrd="0" destOrd="0" parTransId="{DD462E6A-DE79-4CED-A8D5-79A24B0CDDE6}" sibTransId="{28AD84DA-631C-40B4-9B1D-476D78A98FBD}"/>
    <dgm:cxn modelId="{65EB2BEE-7017-40DA-9CF1-A50671C0174F}" srcId="{2F867D0E-28AA-4442-8F6D-E7C7D3FC5F42}" destId="{7BF584B9-9DED-4F30-BAC5-0B347B6F6532}" srcOrd="2" destOrd="0" parTransId="{3C3241CB-8DA8-4D27-89D4-A0A30BEEF6AE}" sibTransId="{E745E2FC-5A22-4AD0-BD0C-AC09260E7F95}"/>
    <dgm:cxn modelId="{AD7ACC3C-0E62-4853-987E-23B632EBA055}" type="presOf" srcId="{B7E085EE-1947-4E4E-BA1A-62B19A53C4C5}" destId="{E9A40963-F346-4636-B655-FB390EB34AE4}" srcOrd="0" destOrd="0" presId="urn:microsoft.com/office/officeart/2005/8/layout/hierarchy1"/>
    <dgm:cxn modelId="{CAB6A556-7B08-4FFC-8D70-D4E4DB3EED93}" type="presParOf" srcId="{E9A40963-F346-4636-B655-FB390EB34AE4}" destId="{368DEB3E-BEAA-4259-9984-E4E1861BA00C}" srcOrd="0" destOrd="0" presId="urn:microsoft.com/office/officeart/2005/8/layout/hierarchy1"/>
    <dgm:cxn modelId="{940BE164-8559-4B88-A66C-5FCE5F32FCD1}" type="presParOf" srcId="{368DEB3E-BEAA-4259-9984-E4E1861BA00C}" destId="{C722686E-A6BD-4E80-8131-03950B6152B2}" srcOrd="0" destOrd="0" presId="urn:microsoft.com/office/officeart/2005/8/layout/hierarchy1"/>
    <dgm:cxn modelId="{90B1EC06-5800-4497-82F7-0E699C3D1A50}" type="presParOf" srcId="{C722686E-A6BD-4E80-8131-03950B6152B2}" destId="{48C2DD2B-E4A4-41FD-90EF-A3FE60AEC9A1}" srcOrd="0" destOrd="0" presId="urn:microsoft.com/office/officeart/2005/8/layout/hierarchy1"/>
    <dgm:cxn modelId="{563D1CBC-D73C-44CE-866C-C5CE60153F62}" type="presParOf" srcId="{C722686E-A6BD-4E80-8131-03950B6152B2}" destId="{0E57CC49-CC0C-4DC3-AFA2-33BD67F95E12}" srcOrd="1" destOrd="0" presId="urn:microsoft.com/office/officeart/2005/8/layout/hierarchy1"/>
    <dgm:cxn modelId="{8170F0DE-9EE4-4984-BD22-5910625379EB}" type="presParOf" srcId="{368DEB3E-BEAA-4259-9984-E4E1861BA00C}" destId="{87932258-B299-4F55-BB13-816E8CECE8FC}" srcOrd="1" destOrd="0" presId="urn:microsoft.com/office/officeart/2005/8/layout/hierarchy1"/>
    <dgm:cxn modelId="{A33C5EFB-44D0-43F3-B967-8A7C1D651FE8}" type="presParOf" srcId="{87932258-B299-4F55-BB13-816E8CECE8FC}" destId="{56CD0F38-B7FE-4EF3-93D3-653058B7D74F}" srcOrd="0" destOrd="0" presId="urn:microsoft.com/office/officeart/2005/8/layout/hierarchy1"/>
    <dgm:cxn modelId="{B6EE4C1C-8EB2-4D33-83BA-36C3584CD127}" type="presParOf" srcId="{87932258-B299-4F55-BB13-816E8CECE8FC}" destId="{8A4FFAF4-C43D-4941-982E-5833BB33C35A}" srcOrd="1" destOrd="0" presId="urn:microsoft.com/office/officeart/2005/8/layout/hierarchy1"/>
    <dgm:cxn modelId="{1AAD4FCE-8729-4D6A-8282-0F84C6485BEA}" type="presParOf" srcId="{8A4FFAF4-C43D-4941-982E-5833BB33C35A}" destId="{50F4E1F2-AE1A-4F64-9F05-6D5A2B00EC24}" srcOrd="0" destOrd="0" presId="urn:microsoft.com/office/officeart/2005/8/layout/hierarchy1"/>
    <dgm:cxn modelId="{5C95ED31-3D5C-4A2F-A47B-7021A6C88CB6}" type="presParOf" srcId="{50F4E1F2-AE1A-4F64-9F05-6D5A2B00EC24}" destId="{5C9CC369-4489-4366-A62C-190AC97B8F37}" srcOrd="0" destOrd="0" presId="urn:microsoft.com/office/officeart/2005/8/layout/hierarchy1"/>
    <dgm:cxn modelId="{17C8A9BC-49FB-477D-B6B3-747006EE1165}" type="presParOf" srcId="{50F4E1F2-AE1A-4F64-9F05-6D5A2B00EC24}" destId="{3DC43524-FED2-4142-9549-4011C85EA9F6}" srcOrd="1" destOrd="0" presId="urn:microsoft.com/office/officeart/2005/8/layout/hierarchy1"/>
    <dgm:cxn modelId="{7A5E4B4F-8BAB-4FE8-937C-2FC7051A190A}" type="presParOf" srcId="{8A4FFAF4-C43D-4941-982E-5833BB33C35A}" destId="{DA429559-CE71-4E09-85D1-3983C01F2EFE}" srcOrd="1" destOrd="0" presId="urn:microsoft.com/office/officeart/2005/8/layout/hierarchy1"/>
    <dgm:cxn modelId="{04B9867D-D247-42C3-8F25-9B89B3295E98}" type="presParOf" srcId="{87932258-B299-4F55-BB13-816E8CECE8FC}" destId="{B251B712-1A30-4B49-8BAA-EC943EDC8B10}" srcOrd="2" destOrd="0" presId="urn:microsoft.com/office/officeart/2005/8/layout/hierarchy1"/>
    <dgm:cxn modelId="{C516D87A-949A-4B65-8F7F-5B41547B930A}" type="presParOf" srcId="{87932258-B299-4F55-BB13-816E8CECE8FC}" destId="{E5D1B919-A565-4AE5-8588-1283604C4975}" srcOrd="3" destOrd="0" presId="urn:microsoft.com/office/officeart/2005/8/layout/hierarchy1"/>
    <dgm:cxn modelId="{FB450D02-A868-4D79-8A8E-E9AFD10158FA}" type="presParOf" srcId="{E5D1B919-A565-4AE5-8588-1283604C4975}" destId="{04CE4292-844F-4F1B-88C8-612817BAEB3D}" srcOrd="0" destOrd="0" presId="urn:microsoft.com/office/officeart/2005/8/layout/hierarchy1"/>
    <dgm:cxn modelId="{7F7D6668-605D-4464-84D1-3E37CED04F44}" type="presParOf" srcId="{04CE4292-844F-4F1B-88C8-612817BAEB3D}" destId="{9EC759B3-B264-415B-AFCA-D5410695BE6E}" srcOrd="0" destOrd="0" presId="urn:microsoft.com/office/officeart/2005/8/layout/hierarchy1"/>
    <dgm:cxn modelId="{40D07BE3-6AC5-4C37-B2BC-8094769DC854}" type="presParOf" srcId="{04CE4292-844F-4F1B-88C8-612817BAEB3D}" destId="{19A3E87D-4FFB-4B1F-8685-7B6D19B6C4BF}" srcOrd="1" destOrd="0" presId="urn:microsoft.com/office/officeart/2005/8/layout/hierarchy1"/>
    <dgm:cxn modelId="{C2E039A3-43D7-4CA9-8B86-5F7BA5D271F1}" type="presParOf" srcId="{E5D1B919-A565-4AE5-8588-1283604C4975}" destId="{2B0D667A-247B-4634-BC85-7FCE25BB6689}" srcOrd="1" destOrd="0" presId="urn:microsoft.com/office/officeart/2005/8/layout/hierarchy1"/>
    <dgm:cxn modelId="{A8972553-1A4A-4AD1-8714-39C024141514}" type="presParOf" srcId="{87932258-B299-4F55-BB13-816E8CECE8FC}" destId="{AC7186D6-A3A3-4F70-8D23-9B6664B22AE3}" srcOrd="4" destOrd="0" presId="urn:microsoft.com/office/officeart/2005/8/layout/hierarchy1"/>
    <dgm:cxn modelId="{2414B500-B120-4334-A311-D83802908EDA}" type="presParOf" srcId="{87932258-B299-4F55-BB13-816E8CECE8FC}" destId="{AEDDC631-0731-4647-95D3-AF4DD5F268BE}" srcOrd="5" destOrd="0" presId="urn:microsoft.com/office/officeart/2005/8/layout/hierarchy1"/>
    <dgm:cxn modelId="{DF8E14BB-14E6-4BDF-8C03-97860593899A}" type="presParOf" srcId="{AEDDC631-0731-4647-95D3-AF4DD5F268BE}" destId="{4B4E3F3C-9013-450D-A455-8BF78D18C3E1}" srcOrd="0" destOrd="0" presId="urn:microsoft.com/office/officeart/2005/8/layout/hierarchy1"/>
    <dgm:cxn modelId="{655D6855-6CC0-4248-AC59-98E467041D83}" type="presParOf" srcId="{4B4E3F3C-9013-450D-A455-8BF78D18C3E1}" destId="{A6895452-DE35-49B6-87B8-6B78CE3F338B}" srcOrd="0" destOrd="0" presId="urn:microsoft.com/office/officeart/2005/8/layout/hierarchy1"/>
    <dgm:cxn modelId="{98D73160-840B-4719-B7D2-077BD5ABBEFE}" type="presParOf" srcId="{4B4E3F3C-9013-450D-A455-8BF78D18C3E1}" destId="{E6779E97-F37F-4602-9C5E-9859CC84A9F8}" srcOrd="1" destOrd="0" presId="urn:microsoft.com/office/officeart/2005/8/layout/hierarchy1"/>
    <dgm:cxn modelId="{BDEE7231-C411-422F-9173-150C779F0674}" type="presParOf" srcId="{AEDDC631-0731-4647-95D3-AF4DD5F268BE}" destId="{62CCA9A5-637F-4D96-9841-EF21D778AA07}" srcOrd="1" destOrd="0" presId="urn:microsoft.com/office/officeart/2005/8/layout/hierarchy1"/>
    <dgm:cxn modelId="{E80B11A8-2212-47CB-9318-7ED46B505CB1}" type="presParOf" srcId="{87932258-B299-4F55-BB13-816E8CECE8FC}" destId="{67D14C40-1763-4BF8-98C4-34899A424ED3}" srcOrd="6" destOrd="0" presId="urn:microsoft.com/office/officeart/2005/8/layout/hierarchy1"/>
    <dgm:cxn modelId="{0178E93D-808F-4903-ABBC-53B76ECCD5F5}" type="presParOf" srcId="{87932258-B299-4F55-BB13-816E8CECE8FC}" destId="{3DA3A0E8-C0C1-45DD-B82F-2A367F24598B}" srcOrd="7" destOrd="0" presId="urn:microsoft.com/office/officeart/2005/8/layout/hierarchy1"/>
    <dgm:cxn modelId="{015CD480-14C0-4A35-B1E2-B8B8D4DE099F}" type="presParOf" srcId="{3DA3A0E8-C0C1-45DD-B82F-2A367F24598B}" destId="{D829142E-B6E7-4C64-9AA3-F08673C50B19}" srcOrd="0" destOrd="0" presId="urn:microsoft.com/office/officeart/2005/8/layout/hierarchy1"/>
    <dgm:cxn modelId="{DDFC34E4-6A5B-45F4-B540-D01CE69728F4}" type="presParOf" srcId="{D829142E-B6E7-4C64-9AA3-F08673C50B19}" destId="{77432AA1-5CA0-4DCE-9E4A-1B0B9C5F20B3}" srcOrd="0" destOrd="0" presId="urn:microsoft.com/office/officeart/2005/8/layout/hierarchy1"/>
    <dgm:cxn modelId="{EC5DA475-8B8D-4604-AA38-02DDF884F6E5}" type="presParOf" srcId="{D829142E-B6E7-4C64-9AA3-F08673C50B19}" destId="{D17B881E-DB55-449C-9EA5-EADB246ABF5D}" srcOrd="1" destOrd="0" presId="urn:microsoft.com/office/officeart/2005/8/layout/hierarchy1"/>
    <dgm:cxn modelId="{78316671-57FD-4AEE-A40F-5CCC67873501}" type="presParOf" srcId="{3DA3A0E8-C0C1-45DD-B82F-2A367F24598B}" destId="{683D2731-734A-401E-A207-4F1BF59ABDFE}" srcOrd="1" destOrd="0" presId="urn:microsoft.com/office/officeart/2005/8/layout/hierarchy1"/>
    <dgm:cxn modelId="{0B3F4FB4-F924-45AB-871C-521DC5DAFF72}" type="presParOf" srcId="{87932258-B299-4F55-BB13-816E8CECE8FC}" destId="{9661E267-E1A0-49CE-9D54-7769856287BC}" srcOrd="8" destOrd="0" presId="urn:microsoft.com/office/officeart/2005/8/layout/hierarchy1"/>
    <dgm:cxn modelId="{3026BAB1-D95E-48BB-90BA-9A325499B399}" type="presParOf" srcId="{87932258-B299-4F55-BB13-816E8CECE8FC}" destId="{DB74DC29-0E43-4617-A9BD-3BC47E3E09A6}" srcOrd="9" destOrd="0" presId="urn:microsoft.com/office/officeart/2005/8/layout/hierarchy1"/>
    <dgm:cxn modelId="{0E33C083-41B1-4D71-A06E-195BEFD785F3}" type="presParOf" srcId="{DB74DC29-0E43-4617-A9BD-3BC47E3E09A6}" destId="{200317FF-B892-419A-9E41-6EA8754DE952}" srcOrd="0" destOrd="0" presId="urn:microsoft.com/office/officeart/2005/8/layout/hierarchy1"/>
    <dgm:cxn modelId="{7BD3DE41-A467-4047-8DDA-98631475065D}" type="presParOf" srcId="{200317FF-B892-419A-9E41-6EA8754DE952}" destId="{D89015AD-643B-4A28-996B-8AF079C528EA}" srcOrd="0" destOrd="0" presId="urn:microsoft.com/office/officeart/2005/8/layout/hierarchy1"/>
    <dgm:cxn modelId="{CDCC4E87-EEE9-4D63-9031-AE469D53F1D3}" type="presParOf" srcId="{200317FF-B892-419A-9E41-6EA8754DE952}" destId="{ECCE0E23-88ED-4694-943D-A7C6ADA0218A}" srcOrd="1" destOrd="0" presId="urn:microsoft.com/office/officeart/2005/8/layout/hierarchy1"/>
    <dgm:cxn modelId="{780CC51C-C727-4A37-AA50-D64A77CF00B0}" type="presParOf" srcId="{DB74DC29-0E43-4617-A9BD-3BC47E3E09A6}" destId="{2383DD3E-4A3A-4618-B35D-C9F8C4CB2D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4CF8C2-3E19-4D0B-8B6C-0F7A52818888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068A6-0821-4B06-BBC0-655F643C7282}">
      <dgm:prSet phldrT="[Text]"/>
      <dgm:spPr/>
      <dgm:t>
        <a:bodyPr/>
        <a:lstStyle/>
        <a:p>
          <a:r>
            <a:rPr lang="en-US" dirty="0" smtClean="0"/>
            <a:t>WHAT’S DIFFERENT</a:t>
          </a:r>
          <a:endParaRPr lang="en-US" dirty="0"/>
        </a:p>
      </dgm:t>
    </dgm:pt>
    <dgm:pt modelId="{1335B231-AC75-4C5F-8FA4-F49BFFD98796}" type="parTrans" cxnId="{DD3FC577-E543-45B1-AEBF-8436B13FEF52}">
      <dgm:prSet/>
      <dgm:spPr/>
      <dgm:t>
        <a:bodyPr/>
        <a:lstStyle/>
        <a:p>
          <a:endParaRPr lang="en-US"/>
        </a:p>
      </dgm:t>
    </dgm:pt>
    <dgm:pt modelId="{074D4108-C44E-4550-A044-3167F80E4EF9}" type="sibTrans" cxnId="{DD3FC577-E543-45B1-AEBF-8436B13FEF52}">
      <dgm:prSet/>
      <dgm:spPr/>
      <dgm:t>
        <a:bodyPr/>
        <a:lstStyle/>
        <a:p>
          <a:endParaRPr lang="en-US"/>
        </a:p>
      </dgm:t>
    </dgm:pt>
    <dgm:pt modelId="{660CADBD-736E-45E9-99F9-84708BBB06D9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USE OF 360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5C18274-6BEE-4987-BBDF-BC77505DF238}" type="parTrans" cxnId="{106DB818-DE9F-48E0-8C85-8FDBA2A8B55A}">
      <dgm:prSet/>
      <dgm:spPr/>
      <dgm:t>
        <a:bodyPr/>
        <a:lstStyle/>
        <a:p>
          <a:endParaRPr lang="en-US"/>
        </a:p>
      </dgm:t>
    </dgm:pt>
    <dgm:pt modelId="{1F6031CB-F75B-4262-8DF0-9636A2DD4C79}" type="sibTrans" cxnId="{106DB818-DE9F-48E0-8C85-8FDBA2A8B55A}">
      <dgm:prSet/>
      <dgm:spPr/>
      <dgm:t>
        <a:bodyPr/>
        <a:lstStyle/>
        <a:p>
          <a:endParaRPr lang="en-US"/>
        </a:p>
      </dgm:t>
    </dgm:pt>
    <dgm:pt modelId="{4BBAF2C5-CD18-477D-89A2-BCF7DCCAD451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VR HEADSETS ENABLED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85C19A4D-F314-41E2-ABE5-AE1206BA92E8}" type="parTrans" cxnId="{ACF12964-CCAA-4D73-A5A5-DB3F7EFCED82}">
      <dgm:prSet/>
      <dgm:spPr/>
      <dgm:t>
        <a:bodyPr/>
        <a:lstStyle/>
        <a:p>
          <a:endParaRPr lang="en-US"/>
        </a:p>
      </dgm:t>
    </dgm:pt>
    <dgm:pt modelId="{0944ACB2-CC0D-45D2-8DA7-9D8CF4545290}" type="sibTrans" cxnId="{ACF12964-CCAA-4D73-A5A5-DB3F7EFCED82}">
      <dgm:prSet/>
      <dgm:spPr/>
      <dgm:t>
        <a:bodyPr/>
        <a:lstStyle/>
        <a:p>
          <a:endParaRPr lang="en-US"/>
        </a:p>
      </dgm:t>
    </dgm:pt>
    <dgm:pt modelId="{9CBFBBBE-A9C3-4DF0-8454-F496A5FB59F3}">
      <dgm:prSet phldrT="[Text]"/>
      <dgm:spPr/>
      <dgm:t>
        <a:bodyPr/>
        <a:lstStyle/>
        <a:p>
          <a:r>
            <a:rPr lang="en-US" dirty="0" smtClean="0"/>
            <a:t>WHY</a:t>
          </a:r>
          <a:endParaRPr lang="en-US" dirty="0"/>
        </a:p>
      </dgm:t>
    </dgm:pt>
    <dgm:pt modelId="{EE4F20F6-1645-4325-94C7-7F9E25F14071}" type="parTrans" cxnId="{B53DACE1-CB39-4F7D-A998-5284EC992E51}">
      <dgm:prSet/>
      <dgm:spPr/>
      <dgm:t>
        <a:bodyPr/>
        <a:lstStyle/>
        <a:p>
          <a:endParaRPr lang="en-US"/>
        </a:p>
      </dgm:t>
    </dgm:pt>
    <dgm:pt modelId="{541427D2-12DE-41B1-BF6F-BBEC9C5F6800}" type="sibTrans" cxnId="{B53DACE1-CB39-4F7D-A998-5284EC992E51}">
      <dgm:prSet/>
      <dgm:spPr/>
      <dgm:t>
        <a:bodyPr/>
        <a:lstStyle/>
        <a:p>
          <a:endParaRPr lang="en-US"/>
        </a:p>
      </dgm:t>
    </dgm:pt>
    <dgm:pt modelId="{172D7744-E6A3-464A-902F-8E3DFAFDFE4F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CULTURE AND TRADITIONS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5DBED11-7C16-4927-8337-1CF9FA5A4815}" type="parTrans" cxnId="{94BBDA09-3FF2-4B9B-9875-DA46A2545B68}">
      <dgm:prSet/>
      <dgm:spPr/>
      <dgm:t>
        <a:bodyPr/>
        <a:lstStyle/>
        <a:p>
          <a:endParaRPr lang="en-US"/>
        </a:p>
      </dgm:t>
    </dgm:pt>
    <dgm:pt modelId="{7C32A116-6EE5-4507-9DB7-E8348D952912}" type="sibTrans" cxnId="{94BBDA09-3FF2-4B9B-9875-DA46A2545B68}">
      <dgm:prSet/>
      <dgm:spPr/>
      <dgm:t>
        <a:bodyPr/>
        <a:lstStyle/>
        <a:p>
          <a:endParaRPr lang="en-US"/>
        </a:p>
      </dgm:t>
    </dgm:pt>
    <dgm:pt modelId="{A8E9263D-82B1-4A53-9252-E69E6F88DCB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TOURISM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6FCE25BB-5A0A-43B2-8BCD-893397C2B034}" type="parTrans" cxnId="{AFF333B9-CCE8-47E7-AE95-5CB63E729B2B}">
      <dgm:prSet/>
      <dgm:spPr/>
      <dgm:t>
        <a:bodyPr/>
        <a:lstStyle/>
        <a:p>
          <a:endParaRPr lang="en-US"/>
        </a:p>
      </dgm:t>
    </dgm:pt>
    <dgm:pt modelId="{C5CF3947-7438-452A-A40D-E7454313745C}" type="sibTrans" cxnId="{AFF333B9-CCE8-47E7-AE95-5CB63E729B2B}">
      <dgm:prSet/>
      <dgm:spPr/>
      <dgm:t>
        <a:bodyPr/>
        <a:lstStyle/>
        <a:p>
          <a:endParaRPr lang="en-US"/>
        </a:p>
      </dgm:t>
    </dgm:pt>
    <dgm:pt modelId="{30F9E047-4202-4916-B1A2-AA9CB2BEF64C}">
      <dgm:prSet phldrT="[Text]"/>
      <dgm:spPr/>
      <dgm:t>
        <a:bodyPr/>
        <a:lstStyle/>
        <a:p>
          <a:r>
            <a:rPr lang="en-US" dirty="0" smtClean="0"/>
            <a:t>FUTURE ASPECTS</a:t>
          </a:r>
          <a:endParaRPr lang="en-US" dirty="0"/>
        </a:p>
      </dgm:t>
    </dgm:pt>
    <dgm:pt modelId="{A0124E6F-AB46-4051-8D29-3DAAC7E8E9EC}" type="parTrans" cxnId="{FCAA60D7-0F75-41F9-916F-1D4C6A60B165}">
      <dgm:prSet/>
      <dgm:spPr/>
      <dgm:t>
        <a:bodyPr/>
        <a:lstStyle/>
        <a:p>
          <a:endParaRPr lang="en-US"/>
        </a:p>
      </dgm:t>
    </dgm:pt>
    <dgm:pt modelId="{A7CDD63A-735B-428B-B98A-DB9330F4760D}" type="sibTrans" cxnId="{FCAA60D7-0F75-41F9-916F-1D4C6A60B165}">
      <dgm:prSet/>
      <dgm:spPr/>
      <dgm:t>
        <a:bodyPr/>
        <a:lstStyle/>
        <a:p>
          <a:endParaRPr lang="en-US"/>
        </a:p>
      </dgm:t>
    </dgm:pt>
    <dgm:pt modelId="{ABB52440-BC59-4A8A-ABCE-5CCDB1F4025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AUDIO GUIDES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3F14BE48-6095-476E-B72A-163686B35DD7}" type="parTrans" cxnId="{50709E05-8981-4593-BFD5-B7FE74DC3163}">
      <dgm:prSet/>
      <dgm:spPr/>
      <dgm:t>
        <a:bodyPr/>
        <a:lstStyle/>
        <a:p>
          <a:endParaRPr lang="en-US"/>
        </a:p>
      </dgm:t>
    </dgm:pt>
    <dgm:pt modelId="{B03CF11D-C707-40E7-B34F-55753008EE92}" type="sibTrans" cxnId="{50709E05-8981-4593-BFD5-B7FE74DC3163}">
      <dgm:prSet/>
      <dgm:spPr/>
      <dgm:t>
        <a:bodyPr/>
        <a:lstStyle/>
        <a:p>
          <a:endParaRPr lang="en-US"/>
        </a:p>
      </dgm:t>
    </dgm:pt>
    <dgm:pt modelId="{D4F6558A-A6C5-48A2-BDA2-AE9462EDCC5B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 smtClean="0">
              <a:latin typeface="Cambria Math" panose="02040503050406030204" pitchFamily="18" charset="0"/>
              <a:ea typeface="Cambria Math" panose="02040503050406030204" pitchFamily="18" charset="0"/>
            </a:rPr>
            <a:t>PLAN A TRIP</a:t>
          </a:r>
          <a:endParaRPr lang="en-US" sz="200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2B1C51C1-D04E-4E5C-B0C6-050E91948316}" type="parTrans" cxnId="{A9E7A7D6-87C1-4074-A033-ADD3F8CA02D0}">
      <dgm:prSet/>
      <dgm:spPr/>
      <dgm:t>
        <a:bodyPr/>
        <a:lstStyle/>
        <a:p>
          <a:endParaRPr lang="en-US"/>
        </a:p>
      </dgm:t>
    </dgm:pt>
    <dgm:pt modelId="{28940FDB-4D18-4F3A-9FE9-A0B7F5DD3825}" type="sibTrans" cxnId="{A9E7A7D6-87C1-4074-A033-ADD3F8CA02D0}">
      <dgm:prSet/>
      <dgm:spPr/>
      <dgm:t>
        <a:bodyPr/>
        <a:lstStyle/>
        <a:p>
          <a:endParaRPr lang="en-US"/>
        </a:p>
      </dgm:t>
    </dgm:pt>
    <dgm:pt modelId="{0E4EDF79-89E6-48D0-AEF8-3D3FDF7F52F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WIKI-SEARCH</a:t>
          </a:r>
          <a:endParaRPr lang="en-US" sz="2000" b="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EB159600-FDC5-42C6-ACFD-A82F5F4109AD}" type="parTrans" cxnId="{3140108F-CD2E-4142-9321-9385D5E1F096}">
      <dgm:prSet/>
      <dgm:spPr/>
      <dgm:t>
        <a:bodyPr/>
        <a:lstStyle/>
        <a:p>
          <a:endParaRPr lang="en-US"/>
        </a:p>
      </dgm:t>
    </dgm:pt>
    <dgm:pt modelId="{46BFAA56-7E88-4327-82AB-C57FFF7A8A6C}" type="sibTrans" cxnId="{3140108F-CD2E-4142-9321-9385D5E1F096}">
      <dgm:prSet/>
      <dgm:spPr/>
      <dgm:t>
        <a:bodyPr/>
        <a:lstStyle/>
        <a:p>
          <a:endParaRPr lang="en-US"/>
        </a:p>
      </dgm:t>
    </dgm:pt>
    <dgm:pt modelId="{851D8693-027F-46B9-803D-21E78154FD6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TRAVEL PURPOSE</a:t>
          </a:r>
          <a:endParaRPr lang="en-US" sz="2000" b="0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A621FC6-871C-430C-8FBC-9BE023C43FC8}" type="parTrans" cxnId="{513044A8-62E6-41A8-B150-2B5ABC61AB17}">
      <dgm:prSet/>
      <dgm:spPr/>
      <dgm:t>
        <a:bodyPr/>
        <a:lstStyle/>
        <a:p>
          <a:endParaRPr lang="en-US"/>
        </a:p>
      </dgm:t>
    </dgm:pt>
    <dgm:pt modelId="{E6B55279-754B-4183-92E8-0D27B387F5B1}" type="sibTrans" cxnId="{513044A8-62E6-41A8-B150-2B5ABC61AB17}">
      <dgm:prSet/>
      <dgm:spPr/>
      <dgm:t>
        <a:bodyPr/>
        <a:lstStyle/>
        <a:p>
          <a:endParaRPr lang="en-US"/>
        </a:p>
      </dgm:t>
    </dgm:pt>
    <dgm:pt modelId="{CA9CE9F1-4319-4B93-ABF2-E20053410BC8}" type="pres">
      <dgm:prSet presAssocID="{5F4CF8C2-3E19-4D0B-8B6C-0F7A5281888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602C2C-1288-476C-89E0-062B25C205C5}" type="pres">
      <dgm:prSet presAssocID="{5F4CF8C2-3E19-4D0B-8B6C-0F7A52818888}" presName="cycle" presStyleCnt="0"/>
      <dgm:spPr/>
    </dgm:pt>
    <dgm:pt modelId="{00FA52FE-9BBD-4E1D-9E78-8E375FCBCBE9}" type="pres">
      <dgm:prSet presAssocID="{5F4CF8C2-3E19-4D0B-8B6C-0F7A52818888}" presName="centerShape" presStyleCnt="0"/>
      <dgm:spPr/>
    </dgm:pt>
    <dgm:pt modelId="{46C54C68-E07B-4823-81FD-4A925303CBD8}" type="pres">
      <dgm:prSet presAssocID="{5F4CF8C2-3E19-4D0B-8B6C-0F7A52818888}" presName="connSite" presStyleLbl="node1" presStyleIdx="0" presStyleCnt="4"/>
      <dgm:spPr/>
    </dgm:pt>
    <dgm:pt modelId="{9F76B6E1-225B-4676-88C5-5D560C2BCC8C}" type="pres">
      <dgm:prSet presAssocID="{5F4CF8C2-3E19-4D0B-8B6C-0F7A52818888}" presName="visible" presStyleLbl="node1" presStyleIdx="0" presStyleCnt="4" custScaleX="101022" custScaleY="960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798814E5-CA6C-4B79-AE3B-3CFBB28B7FC9}" type="pres">
      <dgm:prSet presAssocID="{1335B231-AC75-4C5F-8FA4-F49BFFD98796}" presName="Name25" presStyleLbl="parChTrans1D1" presStyleIdx="0" presStyleCnt="3"/>
      <dgm:spPr/>
      <dgm:t>
        <a:bodyPr/>
        <a:lstStyle/>
        <a:p>
          <a:endParaRPr lang="en-US"/>
        </a:p>
      </dgm:t>
    </dgm:pt>
    <dgm:pt modelId="{778EAC9A-F95A-4243-BB7D-314F9C8D609F}" type="pres">
      <dgm:prSet presAssocID="{B54068A6-0821-4B06-BBC0-655F643C7282}" presName="node" presStyleCnt="0"/>
      <dgm:spPr/>
    </dgm:pt>
    <dgm:pt modelId="{8751E919-9DE6-471B-8336-780FFDBF5E1D}" type="pres">
      <dgm:prSet presAssocID="{B54068A6-0821-4B06-BBC0-655F643C7282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BCAD0-960E-459C-B2E6-3E67DF70EB1C}" type="pres">
      <dgm:prSet presAssocID="{B54068A6-0821-4B06-BBC0-655F643C7282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9965D-7619-4011-8E69-297F82F7A629}" type="pres">
      <dgm:prSet presAssocID="{EE4F20F6-1645-4325-94C7-7F9E25F14071}" presName="Name25" presStyleLbl="parChTrans1D1" presStyleIdx="1" presStyleCnt="3"/>
      <dgm:spPr/>
      <dgm:t>
        <a:bodyPr/>
        <a:lstStyle/>
        <a:p>
          <a:endParaRPr lang="en-US"/>
        </a:p>
      </dgm:t>
    </dgm:pt>
    <dgm:pt modelId="{4C725EB7-28B4-416C-9B1B-6669BE4D50D6}" type="pres">
      <dgm:prSet presAssocID="{9CBFBBBE-A9C3-4DF0-8454-F496A5FB59F3}" presName="node" presStyleCnt="0"/>
      <dgm:spPr/>
    </dgm:pt>
    <dgm:pt modelId="{001819C8-7B19-4E0F-BAFF-85A99F145917}" type="pres">
      <dgm:prSet presAssocID="{9CBFBBBE-A9C3-4DF0-8454-F496A5FB59F3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2A3D0-3BDF-4802-BE4B-68DBF82FFA5F}" type="pres">
      <dgm:prSet presAssocID="{9CBFBBBE-A9C3-4DF0-8454-F496A5FB59F3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66D6B3-2FFF-4E99-8B2C-DDE2EDE221D9}" type="pres">
      <dgm:prSet presAssocID="{A0124E6F-AB46-4051-8D29-3DAAC7E8E9E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6B6C829A-E5BB-4F93-A636-7435491F4289}" type="pres">
      <dgm:prSet presAssocID="{30F9E047-4202-4916-B1A2-AA9CB2BEF64C}" presName="node" presStyleCnt="0"/>
      <dgm:spPr/>
    </dgm:pt>
    <dgm:pt modelId="{51C35D52-253F-4645-8467-627DC3E072B8}" type="pres">
      <dgm:prSet presAssocID="{30F9E047-4202-4916-B1A2-AA9CB2BEF64C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7581A4-8F01-4457-A372-8334CE0CF2E6}" type="pres">
      <dgm:prSet presAssocID="{30F9E047-4202-4916-B1A2-AA9CB2BEF64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3044A8-62E6-41A8-B150-2B5ABC61AB17}" srcId="{B54068A6-0821-4B06-BBC0-655F643C7282}" destId="{851D8693-027F-46B9-803D-21E78154FD66}" srcOrd="3" destOrd="0" parTransId="{4A621FC6-871C-430C-8FBC-9BE023C43FC8}" sibTransId="{E6B55279-754B-4183-92E8-0D27B387F5B1}"/>
    <dgm:cxn modelId="{106DB818-DE9F-48E0-8C85-8FDBA2A8B55A}" srcId="{B54068A6-0821-4B06-BBC0-655F643C7282}" destId="{660CADBD-736E-45E9-99F9-84708BBB06D9}" srcOrd="0" destOrd="0" parTransId="{65C18274-6BEE-4987-BBDF-BC77505DF238}" sibTransId="{1F6031CB-F75B-4262-8DF0-9636A2DD4C79}"/>
    <dgm:cxn modelId="{8A550028-0ECE-44E9-B528-80126AB74158}" type="presOf" srcId="{172D7744-E6A3-464A-902F-8E3DFAFDFE4F}" destId="{0912A3D0-3BDF-4802-BE4B-68DBF82FFA5F}" srcOrd="0" destOrd="0" presId="urn:microsoft.com/office/officeart/2005/8/layout/radial2"/>
    <dgm:cxn modelId="{DCAF37E8-8677-47BF-8111-C6795444B309}" type="presOf" srcId="{4BBAF2C5-CD18-477D-89A2-BCF7DCCAD451}" destId="{446BCAD0-960E-459C-B2E6-3E67DF70EB1C}" srcOrd="0" destOrd="1" presId="urn:microsoft.com/office/officeart/2005/8/layout/radial2"/>
    <dgm:cxn modelId="{84C149E0-E524-4640-9B3E-BC432C2E1529}" type="presOf" srcId="{30F9E047-4202-4916-B1A2-AA9CB2BEF64C}" destId="{51C35D52-253F-4645-8467-627DC3E072B8}" srcOrd="0" destOrd="0" presId="urn:microsoft.com/office/officeart/2005/8/layout/radial2"/>
    <dgm:cxn modelId="{B53DACE1-CB39-4F7D-A998-5284EC992E51}" srcId="{5F4CF8C2-3E19-4D0B-8B6C-0F7A52818888}" destId="{9CBFBBBE-A9C3-4DF0-8454-F496A5FB59F3}" srcOrd="1" destOrd="0" parTransId="{EE4F20F6-1645-4325-94C7-7F9E25F14071}" sibTransId="{541427D2-12DE-41B1-BF6F-BBEC9C5F6800}"/>
    <dgm:cxn modelId="{37DFD6F4-3323-4BA5-969E-8B3C4B39A15E}" type="presOf" srcId="{EE4F20F6-1645-4325-94C7-7F9E25F14071}" destId="{85E9965D-7619-4011-8E69-297F82F7A629}" srcOrd="0" destOrd="0" presId="urn:microsoft.com/office/officeart/2005/8/layout/radial2"/>
    <dgm:cxn modelId="{A9E7A7D6-87C1-4074-A033-ADD3F8CA02D0}" srcId="{30F9E047-4202-4916-B1A2-AA9CB2BEF64C}" destId="{D4F6558A-A6C5-48A2-BDA2-AE9462EDCC5B}" srcOrd="1" destOrd="0" parTransId="{2B1C51C1-D04E-4E5C-B0C6-050E91948316}" sibTransId="{28940FDB-4D18-4F3A-9FE9-A0B7F5DD3825}"/>
    <dgm:cxn modelId="{304E96D3-46EA-435E-8796-E8B17F9527E3}" type="presOf" srcId="{ABB52440-BC59-4A8A-ABCE-5CCDB1F4025A}" destId="{FE7581A4-8F01-4457-A372-8334CE0CF2E6}" srcOrd="0" destOrd="0" presId="urn:microsoft.com/office/officeart/2005/8/layout/radial2"/>
    <dgm:cxn modelId="{50709E05-8981-4593-BFD5-B7FE74DC3163}" srcId="{30F9E047-4202-4916-B1A2-AA9CB2BEF64C}" destId="{ABB52440-BC59-4A8A-ABCE-5CCDB1F4025A}" srcOrd="0" destOrd="0" parTransId="{3F14BE48-6095-476E-B72A-163686B35DD7}" sibTransId="{B03CF11D-C707-40E7-B34F-55753008EE92}"/>
    <dgm:cxn modelId="{DD3FC577-E543-45B1-AEBF-8436B13FEF52}" srcId="{5F4CF8C2-3E19-4D0B-8B6C-0F7A52818888}" destId="{B54068A6-0821-4B06-BBC0-655F643C7282}" srcOrd="0" destOrd="0" parTransId="{1335B231-AC75-4C5F-8FA4-F49BFFD98796}" sibTransId="{074D4108-C44E-4550-A044-3167F80E4EF9}"/>
    <dgm:cxn modelId="{74221953-5B59-44E6-9161-534154F0DF61}" type="presOf" srcId="{9CBFBBBE-A9C3-4DF0-8454-F496A5FB59F3}" destId="{001819C8-7B19-4E0F-BAFF-85A99F145917}" srcOrd="0" destOrd="0" presId="urn:microsoft.com/office/officeart/2005/8/layout/radial2"/>
    <dgm:cxn modelId="{352B6529-4E2E-4CA8-A007-D017347E99A9}" type="presOf" srcId="{D4F6558A-A6C5-48A2-BDA2-AE9462EDCC5B}" destId="{FE7581A4-8F01-4457-A372-8334CE0CF2E6}" srcOrd="0" destOrd="1" presId="urn:microsoft.com/office/officeart/2005/8/layout/radial2"/>
    <dgm:cxn modelId="{3140108F-CD2E-4142-9321-9385D5E1F096}" srcId="{B54068A6-0821-4B06-BBC0-655F643C7282}" destId="{0E4EDF79-89E6-48D0-AEF8-3D3FDF7F52F3}" srcOrd="2" destOrd="0" parTransId="{EB159600-FDC5-42C6-ACFD-A82F5F4109AD}" sibTransId="{46BFAA56-7E88-4327-82AB-C57FFF7A8A6C}"/>
    <dgm:cxn modelId="{FCAA60D7-0F75-41F9-916F-1D4C6A60B165}" srcId="{5F4CF8C2-3E19-4D0B-8B6C-0F7A52818888}" destId="{30F9E047-4202-4916-B1A2-AA9CB2BEF64C}" srcOrd="2" destOrd="0" parTransId="{A0124E6F-AB46-4051-8D29-3DAAC7E8E9EC}" sibTransId="{A7CDD63A-735B-428B-B98A-DB9330F4760D}"/>
    <dgm:cxn modelId="{4C13F5E1-90B4-4288-8F30-A4BA7834B0A4}" type="presOf" srcId="{1335B231-AC75-4C5F-8FA4-F49BFFD98796}" destId="{798814E5-CA6C-4B79-AE3B-3CFBB28B7FC9}" srcOrd="0" destOrd="0" presId="urn:microsoft.com/office/officeart/2005/8/layout/radial2"/>
    <dgm:cxn modelId="{FD83D565-0112-4F33-B421-A52AD03E9206}" type="presOf" srcId="{A8E9263D-82B1-4A53-9252-E69E6F88DCBC}" destId="{0912A3D0-3BDF-4802-BE4B-68DBF82FFA5F}" srcOrd="0" destOrd="1" presId="urn:microsoft.com/office/officeart/2005/8/layout/radial2"/>
    <dgm:cxn modelId="{81198413-EC02-4615-AE51-89C22154399A}" type="presOf" srcId="{0E4EDF79-89E6-48D0-AEF8-3D3FDF7F52F3}" destId="{446BCAD0-960E-459C-B2E6-3E67DF70EB1C}" srcOrd="0" destOrd="2" presId="urn:microsoft.com/office/officeart/2005/8/layout/radial2"/>
    <dgm:cxn modelId="{C632CAE1-1076-42B8-8484-FABF9462D00D}" type="presOf" srcId="{851D8693-027F-46B9-803D-21E78154FD66}" destId="{446BCAD0-960E-459C-B2E6-3E67DF70EB1C}" srcOrd="0" destOrd="3" presId="urn:microsoft.com/office/officeart/2005/8/layout/radial2"/>
    <dgm:cxn modelId="{2DFBE8C1-5EDB-499C-8F4A-81BF8B947DE7}" type="presOf" srcId="{B54068A6-0821-4B06-BBC0-655F643C7282}" destId="{8751E919-9DE6-471B-8336-780FFDBF5E1D}" srcOrd="0" destOrd="0" presId="urn:microsoft.com/office/officeart/2005/8/layout/radial2"/>
    <dgm:cxn modelId="{0194532E-1465-4DC0-83EC-6191BDFB599B}" type="presOf" srcId="{A0124E6F-AB46-4051-8D29-3DAAC7E8E9EC}" destId="{CD66D6B3-2FFF-4E99-8B2C-DDE2EDE221D9}" srcOrd="0" destOrd="0" presId="urn:microsoft.com/office/officeart/2005/8/layout/radial2"/>
    <dgm:cxn modelId="{DFE505E0-5B33-481C-9901-4FDC53CA4B57}" type="presOf" srcId="{660CADBD-736E-45E9-99F9-84708BBB06D9}" destId="{446BCAD0-960E-459C-B2E6-3E67DF70EB1C}" srcOrd="0" destOrd="0" presId="urn:microsoft.com/office/officeart/2005/8/layout/radial2"/>
    <dgm:cxn modelId="{ACF12964-CCAA-4D73-A5A5-DB3F7EFCED82}" srcId="{B54068A6-0821-4B06-BBC0-655F643C7282}" destId="{4BBAF2C5-CD18-477D-89A2-BCF7DCCAD451}" srcOrd="1" destOrd="0" parTransId="{85C19A4D-F314-41E2-ABE5-AE1206BA92E8}" sibTransId="{0944ACB2-CC0D-45D2-8DA7-9D8CF4545290}"/>
    <dgm:cxn modelId="{6A93B25D-22C4-4747-A814-817CB5AEDC5A}" type="presOf" srcId="{5F4CF8C2-3E19-4D0B-8B6C-0F7A52818888}" destId="{CA9CE9F1-4319-4B93-ABF2-E20053410BC8}" srcOrd="0" destOrd="0" presId="urn:microsoft.com/office/officeart/2005/8/layout/radial2"/>
    <dgm:cxn modelId="{94BBDA09-3FF2-4B9B-9875-DA46A2545B68}" srcId="{9CBFBBBE-A9C3-4DF0-8454-F496A5FB59F3}" destId="{172D7744-E6A3-464A-902F-8E3DFAFDFE4F}" srcOrd="0" destOrd="0" parTransId="{65DBED11-7C16-4927-8337-1CF9FA5A4815}" sibTransId="{7C32A116-6EE5-4507-9DB7-E8348D952912}"/>
    <dgm:cxn modelId="{AFF333B9-CCE8-47E7-AE95-5CB63E729B2B}" srcId="{9CBFBBBE-A9C3-4DF0-8454-F496A5FB59F3}" destId="{A8E9263D-82B1-4A53-9252-E69E6F88DCBC}" srcOrd="1" destOrd="0" parTransId="{6FCE25BB-5A0A-43B2-8BCD-893397C2B034}" sibTransId="{C5CF3947-7438-452A-A40D-E7454313745C}"/>
    <dgm:cxn modelId="{C9CF6822-4A1B-489A-8FD7-C30281657766}" type="presParOf" srcId="{CA9CE9F1-4319-4B93-ABF2-E20053410BC8}" destId="{64602C2C-1288-476C-89E0-062B25C205C5}" srcOrd="0" destOrd="0" presId="urn:microsoft.com/office/officeart/2005/8/layout/radial2"/>
    <dgm:cxn modelId="{CCCB692B-A104-4C61-A47E-E05D7931177D}" type="presParOf" srcId="{64602C2C-1288-476C-89E0-062B25C205C5}" destId="{00FA52FE-9BBD-4E1D-9E78-8E375FCBCBE9}" srcOrd="0" destOrd="0" presId="urn:microsoft.com/office/officeart/2005/8/layout/radial2"/>
    <dgm:cxn modelId="{80383BAC-2583-47CA-A927-BEEF8D9BC7F5}" type="presParOf" srcId="{00FA52FE-9BBD-4E1D-9E78-8E375FCBCBE9}" destId="{46C54C68-E07B-4823-81FD-4A925303CBD8}" srcOrd="0" destOrd="0" presId="urn:microsoft.com/office/officeart/2005/8/layout/radial2"/>
    <dgm:cxn modelId="{3ED32B6B-0C20-4FB2-89EA-EF58659B85A9}" type="presParOf" srcId="{00FA52FE-9BBD-4E1D-9E78-8E375FCBCBE9}" destId="{9F76B6E1-225B-4676-88C5-5D560C2BCC8C}" srcOrd="1" destOrd="0" presId="urn:microsoft.com/office/officeart/2005/8/layout/radial2"/>
    <dgm:cxn modelId="{4352C4FC-7F28-449D-9DCC-6DFC284DFD31}" type="presParOf" srcId="{64602C2C-1288-476C-89E0-062B25C205C5}" destId="{798814E5-CA6C-4B79-AE3B-3CFBB28B7FC9}" srcOrd="1" destOrd="0" presId="urn:microsoft.com/office/officeart/2005/8/layout/radial2"/>
    <dgm:cxn modelId="{2F9A20BD-91C7-4841-9EDC-CCFA24258F0A}" type="presParOf" srcId="{64602C2C-1288-476C-89E0-062B25C205C5}" destId="{778EAC9A-F95A-4243-BB7D-314F9C8D609F}" srcOrd="2" destOrd="0" presId="urn:microsoft.com/office/officeart/2005/8/layout/radial2"/>
    <dgm:cxn modelId="{F653BCC5-94C1-428B-9899-170D9623CD08}" type="presParOf" srcId="{778EAC9A-F95A-4243-BB7D-314F9C8D609F}" destId="{8751E919-9DE6-471B-8336-780FFDBF5E1D}" srcOrd="0" destOrd="0" presId="urn:microsoft.com/office/officeart/2005/8/layout/radial2"/>
    <dgm:cxn modelId="{49F4D51C-7935-46F9-9350-C14AE3446F0F}" type="presParOf" srcId="{778EAC9A-F95A-4243-BB7D-314F9C8D609F}" destId="{446BCAD0-960E-459C-B2E6-3E67DF70EB1C}" srcOrd="1" destOrd="0" presId="urn:microsoft.com/office/officeart/2005/8/layout/radial2"/>
    <dgm:cxn modelId="{C4494653-819A-4F4F-A318-1603AA9D4B8A}" type="presParOf" srcId="{64602C2C-1288-476C-89E0-062B25C205C5}" destId="{85E9965D-7619-4011-8E69-297F82F7A629}" srcOrd="3" destOrd="0" presId="urn:microsoft.com/office/officeart/2005/8/layout/radial2"/>
    <dgm:cxn modelId="{D780D54D-B3A8-4B28-B956-2C5AE8FE5DDC}" type="presParOf" srcId="{64602C2C-1288-476C-89E0-062B25C205C5}" destId="{4C725EB7-28B4-416C-9B1B-6669BE4D50D6}" srcOrd="4" destOrd="0" presId="urn:microsoft.com/office/officeart/2005/8/layout/radial2"/>
    <dgm:cxn modelId="{EA545F02-D4C1-4A64-AF38-A072EB18A883}" type="presParOf" srcId="{4C725EB7-28B4-416C-9B1B-6669BE4D50D6}" destId="{001819C8-7B19-4E0F-BAFF-85A99F145917}" srcOrd="0" destOrd="0" presId="urn:microsoft.com/office/officeart/2005/8/layout/radial2"/>
    <dgm:cxn modelId="{87634D19-9D11-44BC-9FFD-2CA1ED320C1C}" type="presParOf" srcId="{4C725EB7-28B4-416C-9B1B-6669BE4D50D6}" destId="{0912A3D0-3BDF-4802-BE4B-68DBF82FFA5F}" srcOrd="1" destOrd="0" presId="urn:microsoft.com/office/officeart/2005/8/layout/radial2"/>
    <dgm:cxn modelId="{A8F13449-1BE9-4403-9A03-9DE08EB678D0}" type="presParOf" srcId="{64602C2C-1288-476C-89E0-062B25C205C5}" destId="{CD66D6B3-2FFF-4E99-8B2C-DDE2EDE221D9}" srcOrd="5" destOrd="0" presId="urn:microsoft.com/office/officeart/2005/8/layout/radial2"/>
    <dgm:cxn modelId="{E8127769-4C9A-4C04-BAE0-C761D7A85711}" type="presParOf" srcId="{64602C2C-1288-476C-89E0-062B25C205C5}" destId="{6B6C829A-E5BB-4F93-A636-7435491F4289}" srcOrd="6" destOrd="0" presId="urn:microsoft.com/office/officeart/2005/8/layout/radial2"/>
    <dgm:cxn modelId="{044619EB-06CF-4980-9AB9-27C5E734E903}" type="presParOf" srcId="{6B6C829A-E5BB-4F93-A636-7435491F4289}" destId="{51C35D52-253F-4645-8467-627DC3E072B8}" srcOrd="0" destOrd="0" presId="urn:microsoft.com/office/officeart/2005/8/layout/radial2"/>
    <dgm:cxn modelId="{AF50C143-2D4A-48B4-A2F8-F3FBBC729134}" type="presParOf" srcId="{6B6C829A-E5BB-4F93-A636-7435491F4289}" destId="{FE7581A4-8F01-4457-A372-8334CE0CF2E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0.49355</cdr:x>
      <cdr:y>0</cdr:y>
    </cdr:from>
    <cdr:to>
      <cdr:x>0.51235</cdr:x>
      <cdr:y>0.18933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849753" y="0"/>
          <a:ext cx="184730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endParaRPr lang="en-US" sz="5400" b="1" cap="none" spc="0" dirty="0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D21C3-F3D4-431D-A933-8FED0C09DA9E}" type="datetimeFigureOut">
              <a:rPr lang="en-US" smtClean="0"/>
              <a:t>7/26/2018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E69C4-3935-460D-A4BB-4DEDA7E96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79" y="1153246"/>
            <a:ext cx="6600842" cy="36172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658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836687479"/>
              </p:ext>
            </p:extLst>
          </p:nvPr>
        </p:nvGraphicFramePr>
        <p:xfrm>
          <a:off x="2032000" y="719666"/>
          <a:ext cx="8128000" cy="560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43316" y="710521"/>
            <a:ext cx="14577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01687" y="1842051"/>
            <a:ext cx="8388627" cy="2319131"/>
            <a:chOff x="1166190" y="1842051"/>
            <a:chExt cx="8388627" cy="2319131"/>
          </a:xfrm>
        </p:grpSpPr>
        <p:sp>
          <p:nvSpPr>
            <p:cNvPr id="3" name="Rectangle 2"/>
            <p:cNvSpPr/>
            <p:nvPr/>
          </p:nvSpPr>
          <p:spPr>
            <a:xfrm>
              <a:off x="1166190" y="1842051"/>
              <a:ext cx="8388627" cy="2319131"/>
            </a:xfrm>
            <a:prstGeom prst="rect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68556" y="2539951"/>
              <a:ext cx="7686261" cy="92333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5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Expectations ≠ Reality</a:t>
              </a:r>
              <a:endParaRPr lang="en-US" sz="54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443316" y="710521"/>
            <a:ext cx="14577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07" y="4469762"/>
            <a:ext cx="3060700" cy="2018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9446782"/>
              </p:ext>
            </p:extLst>
          </p:nvPr>
        </p:nvGraphicFramePr>
        <p:xfrm>
          <a:off x="777650" y="384313"/>
          <a:ext cx="10137913" cy="393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16" y="4458535"/>
            <a:ext cx="3060700" cy="2018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9839547" y="4469762"/>
            <a:ext cx="20615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ELDERLY PEOPLE UNABLE TO TRAVEL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225" y="4458535"/>
            <a:ext cx="22288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WHO WANT TO TRAVEL BUT CANNOT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43316" y="710521"/>
            <a:ext cx="14577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9113" y="543339"/>
            <a:ext cx="2226365" cy="54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1103313" y="504470"/>
            <a:ext cx="5258952" cy="1400530"/>
          </a:xfrm>
        </p:spPr>
        <p:txBody>
          <a:bodyPr/>
          <a:lstStyle/>
          <a:p>
            <a:r>
              <a:rPr lang="en-US" sz="7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Why Now?</a:t>
            </a:r>
            <a:endParaRPr lang="en-US" sz="7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TOURISM IN INDIA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"/>
          </p:nvPr>
        </p:nvSpPr>
        <p:spPr>
          <a:xfrm>
            <a:off x="6362264" y="1905000"/>
            <a:ext cx="4396339" cy="576262"/>
          </a:xfrm>
        </p:spPr>
        <p:txBody>
          <a:bodyPr/>
          <a:lstStyle/>
          <a:p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APPLICATION USERS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2265" y="2481262"/>
            <a:ext cx="4396339" cy="3741738"/>
          </a:xfrm>
          <a:prstGeom prst="rect">
            <a:avLst/>
          </a:prstGeom>
        </p:spPr>
      </p:pic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5653795"/>
              </p:ext>
            </p:extLst>
          </p:nvPr>
        </p:nvGraphicFramePr>
        <p:xfrm>
          <a:off x="1103313" y="2514600"/>
          <a:ext cx="4395787" cy="374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39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6242342"/>
              </p:ext>
            </p:extLst>
          </p:nvPr>
        </p:nvGraphicFramePr>
        <p:xfrm>
          <a:off x="1113183" y="719666"/>
          <a:ext cx="9965635" cy="5561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29459" y="702365"/>
            <a:ext cx="14577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>
    <a:spDef>
      <a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4796</TotalTime>
  <Words>80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Why Now?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MY PC</cp:lastModifiedBy>
  <cp:revision>113</cp:revision>
  <dcterms:created xsi:type="dcterms:W3CDTF">2018-06-16T04:47:57Z</dcterms:created>
  <dcterms:modified xsi:type="dcterms:W3CDTF">2018-07-26T14:22:12Z</dcterms:modified>
</cp:coreProperties>
</file>