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PT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PTSans-regular.fntdata"/><Relationship Id="rId23" Type="http://schemas.openxmlformats.org/officeDocument/2006/relationships/font" Target="fonts/Montserrat-boldItalic.fntdata"/><Relationship Id="rId26" Type="http://schemas.openxmlformats.org/officeDocument/2006/relationships/font" Target="fonts/PTSans-italic.fntdata"/><Relationship Id="rId25" Type="http://schemas.openxmlformats.org/officeDocument/2006/relationships/font" Target="fonts/PTSans-bold.fntdata"/><Relationship Id="rId27" Type="http://schemas.openxmlformats.org/officeDocument/2006/relationships/font" Target="fonts/PT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9079281f87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29079281f87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918351310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2918351310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918351310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2918351310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290936385c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290936385c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291e98c3dd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291e98c3dd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2918351310f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2918351310f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90936385c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290936385c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9200db269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9200db269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9079281f87_0_9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29079281f87_0_9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2918351310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2918351310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29079281f87_0_18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29079281f87_0_18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91835131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291835131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918351310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2918351310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2918351310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2918351310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400000">
            <a:off x="-1515884" y="-1719378"/>
            <a:ext cx="3679200" cy="3679200"/>
          </a:xfrm>
          <a:prstGeom prst="blockArc">
            <a:avLst>
              <a:gd fmla="val 15904124" name="adj1"/>
              <a:gd fmla="val 722519" name="adj2"/>
              <a:gd fmla="val 7278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rot="-2175913">
            <a:off x="6501213" y="3908853"/>
            <a:ext cx="1705595" cy="1705595"/>
          </a:xfrm>
          <a:prstGeom prst="blockArc">
            <a:avLst>
              <a:gd fmla="val 13003178" name="adj1"/>
              <a:gd fmla="val 2121832" name="adj2"/>
              <a:gd fmla="val 25028" name="adj3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/>
        </p:nvSpPr>
        <p:spPr>
          <a:xfrm>
            <a:off x="1355650" y="744575"/>
            <a:ext cx="6261600" cy="23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Google Shape;13;p2"/>
          <p:cNvSpPr txBox="1"/>
          <p:nvPr/>
        </p:nvSpPr>
        <p:spPr>
          <a:xfrm>
            <a:off x="1355650" y="3396875"/>
            <a:ext cx="40485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1080000" y="2834125"/>
            <a:ext cx="68400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Google Shape;15;p2"/>
          <p:cNvSpPr txBox="1"/>
          <p:nvPr>
            <p:ph type="title"/>
          </p:nvPr>
        </p:nvSpPr>
        <p:spPr>
          <a:xfrm>
            <a:off x="1441200" y="1455663"/>
            <a:ext cx="6261600" cy="13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2649875" y="3207913"/>
            <a:ext cx="3823800" cy="6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 rot="4458820">
            <a:off x="-1366688" y="4266321"/>
            <a:ext cx="2387832" cy="2387832"/>
          </a:xfrm>
          <a:prstGeom prst="blockArc">
            <a:avLst>
              <a:gd fmla="val 12020406" name="adj1"/>
              <a:gd fmla="val 16274686" name="adj2"/>
              <a:gd fmla="val 10157" name="adj3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1"/>
          <p:cNvSpPr/>
          <p:nvPr/>
        </p:nvSpPr>
        <p:spPr>
          <a:xfrm rot="10800000">
            <a:off x="2493150" y="1026650"/>
            <a:ext cx="4157700" cy="2669100"/>
          </a:xfrm>
          <a:prstGeom prst="round1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1"/>
          <p:cNvSpPr txBox="1"/>
          <p:nvPr>
            <p:ph hasCustomPrompt="1" type="title"/>
          </p:nvPr>
        </p:nvSpPr>
        <p:spPr>
          <a:xfrm>
            <a:off x="2493150" y="1445325"/>
            <a:ext cx="4157700" cy="18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11"/>
          <p:cNvSpPr txBox="1"/>
          <p:nvPr>
            <p:ph idx="2" type="title"/>
          </p:nvPr>
        </p:nvSpPr>
        <p:spPr>
          <a:xfrm>
            <a:off x="2493100" y="3833575"/>
            <a:ext cx="4157700" cy="59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" name="Google Shape;76;p11"/>
          <p:cNvSpPr/>
          <p:nvPr/>
        </p:nvSpPr>
        <p:spPr>
          <a:xfrm rot="10800000">
            <a:off x="7185416" y="-1943003"/>
            <a:ext cx="3679200" cy="3679200"/>
          </a:xfrm>
          <a:prstGeom prst="blockArc">
            <a:avLst>
              <a:gd fmla="val 15904124" name="adj1"/>
              <a:gd fmla="val 21548879" name="adj2"/>
              <a:gd fmla="val 9599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/>
          <p:nvPr/>
        </p:nvSpPr>
        <p:spPr>
          <a:xfrm>
            <a:off x="-76800" y="-76500"/>
            <a:ext cx="4638900" cy="5277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 rot="10800000">
            <a:off x="735300" y="724075"/>
            <a:ext cx="3241500" cy="3945900"/>
          </a:xfrm>
          <a:prstGeom prst="round1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 txBox="1"/>
          <p:nvPr>
            <p:ph idx="1" type="subTitle"/>
          </p:nvPr>
        </p:nvSpPr>
        <p:spPr>
          <a:xfrm>
            <a:off x="5909000" y="599974"/>
            <a:ext cx="2448000" cy="3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82" name="Google Shape;82;p13"/>
          <p:cNvSpPr txBox="1"/>
          <p:nvPr>
            <p:ph idx="2" type="subTitle"/>
          </p:nvPr>
        </p:nvSpPr>
        <p:spPr>
          <a:xfrm>
            <a:off x="5909000" y="1035316"/>
            <a:ext cx="24480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3" type="subTitle"/>
          </p:nvPr>
        </p:nvSpPr>
        <p:spPr>
          <a:xfrm>
            <a:off x="5909000" y="2028524"/>
            <a:ext cx="2448000" cy="3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4" type="subTitle"/>
          </p:nvPr>
        </p:nvSpPr>
        <p:spPr>
          <a:xfrm>
            <a:off x="5909000" y="2445016"/>
            <a:ext cx="24480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5" type="subTitle"/>
          </p:nvPr>
        </p:nvSpPr>
        <p:spPr>
          <a:xfrm>
            <a:off x="5909000" y="3457074"/>
            <a:ext cx="2448000" cy="3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86" name="Google Shape;86;p13"/>
          <p:cNvSpPr txBox="1"/>
          <p:nvPr>
            <p:ph idx="6" type="subTitle"/>
          </p:nvPr>
        </p:nvSpPr>
        <p:spPr>
          <a:xfrm>
            <a:off x="5909000" y="3854716"/>
            <a:ext cx="24480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type="title"/>
          </p:nvPr>
        </p:nvSpPr>
        <p:spPr>
          <a:xfrm>
            <a:off x="831900" y="717175"/>
            <a:ext cx="3144900" cy="394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2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713400" y="1244400"/>
            <a:ext cx="7717200" cy="335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1915200" y="1843360"/>
            <a:ext cx="2448000" cy="3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92" name="Google Shape;92;p14"/>
          <p:cNvSpPr txBox="1"/>
          <p:nvPr>
            <p:ph idx="2" type="subTitle"/>
          </p:nvPr>
        </p:nvSpPr>
        <p:spPr>
          <a:xfrm>
            <a:off x="1915200" y="2181704"/>
            <a:ext cx="24480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3" type="subTitle"/>
          </p:nvPr>
        </p:nvSpPr>
        <p:spPr>
          <a:xfrm>
            <a:off x="1915200" y="3067959"/>
            <a:ext cx="2448000" cy="3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4" type="subTitle"/>
          </p:nvPr>
        </p:nvSpPr>
        <p:spPr>
          <a:xfrm>
            <a:off x="1915200" y="3403861"/>
            <a:ext cx="24480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5" type="subTitle"/>
          </p:nvPr>
        </p:nvSpPr>
        <p:spPr>
          <a:xfrm>
            <a:off x="5556350" y="1843360"/>
            <a:ext cx="2448000" cy="3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96" name="Google Shape;96;p14"/>
          <p:cNvSpPr txBox="1"/>
          <p:nvPr>
            <p:ph idx="6" type="subTitle"/>
          </p:nvPr>
        </p:nvSpPr>
        <p:spPr>
          <a:xfrm>
            <a:off x="5556350" y="2181704"/>
            <a:ext cx="24480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type="title"/>
          </p:nvPr>
        </p:nvSpPr>
        <p:spPr>
          <a:xfrm>
            <a:off x="713400" y="433475"/>
            <a:ext cx="7717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7" type="subTitle"/>
          </p:nvPr>
        </p:nvSpPr>
        <p:spPr>
          <a:xfrm>
            <a:off x="5556350" y="3067959"/>
            <a:ext cx="2448000" cy="3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99" name="Google Shape;99;p14"/>
          <p:cNvSpPr txBox="1"/>
          <p:nvPr>
            <p:ph idx="8" type="subTitle"/>
          </p:nvPr>
        </p:nvSpPr>
        <p:spPr>
          <a:xfrm>
            <a:off x="5556350" y="3403861"/>
            <a:ext cx="24480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hasCustomPrompt="1" idx="9" type="title"/>
          </p:nvPr>
        </p:nvSpPr>
        <p:spPr>
          <a:xfrm>
            <a:off x="1139650" y="2103649"/>
            <a:ext cx="658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/>
          <p:nvPr>
            <p:ph hasCustomPrompt="1" idx="13" type="title"/>
          </p:nvPr>
        </p:nvSpPr>
        <p:spPr>
          <a:xfrm>
            <a:off x="1139650" y="3321374"/>
            <a:ext cx="6585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02" name="Google Shape;102;p14"/>
          <p:cNvSpPr txBox="1"/>
          <p:nvPr>
            <p:ph hasCustomPrompt="1" idx="14" type="title"/>
          </p:nvPr>
        </p:nvSpPr>
        <p:spPr>
          <a:xfrm>
            <a:off x="4780800" y="2103649"/>
            <a:ext cx="658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03" name="Google Shape;103;p14"/>
          <p:cNvSpPr txBox="1"/>
          <p:nvPr>
            <p:ph hasCustomPrompt="1" idx="15" type="title"/>
          </p:nvPr>
        </p:nvSpPr>
        <p:spPr>
          <a:xfrm>
            <a:off x="4780800" y="3325874"/>
            <a:ext cx="658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/>
          <p:nvPr/>
        </p:nvSpPr>
        <p:spPr>
          <a:xfrm>
            <a:off x="7859625" y="346550"/>
            <a:ext cx="1654200" cy="1654200"/>
          </a:xfrm>
          <a:prstGeom prst="donut">
            <a:avLst>
              <a:gd fmla="val 1149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-414525" y="1648413"/>
            <a:ext cx="720300" cy="720300"/>
          </a:xfrm>
          <a:prstGeom prst="donut">
            <a:avLst>
              <a:gd fmla="val 19908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8793525" y="3265625"/>
            <a:ext cx="720300" cy="720300"/>
          </a:xfrm>
          <a:prstGeom prst="donut">
            <a:avLst>
              <a:gd fmla="val 1990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6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/>
          <p:nvPr/>
        </p:nvSpPr>
        <p:spPr>
          <a:xfrm>
            <a:off x="-431950" y="-424800"/>
            <a:ext cx="1654200" cy="1654200"/>
          </a:xfrm>
          <a:prstGeom prst="donut">
            <a:avLst>
              <a:gd fmla="val 1149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 rot="10800000">
            <a:off x="5841000" y="399750"/>
            <a:ext cx="2595000" cy="2500500"/>
          </a:xfrm>
          <a:prstGeom prst="round1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 txBox="1"/>
          <p:nvPr>
            <p:ph type="title"/>
          </p:nvPr>
        </p:nvSpPr>
        <p:spPr>
          <a:xfrm>
            <a:off x="1504775" y="1389450"/>
            <a:ext cx="3363300" cy="16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b="1" sz="4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" name="Google Shape;112;p15"/>
          <p:cNvSpPr txBox="1"/>
          <p:nvPr>
            <p:ph idx="1" type="subTitle"/>
          </p:nvPr>
        </p:nvSpPr>
        <p:spPr>
          <a:xfrm>
            <a:off x="1504775" y="3051750"/>
            <a:ext cx="3363300" cy="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13" name="Google Shape;113;p15"/>
          <p:cNvSpPr txBox="1"/>
          <p:nvPr>
            <p:ph hasCustomPrompt="1" idx="2" type="title"/>
          </p:nvPr>
        </p:nvSpPr>
        <p:spPr>
          <a:xfrm>
            <a:off x="5835725" y="797275"/>
            <a:ext cx="2595000" cy="16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6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/>
          <p:nvPr/>
        </p:nvSpPr>
        <p:spPr>
          <a:xfrm rot="10800000">
            <a:off x="7223341" y="-1556878"/>
            <a:ext cx="3679200" cy="3679200"/>
          </a:xfrm>
          <a:prstGeom prst="blockArc">
            <a:avLst>
              <a:gd fmla="val 15904124" name="adj1"/>
              <a:gd fmla="val 722519" name="adj2"/>
              <a:gd fmla="val 7278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 flipH="1" rot="10800000">
            <a:off x="713400" y="399750"/>
            <a:ext cx="2595000" cy="2500500"/>
          </a:xfrm>
          <a:prstGeom prst="round1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 txBox="1"/>
          <p:nvPr>
            <p:ph type="title"/>
          </p:nvPr>
        </p:nvSpPr>
        <p:spPr>
          <a:xfrm>
            <a:off x="4170700" y="1389450"/>
            <a:ext cx="3363300" cy="16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b="1" sz="4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9" name="Google Shape;119;p16"/>
          <p:cNvSpPr txBox="1"/>
          <p:nvPr>
            <p:ph idx="1" type="subTitle"/>
          </p:nvPr>
        </p:nvSpPr>
        <p:spPr>
          <a:xfrm>
            <a:off x="4170700" y="3051750"/>
            <a:ext cx="3363300" cy="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20" name="Google Shape;120;p16"/>
          <p:cNvSpPr txBox="1"/>
          <p:nvPr>
            <p:ph hasCustomPrompt="1" idx="2" type="title"/>
          </p:nvPr>
        </p:nvSpPr>
        <p:spPr>
          <a:xfrm>
            <a:off x="713400" y="797275"/>
            <a:ext cx="2595000" cy="16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6_1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/>
          <p:nvPr/>
        </p:nvSpPr>
        <p:spPr>
          <a:xfrm flipH="1">
            <a:off x="7194341" y="2992597"/>
            <a:ext cx="3679200" cy="3679200"/>
          </a:xfrm>
          <a:prstGeom prst="blockArc">
            <a:avLst>
              <a:gd fmla="val 15904124" name="adj1"/>
              <a:gd fmla="val 722519" name="adj2"/>
              <a:gd fmla="val 7278" name="adj3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 flipH="1" rot="10800000">
            <a:off x="5484025" y="1187513"/>
            <a:ext cx="2595000" cy="2500500"/>
          </a:xfrm>
          <a:prstGeom prst="round1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 txBox="1"/>
          <p:nvPr>
            <p:ph type="title"/>
          </p:nvPr>
        </p:nvSpPr>
        <p:spPr>
          <a:xfrm>
            <a:off x="1027600" y="1255475"/>
            <a:ext cx="4083300" cy="16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b="1" sz="4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6" name="Google Shape;126;p17"/>
          <p:cNvSpPr txBox="1"/>
          <p:nvPr>
            <p:ph idx="1" type="subTitle"/>
          </p:nvPr>
        </p:nvSpPr>
        <p:spPr>
          <a:xfrm>
            <a:off x="1027600" y="2917775"/>
            <a:ext cx="4083300" cy="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27" name="Google Shape;127;p17"/>
          <p:cNvSpPr txBox="1"/>
          <p:nvPr>
            <p:ph hasCustomPrompt="1" idx="2" type="title"/>
          </p:nvPr>
        </p:nvSpPr>
        <p:spPr>
          <a:xfrm>
            <a:off x="5484025" y="1593725"/>
            <a:ext cx="2595000" cy="16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 txBox="1"/>
          <p:nvPr/>
        </p:nvSpPr>
        <p:spPr>
          <a:xfrm>
            <a:off x="1094125" y="5414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18"/>
          <p:cNvSpPr txBox="1"/>
          <p:nvPr>
            <p:ph idx="1" type="subTitle"/>
          </p:nvPr>
        </p:nvSpPr>
        <p:spPr>
          <a:xfrm>
            <a:off x="1030775" y="3163475"/>
            <a:ext cx="2253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32" name="Google Shape;132;p18"/>
          <p:cNvSpPr txBox="1"/>
          <p:nvPr>
            <p:ph idx="2" type="subTitle"/>
          </p:nvPr>
        </p:nvSpPr>
        <p:spPr>
          <a:xfrm>
            <a:off x="1030775" y="3480875"/>
            <a:ext cx="2253000" cy="6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3" name="Google Shape;133;p18"/>
          <p:cNvSpPr txBox="1"/>
          <p:nvPr>
            <p:ph idx="3" type="subTitle"/>
          </p:nvPr>
        </p:nvSpPr>
        <p:spPr>
          <a:xfrm>
            <a:off x="3445500" y="3163475"/>
            <a:ext cx="2253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4" name="Google Shape;134;p18"/>
          <p:cNvSpPr txBox="1"/>
          <p:nvPr>
            <p:ph idx="4" type="subTitle"/>
          </p:nvPr>
        </p:nvSpPr>
        <p:spPr>
          <a:xfrm>
            <a:off x="3445500" y="3480875"/>
            <a:ext cx="2253000" cy="6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5" name="Google Shape;135;p18"/>
          <p:cNvSpPr txBox="1"/>
          <p:nvPr>
            <p:ph idx="5" type="subTitle"/>
          </p:nvPr>
        </p:nvSpPr>
        <p:spPr>
          <a:xfrm>
            <a:off x="5860225" y="3163475"/>
            <a:ext cx="2253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6" type="subTitle"/>
          </p:nvPr>
        </p:nvSpPr>
        <p:spPr>
          <a:xfrm>
            <a:off x="5860225" y="3480875"/>
            <a:ext cx="2253000" cy="6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7" name="Google Shape;137;p18"/>
          <p:cNvSpPr/>
          <p:nvPr/>
        </p:nvSpPr>
        <p:spPr>
          <a:xfrm>
            <a:off x="-879187" y="4312178"/>
            <a:ext cx="1705500" cy="1705500"/>
          </a:xfrm>
          <a:prstGeom prst="blockArc">
            <a:avLst>
              <a:gd fmla="val 16164733" name="adj1"/>
              <a:gd fmla="val 104114" name="adj2"/>
              <a:gd fmla="val 12778" name="adj3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 txBox="1"/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3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9"/>
          <p:cNvSpPr txBox="1"/>
          <p:nvPr>
            <p:ph idx="1" type="subTitle"/>
          </p:nvPr>
        </p:nvSpPr>
        <p:spPr>
          <a:xfrm>
            <a:off x="1030775" y="3671100"/>
            <a:ext cx="2253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42" name="Google Shape;142;p19"/>
          <p:cNvSpPr txBox="1"/>
          <p:nvPr>
            <p:ph idx="2" type="subTitle"/>
          </p:nvPr>
        </p:nvSpPr>
        <p:spPr>
          <a:xfrm>
            <a:off x="1030775" y="3988500"/>
            <a:ext cx="22530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3" name="Google Shape;143;p19"/>
          <p:cNvSpPr txBox="1"/>
          <p:nvPr>
            <p:ph idx="3" type="subTitle"/>
          </p:nvPr>
        </p:nvSpPr>
        <p:spPr>
          <a:xfrm>
            <a:off x="3445500" y="3671100"/>
            <a:ext cx="2253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4" name="Google Shape;144;p19"/>
          <p:cNvSpPr txBox="1"/>
          <p:nvPr>
            <p:ph idx="4" type="subTitle"/>
          </p:nvPr>
        </p:nvSpPr>
        <p:spPr>
          <a:xfrm>
            <a:off x="3445500" y="3988500"/>
            <a:ext cx="22530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5" name="Google Shape;145;p19"/>
          <p:cNvSpPr txBox="1"/>
          <p:nvPr>
            <p:ph idx="5" type="subTitle"/>
          </p:nvPr>
        </p:nvSpPr>
        <p:spPr>
          <a:xfrm>
            <a:off x="5860225" y="3671100"/>
            <a:ext cx="2253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6" name="Google Shape;146;p19"/>
          <p:cNvSpPr txBox="1"/>
          <p:nvPr>
            <p:ph idx="6" type="subTitle"/>
          </p:nvPr>
        </p:nvSpPr>
        <p:spPr>
          <a:xfrm>
            <a:off x="5860225" y="3988500"/>
            <a:ext cx="22530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7" name="Google Shape;147;p19"/>
          <p:cNvSpPr txBox="1"/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8" name="Google Shape;148;p19"/>
          <p:cNvSpPr/>
          <p:nvPr/>
        </p:nvSpPr>
        <p:spPr>
          <a:xfrm>
            <a:off x="8274950" y="3988500"/>
            <a:ext cx="1650900" cy="1650900"/>
          </a:xfrm>
          <a:prstGeom prst="donut">
            <a:avLst>
              <a:gd fmla="val 1371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9"/>
          <p:cNvSpPr/>
          <p:nvPr/>
        </p:nvSpPr>
        <p:spPr>
          <a:xfrm>
            <a:off x="-969375" y="1457325"/>
            <a:ext cx="1650900" cy="1650900"/>
          </a:xfrm>
          <a:prstGeom prst="donut">
            <a:avLst>
              <a:gd fmla="val 1371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/>
          <p:nvPr>
            <p:ph idx="7" type="pic"/>
          </p:nvPr>
        </p:nvSpPr>
        <p:spPr>
          <a:xfrm>
            <a:off x="1227924" y="1259400"/>
            <a:ext cx="1856100" cy="2322600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Google Shape;151;p19"/>
          <p:cNvSpPr/>
          <p:nvPr>
            <p:ph idx="8" type="pic"/>
          </p:nvPr>
        </p:nvSpPr>
        <p:spPr>
          <a:xfrm>
            <a:off x="3645299" y="1259400"/>
            <a:ext cx="1856100" cy="23226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19"/>
          <p:cNvSpPr/>
          <p:nvPr>
            <p:ph idx="9" type="pic"/>
          </p:nvPr>
        </p:nvSpPr>
        <p:spPr>
          <a:xfrm>
            <a:off x="6060011" y="1259400"/>
            <a:ext cx="1856100" cy="2322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5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0"/>
          <p:cNvSpPr txBox="1"/>
          <p:nvPr/>
        </p:nvSpPr>
        <p:spPr>
          <a:xfrm>
            <a:off x="1094125" y="5414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0"/>
          <p:cNvSpPr txBox="1"/>
          <p:nvPr>
            <p:ph idx="1" type="subTitle"/>
          </p:nvPr>
        </p:nvSpPr>
        <p:spPr>
          <a:xfrm>
            <a:off x="713400" y="2471008"/>
            <a:ext cx="22530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57" name="Google Shape;157;p20"/>
          <p:cNvSpPr txBox="1"/>
          <p:nvPr>
            <p:ph idx="2" type="subTitle"/>
          </p:nvPr>
        </p:nvSpPr>
        <p:spPr>
          <a:xfrm>
            <a:off x="713400" y="2773919"/>
            <a:ext cx="22530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58" name="Google Shape;158;p20"/>
          <p:cNvSpPr txBox="1"/>
          <p:nvPr>
            <p:ph idx="3" type="subTitle"/>
          </p:nvPr>
        </p:nvSpPr>
        <p:spPr>
          <a:xfrm>
            <a:off x="6177725" y="3656650"/>
            <a:ext cx="22530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59" name="Google Shape;159;p20"/>
          <p:cNvSpPr txBox="1"/>
          <p:nvPr>
            <p:ph idx="4" type="subTitle"/>
          </p:nvPr>
        </p:nvSpPr>
        <p:spPr>
          <a:xfrm>
            <a:off x="6177725" y="3959562"/>
            <a:ext cx="22530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0" name="Google Shape;160;p20"/>
          <p:cNvSpPr txBox="1"/>
          <p:nvPr>
            <p:ph idx="5" type="subTitle"/>
          </p:nvPr>
        </p:nvSpPr>
        <p:spPr>
          <a:xfrm>
            <a:off x="6177725" y="2471008"/>
            <a:ext cx="22530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1" name="Google Shape;161;p20"/>
          <p:cNvSpPr txBox="1"/>
          <p:nvPr>
            <p:ph idx="6" type="subTitle"/>
          </p:nvPr>
        </p:nvSpPr>
        <p:spPr>
          <a:xfrm>
            <a:off x="6177725" y="2773919"/>
            <a:ext cx="22530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2" name="Google Shape;162;p20"/>
          <p:cNvSpPr txBox="1"/>
          <p:nvPr>
            <p:ph idx="7" type="subTitle"/>
          </p:nvPr>
        </p:nvSpPr>
        <p:spPr>
          <a:xfrm>
            <a:off x="713400" y="1288472"/>
            <a:ext cx="22530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3" name="Google Shape;163;p20"/>
          <p:cNvSpPr txBox="1"/>
          <p:nvPr>
            <p:ph idx="8" type="subTitle"/>
          </p:nvPr>
        </p:nvSpPr>
        <p:spPr>
          <a:xfrm>
            <a:off x="713400" y="1591384"/>
            <a:ext cx="22530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4" name="Google Shape;164;p20"/>
          <p:cNvSpPr txBox="1"/>
          <p:nvPr>
            <p:ph idx="9" type="subTitle"/>
          </p:nvPr>
        </p:nvSpPr>
        <p:spPr>
          <a:xfrm>
            <a:off x="713400" y="3656650"/>
            <a:ext cx="22530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5" name="Google Shape;165;p20"/>
          <p:cNvSpPr txBox="1"/>
          <p:nvPr>
            <p:ph idx="13" type="subTitle"/>
          </p:nvPr>
        </p:nvSpPr>
        <p:spPr>
          <a:xfrm>
            <a:off x="713400" y="3959562"/>
            <a:ext cx="22530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6" name="Google Shape;166;p20"/>
          <p:cNvSpPr txBox="1"/>
          <p:nvPr>
            <p:ph idx="14" type="subTitle"/>
          </p:nvPr>
        </p:nvSpPr>
        <p:spPr>
          <a:xfrm>
            <a:off x="6177725" y="1288472"/>
            <a:ext cx="22530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7" name="Google Shape;167;p20"/>
          <p:cNvSpPr txBox="1"/>
          <p:nvPr>
            <p:ph idx="15" type="subTitle"/>
          </p:nvPr>
        </p:nvSpPr>
        <p:spPr>
          <a:xfrm>
            <a:off x="6177725" y="1591384"/>
            <a:ext cx="22530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8" name="Google Shape;168;p20"/>
          <p:cNvSpPr txBox="1"/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9" name="Google Shape;169;p20"/>
          <p:cNvSpPr/>
          <p:nvPr/>
        </p:nvSpPr>
        <p:spPr>
          <a:xfrm>
            <a:off x="8301363" y="4271528"/>
            <a:ext cx="1705500" cy="1705500"/>
          </a:xfrm>
          <a:prstGeom prst="blockArc">
            <a:avLst>
              <a:gd fmla="val 10676778" name="adj1"/>
              <a:gd fmla="val 16322302" name="adj2"/>
              <a:gd fmla="val 11982" name="adj3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0"/>
          <p:cNvSpPr/>
          <p:nvPr>
            <p:ph idx="16" type="pic"/>
          </p:nvPr>
        </p:nvSpPr>
        <p:spPr>
          <a:xfrm>
            <a:off x="3575886" y="1733981"/>
            <a:ext cx="1993500" cy="2414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-1709009" y="2992597"/>
            <a:ext cx="3679200" cy="3679200"/>
          </a:xfrm>
          <a:prstGeom prst="blockArc">
            <a:avLst>
              <a:gd fmla="val 15904124" name="adj1"/>
              <a:gd fmla="val 722519" name="adj2"/>
              <a:gd fmla="val 7278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 rot="9899997">
            <a:off x="7214620" y="-688760"/>
            <a:ext cx="2387761" cy="2387761"/>
          </a:xfrm>
          <a:prstGeom prst="blockArc">
            <a:avLst>
              <a:gd fmla="val 17023199" name="adj1"/>
              <a:gd fmla="val 920811" name="adj2"/>
              <a:gd fmla="val 9035" name="adj3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 txBox="1"/>
          <p:nvPr/>
        </p:nvSpPr>
        <p:spPr>
          <a:xfrm>
            <a:off x="4576375" y="2150850"/>
            <a:ext cx="3363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4576375" y="1388825"/>
            <a:ext cx="3363300" cy="130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b="1" sz="4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4576375" y="2710825"/>
            <a:ext cx="3363300" cy="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4" name="Google Shape;24;p3"/>
          <p:cNvSpPr/>
          <p:nvPr/>
        </p:nvSpPr>
        <p:spPr>
          <a:xfrm rot="10800000">
            <a:off x="1056100" y="1337250"/>
            <a:ext cx="2595000" cy="2500500"/>
          </a:xfrm>
          <a:prstGeom prst="round1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 txBox="1"/>
          <p:nvPr>
            <p:ph hasCustomPrompt="1" idx="2" type="title"/>
          </p:nvPr>
        </p:nvSpPr>
        <p:spPr>
          <a:xfrm>
            <a:off x="1056100" y="1739050"/>
            <a:ext cx="2595000" cy="16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 1">
  <p:cSld name="CUSTOM_5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1"/>
          <p:cNvSpPr txBox="1"/>
          <p:nvPr/>
        </p:nvSpPr>
        <p:spPr>
          <a:xfrm>
            <a:off x="1094125" y="5414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21"/>
          <p:cNvSpPr txBox="1"/>
          <p:nvPr>
            <p:ph idx="1" type="subTitle"/>
          </p:nvPr>
        </p:nvSpPr>
        <p:spPr>
          <a:xfrm>
            <a:off x="1030775" y="3367775"/>
            <a:ext cx="2253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5" name="Google Shape;175;p21"/>
          <p:cNvSpPr txBox="1"/>
          <p:nvPr>
            <p:ph idx="2" type="subTitle"/>
          </p:nvPr>
        </p:nvSpPr>
        <p:spPr>
          <a:xfrm>
            <a:off x="1030775" y="3685175"/>
            <a:ext cx="22530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6" name="Google Shape;176;p21"/>
          <p:cNvSpPr txBox="1"/>
          <p:nvPr>
            <p:ph idx="3" type="subTitle"/>
          </p:nvPr>
        </p:nvSpPr>
        <p:spPr>
          <a:xfrm>
            <a:off x="3445500" y="3367775"/>
            <a:ext cx="2253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7" name="Google Shape;177;p21"/>
          <p:cNvSpPr txBox="1"/>
          <p:nvPr>
            <p:ph idx="4" type="subTitle"/>
          </p:nvPr>
        </p:nvSpPr>
        <p:spPr>
          <a:xfrm>
            <a:off x="3445500" y="3685175"/>
            <a:ext cx="22530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8" name="Google Shape;178;p21"/>
          <p:cNvSpPr txBox="1"/>
          <p:nvPr>
            <p:ph idx="5" type="subTitle"/>
          </p:nvPr>
        </p:nvSpPr>
        <p:spPr>
          <a:xfrm>
            <a:off x="5860225" y="3367775"/>
            <a:ext cx="2253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9" name="Google Shape;179;p21"/>
          <p:cNvSpPr txBox="1"/>
          <p:nvPr>
            <p:ph idx="6" type="subTitle"/>
          </p:nvPr>
        </p:nvSpPr>
        <p:spPr>
          <a:xfrm>
            <a:off x="5860225" y="3685175"/>
            <a:ext cx="22530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80" name="Google Shape;180;p21"/>
          <p:cNvSpPr txBox="1"/>
          <p:nvPr>
            <p:ph idx="7" type="subTitle"/>
          </p:nvPr>
        </p:nvSpPr>
        <p:spPr>
          <a:xfrm>
            <a:off x="1030775" y="1819975"/>
            <a:ext cx="2253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81" name="Google Shape;181;p21"/>
          <p:cNvSpPr txBox="1"/>
          <p:nvPr>
            <p:ph idx="8" type="subTitle"/>
          </p:nvPr>
        </p:nvSpPr>
        <p:spPr>
          <a:xfrm>
            <a:off x="1030775" y="2137375"/>
            <a:ext cx="22530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82" name="Google Shape;182;p21"/>
          <p:cNvSpPr txBox="1"/>
          <p:nvPr>
            <p:ph idx="9" type="subTitle"/>
          </p:nvPr>
        </p:nvSpPr>
        <p:spPr>
          <a:xfrm>
            <a:off x="3445500" y="1819975"/>
            <a:ext cx="2253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83" name="Google Shape;183;p21"/>
          <p:cNvSpPr txBox="1"/>
          <p:nvPr>
            <p:ph idx="13" type="subTitle"/>
          </p:nvPr>
        </p:nvSpPr>
        <p:spPr>
          <a:xfrm>
            <a:off x="3445500" y="2137375"/>
            <a:ext cx="22530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84" name="Google Shape;184;p21"/>
          <p:cNvSpPr txBox="1"/>
          <p:nvPr>
            <p:ph idx="14" type="subTitle"/>
          </p:nvPr>
        </p:nvSpPr>
        <p:spPr>
          <a:xfrm>
            <a:off x="5860225" y="1819975"/>
            <a:ext cx="2253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85" name="Google Shape;185;p21"/>
          <p:cNvSpPr txBox="1"/>
          <p:nvPr>
            <p:ph idx="15" type="subTitle"/>
          </p:nvPr>
        </p:nvSpPr>
        <p:spPr>
          <a:xfrm>
            <a:off x="5860225" y="2137375"/>
            <a:ext cx="22530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86" name="Google Shape;186;p21"/>
          <p:cNvSpPr txBox="1"/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7" name="Google Shape;187;p21"/>
          <p:cNvSpPr/>
          <p:nvPr/>
        </p:nvSpPr>
        <p:spPr>
          <a:xfrm>
            <a:off x="8301363" y="4271528"/>
            <a:ext cx="1705500" cy="1705500"/>
          </a:xfrm>
          <a:prstGeom prst="blockArc">
            <a:avLst>
              <a:gd fmla="val 10676778" name="adj1"/>
              <a:gd fmla="val 16322302" name="adj2"/>
              <a:gd fmla="val 11982" name="adj3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/>
          <p:nvPr/>
        </p:nvSpPr>
        <p:spPr>
          <a:xfrm rot="5400000">
            <a:off x="-1048428" y="-1119626"/>
            <a:ext cx="2390400" cy="2390400"/>
          </a:xfrm>
          <a:prstGeom prst="blockArc">
            <a:avLst>
              <a:gd fmla="val 15904124" name="adj1"/>
              <a:gd fmla="val 472041" name="adj2"/>
              <a:gd fmla="val 7686" name="adj3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2"/>
          <p:cNvSpPr txBox="1"/>
          <p:nvPr/>
        </p:nvSpPr>
        <p:spPr>
          <a:xfrm>
            <a:off x="1094125" y="5414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22"/>
          <p:cNvSpPr/>
          <p:nvPr/>
        </p:nvSpPr>
        <p:spPr>
          <a:xfrm rot="-2700000">
            <a:off x="8681313" y="4641162"/>
            <a:ext cx="1008476" cy="1008476"/>
          </a:xfrm>
          <a:prstGeom prst="blockArc">
            <a:avLst>
              <a:gd fmla="val 13339976" name="adj1"/>
              <a:gd fmla="val 19973339" name="adj2"/>
              <a:gd fmla="val 27944" name="adj3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2"/>
          <p:cNvSpPr txBox="1"/>
          <p:nvPr>
            <p:ph idx="1" type="subTitle"/>
          </p:nvPr>
        </p:nvSpPr>
        <p:spPr>
          <a:xfrm>
            <a:off x="1703156" y="1509946"/>
            <a:ext cx="2755200" cy="3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94" name="Google Shape;194;p22"/>
          <p:cNvSpPr txBox="1"/>
          <p:nvPr>
            <p:ph idx="2" type="subTitle"/>
          </p:nvPr>
        </p:nvSpPr>
        <p:spPr>
          <a:xfrm>
            <a:off x="1703156" y="1869089"/>
            <a:ext cx="27552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95" name="Google Shape;195;p22"/>
          <p:cNvSpPr txBox="1"/>
          <p:nvPr>
            <p:ph idx="3" type="subTitle"/>
          </p:nvPr>
        </p:nvSpPr>
        <p:spPr>
          <a:xfrm>
            <a:off x="1703156" y="3162702"/>
            <a:ext cx="2755200" cy="3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96" name="Google Shape;196;p22"/>
          <p:cNvSpPr txBox="1"/>
          <p:nvPr>
            <p:ph idx="4" type="subTitle"/>
          </p:nvPr>
        </p:nvSpPr>
        <p:spPr>
          <a:xfrm>
            <a:off x="1703156" y="3521845"/>
            <a:ext cx="27552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97" name="Google Shape;197;p22"/>
          <p:cNvSpPr txBox="1"/>
          <p:nvPr>
            <p:ph idx="5" type="subTitle"/>
          </p:nvPr>
        </p:nvSpPr>
        <p:spPr>
          <a:xfrm>
            <a:off x="5624406" y="1509946"/>
            <a:ext cx="2755200" cy="3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98" name="Google Shape;198;p22"/>
          <p:cNvSpPr txBox="1"/>
          <p:nvPr>
            <p:ph idx="6" type="subTitle"/>
          </p:nvPr>
        </p:nvSpPr>
        <p:spPr>
          <a:xfrm>
            <a:off x="5624406" y="1869089"/>
            <a:ext cx="27552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99" name="Google Shape;199;p22"/>
          <p:cNvSpPr txBox="1"/>
          <p:nvPr>
            <p:ph idx="7" type="subTitle"/>
          </p:nvPr>
        </p:nvSpPr>
        <p:spPr>
          <a:xfrm>
            <a:off x="5624406" y="3162700"/>
            <a:ext cx="2755200" cy="3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0" name="Google Shape;200;p22"/>
          <p:cNvSpPr txBox="1"/>
          <p:nvPr>
            <p:ph idx="8" type="subTitle"/>
          </p:nvPr>
        </p:nvSpPr>
        <p:spPr>
          <a:xfrm>
            <a:off x="5624406" y="3521843"/>
            <a:ext cx="27552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1" name="Google Shape;201;p22"/>
          <p:cNvSpPr txBox="1"/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_2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/>
          <p:nvPr/>
        </p:nvSpPr>
        <p:spPr>
          <a:xfrm>
            <a:off x="133325" y="-965625"/>
            <a:ext cx="1360800" cy="1360800"/>
          </a:xfrm>
          <a:prstGeom prst="donut">
            <a:avLst>
              <a:gd fmla="val 1508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3"/>
          <p:cNvSpPr/>
          <p:nvPr/>
        </p:nvSpPr>
        <p:spPr>
          <a:xfrm>
            <a:off x="-812125" y="2432975"/>
            <a:ext cx="1360800" cy="1360800"/>
          </a:xfrm>
          <a:prstGeom prst="donut">
            <a:avLst>
              <a:gd fmla="val 1508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3"/>
          <p:cNvSpPr/>
          <p:nvPr/>
        </p:nvSpPr>
        <p:spPr>
          <a:xfrm>
            <a:off x="5328125" y="4700000"/>
            <a:ext cx="1360800" cy="1360800"/>
          </a:xfrm>
          <a:prstGeom prst="donut">
            <a:avLst>
              <a:gd fmla="val 1391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3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3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23"/>
          <p:cNvSpPr/>
          <p:nvPr/>
        </p:nvSpPr>
        <p:spPr>
          <a:xfrm rot="-2700000">
            <a:off x="8681313" y="4641162"/>
            <a:ext cx="1008476" cy="1008476"/>
          </a:xfrm>
          <a:prstGeom prst="blockArc">
            <a:avLst>
              <a:gd fmla="val 13339976" name="adj1"/>
              <a:gd fmla="val 19973339" name="adj2"/>
              <a:gd fmla="val 27944" name="adj3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3"/>
          <p:cNvSpPr txBox="1"/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0" name="Google Shape;210;p23"/>
          <p:cNvSpPr txBox="1"/>
          <p:nvPr>
            <p:ph idx="1" type="subTitle"/>
          </p:nvPr>
        </p:nvSpPr>
        <p:spPr>
          <a:xfrm>
            <a:off x="713400" y="3163475"/>
            <a:ext cx="17418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11" name="Google Shape;211;p23"/>
          <p:cNvSpPr txBox="1"/>
          <p:nvPr>
            <p:ph idx="2" type="subTitle"/>
          </p:nvPr>
        </p:nvSpPr>
        <p:spPr>
          <a:xfrm>
            <a:off x="713400" y="3480875"/>
            <a:ext cx="17418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12" name="Google Shape;212;p23"/>
          <p:cNvSpPr txBox="1"/>
          <p:nvPr>
            <p:ph idx="3" type="subTitle"/>
          </p:nvPr>
        </p:nvSpPr>
        <p:spPr>
          <a:xfrm>
            <a:off x="2705241" y="1658900"/>
            <a:ext cx="17418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13" name="Google Shape;213;p23"/>
          <p:cNvSpPr txBox="1"/>
          <p:nvPr>
            <p:ph idx="4" type="subTitle"/>
          </p:nvPr>
        </p:nvSpPr>
        <p:spPr>
          <a:xfrm>
            <a:off x="2705241" y="1976300"/>
            <a:ext cx="17418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14" name="Google Shape;214;p23"/>
          <p:cNvSpPr txBox="1"/>
          <p:nvPr>
            <p:ph idx="5" type="subTitle"/>
          </p:nvPr>
        </p:nvSpPr>
        <p:spPr>
          <a:xfrm>
            <a:off x="4697083" y="3163475"/>
            <a:ext cx="17418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15" name="Google Shape;215;p23"/>
          <p:cNvSpPr txBox="1"/>
          <p:nvPr>
            <p:ph idx="6" type="subTitle"/>
          </p:nvPr>
        </p:nvSpPr>
        <p:spPr>
          <a:xfrm>
            <a:off x="4697083" y="3480875"/>
            <a:ext cx="17418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16" name="Google Shape;216;p23"/>
          <p:cNvSpPr txBox="1"/>
          <p:nvPr>
            <p:ph idx="7" type="subTitle"/>
          </p:nvPr>
        </p:nvSpPr>
        <p:spPr>
          <a:xfrm>
            <a:off x="6688924" y="1658900"/>
            <a:ext cx="17418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17" name="Google Shape;217;p23"/>
          <p:cNvSpPr txBox="1"/>
          <p:nvPr>
            <p:ph idx="8" type="subTitle"/>
          </p:nvPr>
        </p:nvSpPr>
        <p:spPr>
          <a:xfrm>
            <a:off x="6688924" y="1976300"/>
            <a:ext cx="17418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_2_1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/>
          <p:nvPr>
            <p:ph idx="2" type="pic"/>
          </p:nvPr>
        </p:nvSpPr>
        <p:spPr>
          <a:xfrm>
            <a:off x="716972" y="1220700"/>
            <a:ext cx="2761500" cy="3383400"/>
          </a:xfrm>
          <a:prstGeom prst="rect">
            <a:avLst/>
          </a:prstGeom>
          <a:noFill/>
          <a:ln>
            <a:noFill/>
          </a:ln>
        </p:spPr>
      </p:sp>
      <p:sp>
        <p:nvSpPr>
          <p:cNvPr id="220" name="Google Shape;220;p24"/>
          <p:cNvSpPr/>
          <p:nvPr/>
        </p:nvSpPr>
        <p:spPr>
          <a:xfrm>
            <a:off x="133325" y="-965625"/>
            <a:ext cx="1360800" cy="1360800"/>
          </a:xfrm>
          <a:prstGeom prst="donut">
            <a:avLst>
              <a:gd fmla="val 1508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4"/>
          <p:cNvSpPr/>
          <p:nvPr/>
        </p:nvSpPr>
        <p:spPr>
          <a:xfrm>
            <a:off x="-812125" y="2432975"/>
            <a:ext cx="1360800" cy="1360800"/>
          </a:xfrm>
          <a:prstGeom prst="donut">
            <a:avLst>
              <a:gd fmla="val 1508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4"/>
          <p:cNvSpPr/>
          <p:nvPr/>
        </p:nvSpPr>
        <p:spPr>
          <a:xfrm>
            <a:off x="5328125" y="4700000"/>
            <a:ext cx="1360800" cy="1360800"/>
          </a:xfrm>
          <a:prstGeom prst="donut">
            <a:avLst>
              <a:gd fmla="val 1391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4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4"/>
          <p:cNvSpPr/>
          <p:nvPr/>
        </p:nvSpPr>
        <p:spPr>
          <a:xfrm rot="-2700000">
            <a:off x="8681313" y="4641162"/>
            <a:ext cx="1008476" cy="1008476"/>
          </a:xfrm>
          <a:prstGeom prst="blockArc">
            <a:avLst>
              <a:gd fmla="val 13339976" name="adj1"/>
              <a:gd fmla="val 19973339" name="adj2"/>
              <a:gd fmla="val 27944" name="adj3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4"/>
          <p:cNvSpPr txBox="1"/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6" name="Google Shape;226;p24"/>
          <p:cNvSpPr txBox="1"/>
          <p:nvPr>
            <p:ph idx="1" type="subTitle"/>
          </p:nvPr>
        </p:nvSpPr>
        <p:spPr>
          <a:xfrm>
            <a:off x="3873775" y="1581600"/>
            <a:ext cx="17649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27" name="Google Shape;227;p24"/>
          <p:cNvSpPr txBox="1"/>
          <p:nvPr>
            <p:ph idx="3" type="subTitle"/>
          </p:nvPr>
        </p:nvSpPr>
        <p:spPr>
          <a:xfrm>
            <a:off x="3873775" y="1889541"/>
            <a:ext cx="1764900" cy="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28" name="Google Shape;228;p24"/>
          <p:cNvSpPr txBox="1"/>
          <p:nvPr>
            <p:ph idx="4" type="subTitle"/>
          </p:nvPr>
        </p:nvSpPr>
        <p:spPr>
          <a:xfrm>
            <a:off x="6665824" y="1581600"/>
            <a:ext cx="17649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29" name="Google Shape;229;p24"/>
          <p:cNvSpPr txBox="1"/>
          <p:nvPr>
            <p:ph idx="5" type="subTitle"/>
          </p:nvPr>
        </p:nvSpPr>
        <p:spPr>
          <a:xfrm>
            <a:off x="6665824" y="1889541"/>
            <a:ext cx="1764900" cy="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30" name="Google Shape;230;p24"/>
          <p:cNvSpPr txBox="1"/>
          <p:nvPr>
            <p:ph idx="6" type="subTitle"/>
          </p:nvPr>
        </p:nvSpPr>
        <p:spPr>
          <a:xfrm>
            <a:off x="3873775" y="3106281"/>
            <a:ext cx="17649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31" name="Google Shape;231;p24"/>
          <p:cNvSpPr txBox="1"/>
          <p:nvPr>
            <p:ph idx="7" type="subTitle"/>
          </p:nvPr>
        </p:nvSpPr>
        <p:spPr>
          <a:xfrm>
            <a:off x="3873775" y="3414222"/>
            <a:ext cx="1764900" cy="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32" name="Google Shape;232;p24"/>
          <p:cNvSpPr txBox="1"/>
          <p:nvPr>
            <p:ph idx="8" type="subTitle"/>
          </p:nvPr>
        </p:nvSpPr>
        <p:spPr>
          <a:xfrm>
            <a:off x="6665824" y="3106281"/>
            <a:ext cx="17649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33" name="Google Shape;233;p24"/>
          <p:cNvSpPr txBox="1"/>
          <p:nvPr>
            <p:ph idx="9" type="subTitle"/>
          </p:nvPr>
        </p:nvSpPr>
        <p:spPr>
          <a:xfrm>
            <a:off x="6665824" y="3414222"/>
            <a:ext cx="1764900" cy="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34" name="Google Shape;234;p24"/>
          <p:cNvSpPr txBox="1"/>
          <p:nvPr>
            <p:ph hasCustomPrompt="1" idx="13" type="title"/>
          </p:nvPr>
        </p:nvSpPr>
        <p:spPr>
          <a:xfrm>
            <a:off x="3102400" y="1916474"/>
            <a:ext cx="658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35" name="Google Shape;235;p24"/>
          <p:cNvSpPr txBox="1"/>
          <p:nvPr>
            <p:ph hasCustomPrompt="1" idx="14" type="title"/>
          </p:nvPr>
        </p:nvSpPr>
        <p:spPr>
          <a:xfrm>
            <a:off x="5895200" y="1916474"/>
            <a:ext cx="658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36" name="Google Shape;236;p24"/>
          <p:cNvSpPr txBox="1"/>
          <p:nvPr>
            <p:ph hasCustomPrompt="1" idx="15" type="title"/>
          </p:nvPr>
        </p:nvSpPr>
        <p:spPr>
          <a:xfrm>
            <a:off x="3102400" y="3441155"/>
            <a:ext cx="658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37" name="Google Shape;237;p24"/>
          <p:cNvSpPr txBox="1"/>
          <p:nvPr>
            <p:ph hasCustomPrompt="1" idx="16" type="title"/>
          </p:nvPr>
        </p:nvSpPr>
        <p:spPr>
          <a:xfrm>
            <a:off x="5895200" y="3441155"/>
            <a:ext cx="658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1_2_1_1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"/>
          <p:cNvSpPr/>
          <p:nvPr/>
        </p:nvSpPr>
        <p:spPr>
          <a:xfrm>
            <a:off x="0" y="0"/>
            <a:ext cx="5000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5"/>
          <p:cNvSpPr/>
          <p:nvPr/>
        </p:nvSpPr>
        <p:spPr>
          <a:xfrm rot="10800000">
            <a:off x="879600" y="598800"/>
            <a:ext cx="3241500" cy="3945900"/>
          </a:xfrm>
          <a:prstGeom prst="round1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5"/>
          <p:cNvSpPr txBox="1"/>
          <p:nvPr>
            <p:ph type="title"/>
          </p:nvPr>
        </p:nvSpPr>
        <p:spPr>
          <a:xfrm>
            <a:off x="943050" y="2017650"/>
            <a:ext cx="31146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2" name="Google Shape;242;p25"/>
          <p:cNvSpPr txBox="1"/>
          <p:nvPr>
            <p:ph idx="1" type="subTitle"/>
          </p:nvPr>
        </p:nvSpPr>
        <p:spPr>
          <a:xfrm>
            <a:off x="5703725" y="555674"/>
            <a:ext cx="2727000" cy="4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43" name="Google Shape;243;p25"/>
          <p:cNvSpPr txBox="1"/>
          <p:nvPr>
            <p:ph idx="2" type="subTitle"/>
          </p:nvPr>
        </p:nvSpPr>
        <p:spPr>
          <a:xfrm>
            <a:off x="5703725" y="863615"/>
            <a:ext cx="27270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44" name="Google Shape;244;p25"/>
          <p:cNvSpPr txBox="1"/>
          <p:nvPr>
            <p:ph idx="3" type="subTitle"/>
          </p:nvPr>
        </p:nvSpPr>
        <p:spPr>
          <a:xfrm>
            <a:off x="5703725" y="2624613"/>
            <a:ext cx="2727000" cy="4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45" name="Google Shape;245;p25"/>
          <p:cNvSpPr txBox="1"/>
          <p:nvPr>
            <p:ph idx="4" type="subTitle"/>
          </p:nvPr>
        </p:nvSpPr>
        <p:spPr>
          <a:xfrm>
            <a:off x="5703725" y="2932554"/>
            <a:ext cx="27270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46" name="Google Shape;246;p25"/>
          <p:cNvSpPr txBox="1"/>
          <p:nvPr>
            <p:ph idx="5" type="subTitle"/>
          </p:nvPr>
        </p:nvSpPr>
        <p:spPr>
          <a:xfrm>
            <a:off x="5703725" y="1591783"/>
            <a:ext cx="2727000" cy="4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47" name="Google Shape;247;p25"/>
          <p:cNvSpPr txBox="1"/>
          <p:nvPr>
            <p:ph idx="6" type="subTitle"/>
          </p:nvPr>
        </p:nvSpPr>
        <p:spPr>
          <a:xfrm>
            <a:off x="5703725" y="1899724"/>
            <a:ext cx="27270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48" name="Google Shape;248;p25"/>
          <p:cNvSpPr txBox="1"/>
          <p:nvPr>
            <p:ph idx="7" type="subTitle"/>
          </p:nvPr>
        </p:nvSpPr>
        <p:spPr>
          <a:xfrm>
            <a:off x="5703725" y="3656804"/>
            <a:ext cx="2727000" cy="4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49" name="Google Shape;249;p25"/>
          <p:cNvSpPr txBox="1"/>
          <p:nvPr>
            <p:ph idx="8" type="subTitle"/>
          </p:nvPr>
        </p:nvSpPr>
        <p:spPr>
          <a:xfrm>
            <a:off x="5703725" y="3964745"/>
            <a:ext cx="27270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4">
  <p:cSld name="CUSTOM_14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/>
          <p:nvPr/>
        </p:nvSpPr>
        <p:spPr>
          <a:xfrm>
            <a:off x="-722925" y="-301975"/>
            <a:ext cx="2124600" cy="2124600"/>
          </a:xfrm>
          <a:prstGeom prst="donut">
            <a:avLst>
              <a:gd fmla="val 1092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6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6"/>
          <p:cNvSpPr txBox="1"/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4" name="Google Shape;254;p26"/>
          <p:cNvSpPr txBox="1"/>
          <p:nvPr>
            <p:ph idx="1" type="subTitle"/>
          </p:nvPr>
        </p:nvSpPr>
        <p:spPr>
          <a:xfrm>
            <a:off x="2336925" y="1429025"/>
            <a:ext cx="1902000" cy="393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55" name="Google Shape;255;p26"/>
          <p:cNvSpPr txBox="1"/>
          <p:nvPr>
            <p:ph idx="2" type="subTitle"/>
          </p:nvPr>
        </p:nvSpPr>
        <p:spPr>
          <a:xfrm>
            <a:off x="2336925" y="1736966"/>
            <a:ext cx="1902000" cy="832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56" name="Google Shape;256;p26"/>
          <p:cNvSpPr txBox="1"/>
          <p:nvPr>
            <p:ph idx="3" type="subTitle"/>
          </p:nvPr>
        </p:nvSpPr>
        <p:spPr>
          <a:xfrm>
            <a:off x="6287307" y="1429025"/>
            <a:ext cx="19020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57" name="Google Shape;257;p26"/>
          <p:cNvSpPr txBox="1"/>
          <p:nvPr>
            <p:ph idx="4" type="subTitle"/>
          </p:nvPr>
        </p:nvSpPr>
        <p:spPr>
          <a:xfrm>
            <a:off x="6287307" y="1736966"/>
            <a:ext cx="1902000" cy="832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58" name="Google Shape;258;p26"/>
          <p:cNvSpPr txBox="1"/>
          <p:nvPr>
            <p:ph idx="5" type="subTitle"/>
          </p:nvPr>
        </p:nvSpPr>
        <p:spPr>
          <a:xfrm>
            <a:off x="2336925" y="3260259"/>
            <a:ext cx="1902000" cy="393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59" name="Google Shape;259;p26"/>
          <p:cNvSpPr txBox="1"/>
          <p:nvPr>
            <p:ph idx="6" type="subTitle"/>
          </p:nvPr>
        </p:nvSpPr>
        <p:spPr>
          <a:xfrm>
            <a:off x="2336925" y="3568200"/>
            <a:ext cx="1902000" cy="832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60" name="Google Shape;260;p26"/>
          <p:cNvSpPr txBox="1"/>
          <p:nvPr>
            <p:ph idx="7" type="subTitle"/>
          </p:nvPr>
        </p:nvSpPr>
        <p:spPr>
          <a:xfrm>
            <a:off x="6287307" y="3260259"/>
            <a:ext cx="1902000" cy="393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61" name="Google Shape;261;p26"/>
          <p:cNvSpPr txBox="1"/>
          <p:nvPr>
            <p:ph idx="8" type="subTitle"/>
          </p:nvPr>
        </p:nvSpPr>
        <p:spPr>
          <a:xfrm>
            <a:off x="6287307" y="3568200"/>
            <a:ext cx="1902000" cy="832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_1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7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7"/>
          <p:cNvSpPr/>
          <p:nvPr/>
        </p:nvSpPr>
        <p:spPr>
          <a:xfrm rot="1339804">
            <a:off x="-518444" y="4635459"/>
            <a:ext cx="1008313" cy="1008313"/>
          </a:xfrm>
          <a:prstGeom prst="blockArc">
            <a:avLst>
              <a:gd fmla="val 14875850" name="adj1"/>
              <a:gd fmla="val 20435345" name="adj2"/>
              <a:gd fmla="val 28025" name="adj3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7"/>
          <p:cNvSpPr txBox="1"/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6" name="Google Shape;266;p27"/>
          <p:cNvSpPr txBox="1"/>
          <p:nvPr>
            <p:ph hasCustomPrompt="1" idx="2" type="title"/>
          </p:nvPr>
        </p:nvSpPr>
        <p:spPr>
          <a:xfrm>
            <a:off x="2373850" y="1258650"/>
            <a:ext cx="2018400" cy="3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267" name="Google Shape;267;p27"/>
          <p:cNvSpPr txBox="1"/>
          <p:nvPr>
            <p:ph idx="1" type="subTitle"/>
          </p:nvPr>
        </p:nvSpPr>
        <p:spPr>
          <a:xfrm>
            <a:off x="2373850" y="1531400"/>
            <a:ext cx="2018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68" name="Google Shape;268;p27"/>
          <p:cNvSpPr txBox="1"/>
          <p:nvPr>
            <p:ph idx="3" type="subTitle"/>
          </p:nvPr>
        </p:nvSpPr>
        <p:spPr>
          <a:xfrm>
            <a:off x="2373850" y="1925000"/>
            <a:ext cx="20184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69" name="Google Shape;269;p27"/>
          <p:cNvSpPr txBox="1"/>
          <p:nvPr>
            <p:ph hasCustomPrompt="1" idx="4" type="title"/>
          </p:nvPr>
        </p:nvSpPr>
        <p:spPr>
          <a:xfrm>
            <a:off x="2373850" y="3098650"/>
            <a:ext cx="2018400" cy="3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270" name="Google Shape;270;p27"/>
          <p:cNvSpPr txBox="1"/>
          <p:nvPr>
            <p:ph idx="5" type="subTitle"/>
          </p:nvPr>
        </p:nvSpPr>
        <p:spPr>
          <a:xfrm>
            <a:off x="2373850" y="3371400"/>
            <a:ext cx="2018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71" name="Google Shape;271;p27"/>
          <p:cNvSpPr txBox="1"/>
          <p:nvPr>
            <p:ph idx="6" type="subTitle"/>
          </p:nvPr>
        </p:nvSpPr>
        <p:spPr>
          <a:xfrm>
            <a:off x="2373850" y="3765000"/>
            <a:ext cx="20184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72" name="Google Shape;272;p27"/>
          <p:cNvSpPr txBox="1"/>
          <p:nvPr>
            <p:ph hasCustomPrompt="1" idx="7" type="title"/>
          </p:nvPr>
        </p:nvSpPr>
        <p:spPr>
          <a:xfrm>
            <a:off x="6122550" y="1258650"/>
            <a:ext cx="2018400" cy="3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273" name="Google Shape;273;p27"/>
          <p:cNvSpPr txBox="1"/>
          <p:nvPr>
            <p:ph idx="8" type="subTitle"/>
          </p:nvPr>
        </p:nvSpPr>
        <p:spPr>
          <a:xfrm>
            <a:off x="6122550" y="1531400"/>
            <a:ext cx="2018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74" name="Google Shape;274;p27"/>
          <p:cNvSpPr txBox="1"/>
          <p:nvPr>
            <p:ph idx="9" type="subTitle"/>
          </p:nvPr>
        </p:nvSpPr>
        <p:spPr>
          <a:xfrm>
            <a:off x="6122550" y="1925000"/>
            <a:ext cx="20184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75" name="Google Shape;275;p27"/>
          <p:cNvSpPr txBox="1"/>
          <p:nvPr>
            <p:ph hasCustomPrompt="1" idx="13" type="title"/>
          </p:nvPr>
        </p:nvSpPr>
        <p:spPr>
          <a:xfrm>
            <a:off x="6122550" y="3098650"/>
            <a:ext cx="2018400" cy="3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276" name="Google Shape;276;p27"/>
          <p:cNvSpPr txBox="1"/>
          <p:nvPr>
            <p:ph idx="14" type="subTitle"/>
          </p:nvPr>
        </p:nvSpPr>
        <p:spPr>
          <a:xfrm>
            <a:off x="6122550" y="3371400"/>
            <a:ext cx="2018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77" name="Google Shape;277;p27"/>
          <p:cNvSpPr txBox="1"/>
          <p:nvPr>
            <p:ph idx="15" type="subTitle"/>
          </p:nvPr>
        </p:nvSpPr>
        <p:spPr>
          <a:xfrm>
            <a:off x="6122550" y="3765000"/>
            <a:ext cx="20184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1_1_1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/>
          <p:nvPr/>
        </p:nvSpPr>
        <p:spPr>
          <a:xfrm>
            <a:off x="6136100" y="-540900"/>
            <a:ext cx="2626200" cy="2626200"/>
          </a:xfrm>
          <a:prstGeom prst="donut">
            <a:avLst>
              <a:gd fmla="val 1261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8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8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" name="Google Shape;282;p28"/>
          <p:cNvSpPr txBox="1"/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3" name="Google Shape;283;p28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4" name="Google Shape;284;p28"/>
          <p:cNvSpPr txBox="1"/>
          <p:nvPr>
            <p:ph hasCustomPrompt="1" idx="2" type="title"/>
          </p:nvPr>
        </p:nvSpPr>
        <p:spPr>
          <a:xfrm>
            <a:off x="1372600" y="1316475"/>
            <a:ext cx="2712900" cy="7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5" name="Google Shape;285;p28"/>
          <p:cNvSpPr txBox="1"/>
          <p:nvPr>
            <p:ph idx="1" type="subTitle"/>
          </p:nvPr>
        </p:nvSpPr>
        <p:spPr>
          <a:xfrm>
            <a:off x="1372600" y="1977924"/>
            <a:ext cx="27129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86" name="Google Shape;286;p28"/>
          <p:cNvSpPr txBox="1"/>
          <p:nvPr>
            <p:ph hasCustomPrompt="1" idx="3" type="title"/>
          </p:nvPr>
        </p:nvSpPr>
        <p:spPr>
          <a:xfrm>
            <a:off x="3215550" y="3136725"/>
            <a:ext cx="2712900" cy="7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7" name="Google Shape;287;p28"/>
          <p:cNvSpPr txBox="1"/>
          <p:nvPr>
            <p:ph idx="4" type="subTitle"/>
          </p:nvPr>
        </p:nvSpPr>
        <p:spPr>
          <a:xfrm>
            <a:off x="3215550" y="3804375"/>
            <a:ext cx="27129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88" name="Google Shape;288;p28"/>
          <p:cNvSpPr txBox="1"/>
          <p:nvPr>
            <p:ph hasCustomPrompt="1" idx="5" type="title"/>
          </p:nvPr>
        </p:nvSpPr>
        <p:spPr>
          <a:xfrm>
            <a:off x="5058500" y="1316475"/>
            <a:ext cx="2712900" cy="7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9" name="Google Shape;289;p28"/>
          <p:cNvSpPr txBox="1"/>
          <p:nvPr>
            <p:ph idx="6" type="subTitle"/>
          </p:nvPr>
        </p:nvSpPr>
        <p:spPr>
          <a:xfrm>
            <a:off x="5058500" y="1977924"/>
            <a:ext cx="27129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90" name="Google Shape;290;p28"/>
          <p:cNvSpPr/>
          <p:nvPr/>
        </p:nvSpPr>
        <p:spPr>
          <a:xfrm>
            <a:off x="-1228200" y="1259325"/>
            <a:ext cx="1953000" cy="1953000"/>
          </a:xfrm>
          <a:prstGeom prst="donut">
            <a:avLst>
              <a:gd fmla="val 14151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8"/>
          <p:cNvSpPr/>
          <p:nvPr/>
        </p:nvSpPr>
        <p:spPr>
          <a:xfrm rot="-5400000">
            <a:off x="7038976" y="2846275"/>
            <a:ext cx="4041300" cy="4041300"/>
          </a:xfrm>
          <a:prstGeom prst="blockArc">
            <a:avLst>
              <a:gd fmla="val 15572732" name="adj1"/>
              <a:gd fmla="val 250761" name="adj2"/>
              <a:gd fmla="val 8416" name="adj3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8"/>
          <p:cNvSpPr/>
          <p:nvPr/>
        </p:nvSpPr>
        <p:spPr>
          <a:xfrm>
            <a:off x="1284775" y="3758625"/>
            <a:ext cx="2753100" cy="2753100"/>
          </a:xfrm>
          <a:prstGeom prst="donut">
            <a:avLst>
              <a:gd fmla="val 11083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1_1_1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9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9"/>
          <p:cNvSpPr txBox="1"/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6" name="Google Shape;296;p29"/>
          <p:cNvSpPr txBox="1"/>
          <p:nvPr/>
        </p:nvSpPr>
        <p:spPr>
          <a:xfrm>
            <a:off x="1094125" y="5414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29"/>
          <p:cNvSpPr txBox="1"/>
          <p:nvPr>
            <p:ph hasCustomPrompt="1" idx="2" type="title"/>
          </p:nvPr>
        </p:nvSpPr>
        <p:spPr>
          <a:xfrm>
            <a:off x="941300" y="2941400"/>
            <a:ext cx="2125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298" name="Google Shape;298;p29"/>
          <p:cNvSpPr txBox="1"/>
          <p:nvPr>
            <p:ph hasCustomPrompt="1" idx="3" type="title"/>
          </p:nvPr>
        </p:nvSpPr>
        <p:spPr>
          <a:xfrm>
            <a:off x="3509125" y="2941400"/>
            <a:ext cx="2125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299" name="Google Shape;299;p29"/>
          <p:cNvSpPr txBox="1"/>
          <p:nvPr>
            <p:ph idx="4" type="title"/>
          </p:nvPr>
        </p:nvSpPr>
        <p:spPr>
          <a:xfrm>
            <a:off x="941311" y="3643620"/>
            <a:ext cx="2125800" cy="4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16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00" name="Google Shape;300;p29"/>
          <p:cNvSpPr txBox="1"/>
          <p:nvPr>
            <p:ph idx="1" type="subTitle"/>
          </p:nvPr>
        </p:nvSpPr>
        <p:spPr>
          <a:xfrm>
            <a:off x="941311" y="3988501"/>
            <a:ext cx="2125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29"/>
          <p:cNvSpPr txBox="1"/>
          <p:nvPr>
            <p:ph idx="5" type="title"/>
          </p:nvPr>
        </p:nvSpPr>
        <p:spPr>
          <a:xfrm>
            <a:off x="3509125" y="3643621"/>
            <a:ext cx="2125800" cy="4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16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02" name="Google Shape;302;p29"/>
          <p:cNvSpPr txBox="1"/>
          <p:nvPr>
            <p:ph idx="6" type="subTitle"/>
          </p:nvPr>
        </p:nvSpPr>
        <p:spPr>
          <a:xfrm>
            <a:off x="3509125" y="3988503"/>
            <a:ext cx="2125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29"/>
          <p:cNvSpPr txBox="1"/>
          <p:nvPr>
            <p:ph hasCustomPrompt="1" idx="7" type="title"/>
          </p:nvPr>
        </p:nvSpPr>
        <p:spPr>
          <a:xfrm>
            <a:off x="6077025" y="2941400"/>
            <a:ext cx="2125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304" name="Google Shape;304;p29"/>
          <p:cNvSpPr txBox="1"/>
          <p:nvPr>
            <p:ph idx="8" type="title"/>
          </p:nvPr>
        </p:nvSpPr>
        <p:spPr>
          <a:xfrm>
            <a:off x="6077025" y="3643621"/>
            <a:ext cx="2125800" cy="4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16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05" name="Google Shape;305;p29"/>
          <p:cNvSpPr txBox="1"/>
          <p:nvPr>
            <p:ph idx="9" type="subTitle"/>
          </p:nvPr>
        </p:nvSpPr>
        <p:spPr>
          <a:xfrm>
            <a:off x="6077025" y="3988503"/>
            <a:ext cx="2125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29"/>
          <p:cNvSpPr/>
          <p:nvPr/>
        </p:nvSpPr>
        <p:spPr>
          <a:xfrm>
            <a:off x="7913650" y="-434575"/>
            <a:ext cx="2125800" cy="2125800"/>
          </a:xfrm>
          <a:prstGeom prst="donut">
            <a:avLst>
              <a:gd fmla="val 130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9"/>
          <p:cNvSpPr/>
          <p:nvPr/>
        </p:nvSpPr>
        <p:spPr>
          <a:xfrm>
            <a:off x="-559825" y="4604100"/>
            <a:ext cx="2125800" cy="2125800"/>
          </a:xfrm>
          <a:prstGeom prst="donut">
            <a:avLst>
              <a:gd fmla="val 130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3_1">
    <p:bg>
      <p:bgPr>
        <a:solidFill>
          <a:schemeClr val="accent2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0"/>
          <p:cNvSpPr/>
          <p:nvPr/>
        </p:nvSpPr>
        <p:spPr>
          <a:xfrm rot="-6299986">
            <a:off x="7656229" y="3062123"/>
            <a:ext cx="3353359" cy="3679155"/>
          </a:xfrm>
          <a:prstGeom prst="blockArc">
            <a:avLst>
              <a:gd fmla="val 16550563" name="adj1"/>
              <a:gd fmla="val 608065" name="adj2"/>
              <a:gd fmla="val 8235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0"/>
          <p:cNvSpPr/>
          <p:nvPr/>
        </p:nvSpPr>
        <p:spPr>
          <a:xfrm rot="8596392">
            <a:off x="-759489" y="-901893"/>
            <a:ext cx="1705685" cy="1705685"/>
          </a:xfrm>
          <a:prstGeom prst="blockArc">
            <a:avLst>
              <a:gd fmla="val 13159347" name="adj1"/>
              <a:gd fmla="val 19114359" name="adj2"/>
              <a:gd fmla="val 21488" name="adj3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0"/>
          <p:cNvSpPr/>
          <p:nvPr/>
        </p:nvSpPr>
        <p:spPr>
          <a:xfrm rot="10800000">
            <a:off x="516000" y="399750"/>
            <a:ext cx="8112000" cy="43440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0"/>
          <p:cNvSpPr txBox="1"/>
          <p:nvPr/>
        </p:nvSpPr>
        <p:spPr>
          <a:xfrm>
            <a:off x="1094125" y="1417550"/>
            <a:ext cx="6818100" cy="218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30"/>
          <p:cNvSpPr txBox="1"/>
          <p:nvPr/>
        </p:nvSpPr>
        <p:spPr>
          <a:xfrm>
            <a:off x="5261025" y="3460725"/>
            <a:ext cx="26511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FFC8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4" name="Google Shape;314;p30"/>
          <p:cNvSpPr txBox="1"/>
          <p:nvPr>
            <p:ph type="title"/>
          </p:nvPr>
        </p:nvSpPr>
        <p:spPr>
          <a:xfrm>
            <a:off x="1094125" y="1417550"/>
            <a:ext cx="6678300" cy="19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15" name="Google Shape;315;p30"/>
          <p:cNvSpPr txBox="1"/>
          <p:nvPr>
            <p:ph idx="1" type="subTitle"/>
          </p:nvPr>
        </p:nvSpPr>
        <p:spPr>
          <a:xfrm>
            <a:off x="1094125" y="3504250"/>
            <a:ext cx="66351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 rot="10800000">
            <a:off x="7843922" y="-1058801"/>
            <a:ext cx="2481900" cy="2481900"/>
          </a:xfrm>
          <a:prstGeom prst="blockArc">
            <a:avLst>
              <a:gd fmla="val 15904124" name="adj1"/>
              <a:gd fmla="val 722519" name="adj2"/>
              <a:gd fmla="val 7278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/>
          <p:nvPr/>
        </p:nvSpPr>
        <p:spPr>
          <a:xfrm rot="4458820">
            <a:off x="-1488663" y="4124021"/>
            <a:ext cx="2387832" cy="2387832"/>
          </a:xfrm>
          <a:prstGeom prst="blockArc">
            <a:avLst>
              <a:gd fmla="val 12582103" name="adj1"/>
              <a:gd fmla="val 16685375" name="adj2"/>
              <a:gd fmla="val 10255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 txBox="1"/>
          <p:nvPr/>
        </p:nvSpPr>
        <p:spPr>
          <a:xfrm>
            <a:off x="909825" y="1507250"/>
            <a:ext cx="7315200" cy="33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" name="Google Shape;31;p4"/>
          <p:cNvSpPr txBox="1"/>
          <p:nvPr/>
        </p:nvSpPr>
        <p:spPr>
          <a:xfrm>
            <a:off x="1094125" y="5414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" name="Google Shape;32;p4"/>
          <p:cNvSpPr txBox="1"/>
          <p:nvPr>
            <p:ph type="title"/>
          </p:nvPr>
        </p:nvSpPr>
        <p:spPr>
          <a:xfrm>
            <a:off x="1094125" y="434070"/>
            <a:ext cx="773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subTitle"/>
          </p:nvPr>
        </p:nvSpPr>
        <p:spPr>
          <a:xfrm>
            <a:off x="702925" y="1057150"/>
            <a:ext cx="7738200" cy="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3_1_1">
    <p:bg>
      <p:bgPr>
        <a:solidFill>
          <a:schemeClr val="lt1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1"/>
          <p:cNvSpPr/>
          <p:nvPr/>
        </p:nvSpPr>
        <p:spPr>
          <a:xfrm>
            <a:off x="5389400" y="487425"/>
            <a:ext cx="1367700" cy="1367700"/>
          </a:xfrm>
          <a:prstGeom prst="donut">
            <a:avLst>
              <a:gd fmla="val 15908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1"/>
          <p:cNvSpPr txBox="1"/>
          <p:nvPr/>
        </p:nvSpPr>
        <p:spPr>
          <a:xfrm>
            <a:off x="1094125" y="1417550"/>
            <a:ext cx="6818100" cy="218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31"/>
          <p:cNvSpPr txBox="1"/>
          <p:nvPr/>
        </p:nvSpPr>
        <p:spPr>
          <a:xfrm>
            <a:off x="5261025" y="3460725"/>
            <a:ext cx="26511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FFC8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31"/>
          <p:cNvSpPr txBox="1"/>
          <p:nvPr>
            <p:ph type="title"/>
          </p:nvPr>
        </p:nvSpPr>
        <p:spPr>
          <a:xfrm>
            <a:off x="1693350" y="1535375"/>
            <a:ext cx="5757300" cy="19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21" name="Google Shape;321;p31"/>
          <p:cNvSpPr txBox="1"/>
          <p:nvPr>
            <p:ph idx="1" type="subTitle"/>
          </p:nvPr>
        </p:nvSpPr>
        <p:spPr>
          <a:xfrm>
            <a:off x="2550600" y="4105500"/>
            <a:ext cx="40428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22" name="Google Shape;322;p31"/>
          <p:cNvSpPr/>
          <p:nvPr/>
        </p:nvSpPr>
        <p:spPr>
          <a:xfrm flipH="1">
            <a:off x="7019801" y="2835150"/>
            <a:ext cx="3911700" cy="3911700"/>
          </a:xfrm>
          <a:prstGeom prst="blockArc">
            <a:avLst>
              <a:gd fmla="val 15764927" name="adj1"/>
              <a:gd fmla="val 943522" name="adj2"/>
              <a:gd fmla="val 7868" name="adj3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1"/>
          <p:cNvSpPr/>
          <p:nvPr/>
        </p:nvSpPr>
        <p:spPr>
          <a:xfrm>
            <a:off x="463225" y="4450100"/>
            <a:ext cx="1367700" cy="1367700"/>
          </a:xfrm>
          <a:prstGeom prst="donut">
            <a:avLst>
              <a:gd fmla="val 1590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4">
    <p:bg>
      <p:bgPr>
        <a:noFill/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2"/>
          <p:cNvSpPr/>
          <p:nvPr/>
        </p:nvSpPr>
        <p:spPr>
          <a:xfrm>
            <a:off x="-28575" y="-82650"/>
            <a:ext cx="4600500" cy="530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2"/>
          <p:cNvSpPr txBox="1"/>
          <p:nvPr/>
        </p:nvSpPr>
        <p:spPr>
          <a:xfrm>
            <a:off x="5298300" y="2567075"/>
            <a:ext cx="31194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32"/>
          <p:cNvSpPr txBox="1"/>
          <p:nvPr/>
        </p:nvSpPr>
        <p:spPr>
          <a:xfrm>
            <a:off x="5298300" y="4049375"/>
            <a:ext cx="31194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32"/>
          <p:cNvSpPr txBox="1"/>
          <p:nvPr/>
        </p:nvSpPr>
        <p:spPr>
          <a:xfrm>
            <a:off x="5387850" y="3299075"/>
            <a:ext cx="31194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9" name="Google Shape;329;p32"/>
          <p:cNvSpPr txBox="1"/>
          <p:nvPr>
            <p:ph type="title"/>
          </p:nvPr>
        </p:nvSpPr>
        <p:spPr>
          <a:xfrm>
            <a:off x="893000" y="3199725"/>
            <a:ext cx="3013200" cy="52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330" name="Google Shape;330;p32"/>
          <p:cNvSpPr txBox="1"/>
          <p:nvPr>
            <p:ph idx="1" type="subTitle"/>
          </p:nvPr>
        </p:nvSpPr>
        <p:spPr>
          <a:xfrm>
            <a:off x="893125" y="3681725"/>
            <a:ext cx="3013200" cy="73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331" name="Google Shape;331;p32"/>
          <p:cNvSpPr txBox="1"/>
          <p:nvPr>
            <p:ph idx="2" type="title"/>
          </p:nvPr>
        </p:nvSpPr>
        <p:spPr>
          <a:xfrm>
            <a:off x="5261825" y="3199725"/>
            <a:ext cx="3013200" cy="52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32" name="Google Shape;332;p32"/>
          <p:cNvSpPr txBox="1"/>
          <p:nvPr>
            <p:ph idx="3" type="subTitle"/>
          </p:nvPr>
        </p:nvSpPr>
        <p:spPr>
          <a:xfrm>
            <a:off x="5261828" y="3681725"/>
            <a:ext cx="3013200" cy="73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3"/>
          <p:cNvSpPr/>
          <p:nvPr/>
        </p:nvSpPr>
        <p:spPr>
          <a:xfrm>
            <a:off x="-1960125" y="2922700"/>
            <a:ext cx="4036500" cy="4036500"/>
          </a:xfrm>
          <a:prstGeom prst="blockArc">
            <a:avLst>
              <a:gd fmla="val 15904124" name="adj1"/>
              <a:gd fmla="val 722519" name="adj2"/>
              <a:gd fmla="val 7278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3"/>
          <p:cNvSpPr/>
          <p:nvPr/>
        </p:nvSpPr>
        <p:spPr>
          <a:xfrm rot="10800000">
            <a:off x="7031475" y="-1677875"/>
            <a:ext cx="4036500" cy="4036500"/>
          </a:xfrm>
          <a:prstGeom prst="blockArc">
            <a:avLst>
              <a:gd fmla="val 15904124" name="adj1"/>
              <a:gd fmla="val 722519" name="adj2"/>
              <a:gd fmla="val 7278" name="adj3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3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3"/>
          <p:cNvSpPr txBox="1"/>
          <p:nvPr>
            <p:ph idx="1" type="subTitle"/>
          </p:nvPr>
        </p:nvSpPr>
        <p:spPr>
          <a:xfrm>
            <a:off x="2428850" y="1374038"/>
            <a:ext cx="41814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338" name="Google Shape;338;p33"/>
          <p:cNvSpPr txBox="1"/>
          <p:nvPr>
            <p:ph idx="2" type="subTitle"/>
          </p:nvPr>
        </p:nvSpPr>
        <p:spPr>
          <a:xfrm>
            <a:off x="2428850" y="1722435"/>
            <a:ext cx="41814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39" name="Google Shape;339;p33"/>
          <p:cNvSpPr txBox="1"/>
          <p:nvPr>
            <p:ph idx="3" type="subTitle"/>
          </p:nvPr>
        </p:nvSpPr>
        <p:spPr>
          <a:xfrm>
            <a:off x="4009438" y="3157637"/>
            <a:ext cx="4178700" cy="4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340" name="Google Shape;340;p33"/>
          <p:cNvSpPr txBox="1"/>
          <p:nvPr>
            <p:ph idx="4" type="subTitle"/>
          </p:nvPr>
        </p:nvSpPr>
        <p:spPr>
          <a:xfrm>
            <a:off x="4009438" y="3509501"/>
            <a:ext cx="41787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41" name="Google Shape;341;p33"/>
          <p:cNvSpPr txBox="1"/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2" name="Google Shape;342;p33"/>
          <p:cNvSpPr/>
          <p:nvPr/>
        </p:nvSpPr>
        <p:spPr>
          <a:xfrm>
            <a:off x="-469575" y="1310041"/>
            <a:ext cx="999900" cy="999900"/>
          </a:xfrm>
          <a:prstGeom prst="donut">
            <a:avLst>
              <a:gd fmla="val 209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3"/>
          <p:cNvSpPr/>
          <p:nvPr>
            <p:ph idx="5" type="pic"/>
          </p:nvPr>
        </p:nvSpPr>
        <p:spPr>
          <a:xfrm>
            <a:off x="824525" y="1306401"/>
            <a:ext cx="1335000" cy="1335000"/>
          </a:xfrm>
          <a:prstGeom prst="rect">
            <a:avLst/>
          </a:prstGeom>
          <a:noFill/>
          <a:ln>
            <a:noFill/>
          </a:ln>
        </p:spPr>
      </p:sp>
      <p:sp>
        <p:nvSpPr>
          <p:cNvPr id="344" name="Google Shape;344;p33"/>
          <p:cNvSpPr/>
          <p:nvPr>
            <p:ph idx="6" type="pic"/>
          </p:nvPr>
        </p:nvSpPr>
        <p:spPr>
          <a:xfrm>
            <a:off x="2401488" y="3079912"/>
            <a:ext cx="1335000" cy="1335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9_1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4"/>
          <p:cNvSpPr/>
          <p:nvPr>
            <p:ph idx="2" type="pic"/>
          </p:nvPr>
        </p:nvSpPr>
        <p:spPr>
          <a:xfrm>
            <a:off x="1210725" y="1194875"/>
            <a:ext cx="2916900" cy="3410700"/>
          </a:xfrm>
          <a:prstGeom prst="rect">
            <a:avLst/>
          </a:prstGeom>
          <a:noFill/>
          <a:ln>
            <a:noFill/>
          </a:ln>
        </p:spPr>
      </p:sp>
      <p:sp>
        <p:nvSpPr>
          <p:cNvPr id="347" name="Google Shape;347;p34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4"/>
          <p:cNvSpPr txBox="1"/>
          <p:nvPr>
            <p:ph idx="1" type="subTitle"/>
          </p:nvPr>
        </p:nvSpPr>
        <p:spPr>
          <a:xfrm>
            <a:off x="4639200" y="1194875"/>
            <a:ext cx="3305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349" name="Google Shape;349;p34"/>
          <p:cNvSpPr txBox="1"/>
          <p:nvPr>
            <p:ph idx="3" type="subTitle"/>
          </p:nvPr>
        </p:nvSpPr>
        <p:spPr>
          <a:xfrm>
            <a:off x="4639200" y="1572251"/>
            <a:ext cx="33051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50" name="Google Shape;350;p34"/>
          <p:cNvSpPr txBox="1"/>
          <p:nvPr>
            <p:ph idx="4" type="subTitle"/>
          </p:nvPr>
        </p:nvSpPr>
        <p:spPr>
          <a:xfrm>
            <a:off x="4639200" y="2318121"/>
            <a:ext cx="3305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351" name="Google Shape;351;p34"/>
          <p:cNvSpPr txBox="1"/>
          <p:nvPr>
            <p:ph idx="5" type="subTitle"/>
          </p:nvPr>
        </p:nvSpPr>
        <p:spPr>
          <a:xfrm>
            <a:off x="4639200" y="2695500"/>
            <a:ext cx="3305100" cy="19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52" name="Google Shape;352;p34"/>
          <p:cNvSpPr txBox="1"/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3" name="Google Shape;353;p34"/>
          <p:cNvSpPr/>
          <p:nvPr/>
        </p:nvSpPr>
        <p:spPr>
          <a:xfrm>
            <a:off x="8430725" y="1259175"/>
            <a:ext cx="2196600" cy="2196600"/>
          </a:xfrm>
          <a:prstGeom prst="donut">
            <a:avLst>
              <a:gd fmla="val 11854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4"/>
          <p:cNvSpPr/>
          <p:nvPr/>
        </p:nvSpPr>
        <p:spPr>
          <a:xfrm>
            <a:off x="-1108950" y="2085975"/>
            <a:ext cx="1806600" cy="1806600"/>
          </a:xfrm>
          <a:prstGeom prst="donut">
            <a:avLst>
              <a:gd fmla="val 14442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4">
  <p:cSld name="CUSTOM_9_1_1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5"/>
          <p:cNvSpPr/>
          <p:nvPr/>
        </p:nvSpPr>
        <p:spPr>
          <a:xfrm rot="10800000">
            <a:off x="-1180114" y="-1205300"/>
            <a:ext cx="2387700" cy="2387700"/>
          </a:xfrm>
          <a:prstGeom prst="blockArc">
            <a:avLst>
              <a:gd fmla="val 10779047" name="adj1"/>
              <a:gd fmla="val 16253876" name="adj2"/>
              <a:gd fmla="val 8905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5"/>
          <p:cNvSpPr txBox="1"/>
          <p:nvPr>
            <p:ph type="title"/>
          </p:nvPr>
        </p:nvSpPr>
        <p:spPr>
          <a:xfrm>
            <a:off x="5469575" y="562313"/>
            <a:ext cx="2728800" cy="10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58" name="Google Shape;358;p35"/>
          <p:cNvSpPr txBox="1"/>
          <p:nvPr>
            <p:ph idx="1" type="subTitle"/>
          </p:nvPr>
        </p:nvSpPr>
        <p:spPr>
          <a:xfrm>
            <a:off x="4644581" y="1506915"/>
            <a:ext cx="2265000" cy="7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359" name="Google Shape;359;p35"/>
          <p:cNvSpPr txBox="1"/>
          <p:nvPr>
            <p:ph idx="2" type="subTitle"/>
          </p:nvPr>
        </p:nvSpPr>
        <p:spPr>
          <a:xfrm>
            <a:off x="4639568" y="2245125"/>
            <a:ext cx="2265000" cy="82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360" name="Google Shape;360;p35"/>
          <p:cNvSpPr txBox="1"/>
          <p:nvPr>
            <p:ph idx="3" type="subTitle"/>
          </p:nvPr>
        </p:nvSpPr>
        <p:spPr>
          <a:xfrm>
            <a:off x="4634550" y="3038165"/>
            <a:ext cx="2265000" cy="7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361" name="Google Shape;361;p35"/>
          <p:cNvSpPr txBox="1"/>
          <p:nvPr>
            <p:ph idx="4" type="subTitle"/>
          </p:nvPr>
        </p:nvSpPr>
        <p:spPr>
          <a:xfrm>
            <a:off x="4644581" y="3776474"/>
            <a:ext cx="2265000" cy="82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362" name="Google Shape;362;p35"/>
          <p:cNvSpPr/>
          <p:nvPr>
            <p:ph idx="5" type="pic"/>
          </p:nvPr>
        </p:nvSpPr>
        <p:spPr>
          <a:xfrm>
            <a:off x="704350" y="939750"/>
            <a:ext cx="3542700" cy="3264000"/>
          </a:xfrm>
          <a:prstGeom prst="round1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5">
  <p:cSld name="CUSTOM_9_1_1_1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6"/>
          <p:cNvSpPr/>
          <p:nvPr/>
        </p:nvSpPr>
        <p:spPr>
          <a:xfrm>
            <a:off x="-1038700" y="-537150"/>
            <a:ext cx="2753100" cy="2753100"/>
          </a:xfrm>
          <a:prstGeom prst="donut">
            <a:avLst>
              <a:gd fmla="val 11854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6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6"/>
          <p:cNvSpPr txBox="1"/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7" name="Google Shape;367;p36"/>
          <p:cNvSpPr txBox="1"/>
          <p:nvPr>
            <p:ph idx="1" type="subTitle"/>
          </p:nvPr>
        </p:nvSpPr>
        <p:spPr>
          <a:xfrm>
            <a:off x="1827000" y="3612150"/>
            <a:ext cx="2556300" cy="4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368" name="Google Shape;368;p36"/>
          <p:cNvSpPr txBox="1"/>
          <p:nvPr>
            <p:ph idx="2" type="subTitle"/>
          </p:nvPr>
        </p:nvSpPr>
        <p:spPr>
          <a:xfrm>
            <a:off x="1827000" y="3988408"/>
            <a:ext cx="25563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69" name="Google Shape;369;p36"/>
          <p:cNvSpPr txBox="1"/>
          <p:nvPr>
            <p:ph idx="3" type="subTitle"/>
          </p:nvPr>
        </p:nvSpPr>
        <p:spPr>
          <a:xfrm>
            <a:off x="4760700" y="3612145"/>
            <a:ext cx="2556300" cy="4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370" name="Google Shape;370;p36"/>
          <p:cNvSpPr txBox="1"/>
          <p:nvPr>
            <p:ph idx="4" type="subTitle"/>
          </p:nvPr>
        </p:nvSpPr>
        <p:spPr>
          <a:xfrm>
            <a:off x="4760700" y="3988503"/>
            <a:ext cx="25563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71" name="Google Shape;371;p36"/>
          <p:cNvSpPr/>
          <p:nvPr/>
        </p:nvSpPr>
        <p:spPr>
          <a:xfrm>
            <a:off x="7762400" y="3227550"/>
            <a:ext cx="2753100" cy="2753100"/>
          </a:xfrm>
          <a:prstGeom prst="donut">
            <a:avLst>
              <a:gd fmla="val 11854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6"/>
          <p:cNvSpPr/>
          <p:nvPr>
            <p:ph idx="5" type="pic"/>
          </p:nvPr>
        </p:nvSpPr>
        <p:spPr>
          <a:xfrm>
            <a:off x="2209570" y="1247925"/>
            <a:ext cx="1792200" cy="2240400"/>
          </a:xfrm>
          <a:prstGeom prst="rect">
            <a:avLst/>
          </a:prstGeom>
          <a:noFill/>
          <a:ln>
            <a:noFill/>
          </a:ln>
        </p:spPr>
      </p:sp>
      <p:sp>
        <p:nvSpPr>
          <p:cNvPr id="373" name="Google Shape;373;p36"/>
          <p:cNvSpPr/>
          <p:nvPr>
            <p:ph idx="6" type="pic"/>
          </p:nvPr>
        </p:nvSpPr>
        <p:spPr>
          <a:xfrm>
            <a:off x="5143270" y="1247925"/>
            <a:ext cx="1792200" cy="2240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6">
  <p:cSld name="CUSTOM_9_1_1_1_1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7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7"/>
          <p:cNvSpPr txBox="1"/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7" name="Google Shape;377;p37"/>
          <p:cNvSpPr txBox="1"/>
          <p:nvPr>
            <p:ph idx="1" type="body"/>
          </p:nvPr>
        </p:nvSpPr>
        <p:spPr>
          <a:xfrm>
            <a:off x="702900" y="1152475"/>
            <a:ext cx="381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78" name="Google Shape;378;p37"/>
          <p:cNvSpPr txBox="1"/>
          <p:nvPr>
            <p:ph idx="2" type="body"/>
          </p:nvPr>
        </p:nvSpPr>
        <p:spPr>
          <a:xfrm>
            <a:off x="4620447" y="1152475"/>
            <a:ext cx="381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4_1_1">
    <p:bg>
      <p:bgPr>
        <a:noFill/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8"/>
          <p:cNvSpPr/>
          <p:nvPr/>
        </p:nvSpPr>
        <p:spPr>
          <a:xfrm rot="-5400000">
            <a:off x="7965010" y="-1097203"/>
            <a:ext cx="2387700" cy="2387700"/>
          </a:xfrm>
          <a:prstGeom prst="blockArc">
            <a:avLst>
              <a:gd fmla="val 10820796" name="adj1"/>
              <a:gd fmla="val 16556050" name="adj2"/>
              <a:gd fmla="val 10848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8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8"/>
          <p:cNvSpPr txBox="1"/>
          <p:nvPr/>
        </p:nvSpPr>
        <p:spPr>
          <a:xfrm>
            <a:off x="1094125" y="5414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3" name="Google Shape;383;p38"/>
          <p:cNvSpPr/>
          <p:nvPr/>
        </p:nvSpPr>
        <p:spPr>
          <a:xfrm rot="-900003">
            <a:off x="-1468002" y="4320800"/>
            <a:ext cx="2387761" cy="2387761"/>
          </a:xfrm>
          <a:prstGeom prst="blockArc">
            <a:avLst>
              <a:gd fmla="val 17506725" name="adj1"/>
              <a:gd fmla="val 21555750" name="adj2"/>
              <a:gd fmla="val 9524" name="adj3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8"/>
          <p:cNvSpPr txBox="1"/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_1_1_3">
    <p:bg>
      <p:bgPr>
        <a:noFill/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9"/>
          <p:cNvSpPr/>
          <p:nvPr/>
        </p:nvSpPr>
        <p:spPr>
          <a:xfrm rot="-5400000">
            <a:off x="7965010" y="-1097203"/>
            <a:ext cx="2387700" cy="2387700"/>
          </a:xfrm>
          <a:prstGeom prst="blockArc">
            <a:avLst>
              <a:gd fmla="val 10820796" name="adj1"/>
              <a:gd fmla="val 16556050" name="adj2"/>
              <a:gd fmla="val 10848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9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9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39"/>
          <p:cNvSpPr/>
          <p:nvPr/>
        </p:nvSpPr>
        <p:spPr>
          <a:xfrm rot="-900003">
            <a:off x="-1468002" y="4320800"/>
            <a:ext cx="2387761" cy="2387761"/>
          </a:xfrm>
          <a:prstGeom prst="blockArc">
            <a:avLst>
              <a:gd fmla="val 17506725" name="adj1"/>
              <a:gd fmla="val 21555750" name="adj2"/>
              <a:gd fmla="val 9524" name="adj3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9"/>
          <p:cNvSpPr txBox="1"/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1" name="Google Shape;391;p39"/>
          <p:cNvSpPr txBox="1"/>
          <p:nvPr>
            <p:ph idx="1" type="body"/>
          </p:nvPr>
        </p:nvSpPr>
        <p:spPr>
          <a:xfrm>
            <a:off x="702900" y="1152475"/>
            <a:ext cx="772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_1_2">
    <p:bg>
      <p:bgPr>
        <a:noFill/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0"/>
          <p:cNvSpPr/>
          <p:nvPr/>
        </p:nvSpPr>
        <p:spPr>
          <a:xfrm rot="8596392">
            <a:off x="-890389" y="-973043"/>
            <a:ext cx="1705685" cy="1705685"/>
          </a:xfrm>
          <a:prstGeom prst="blockArc">
            <a:avLst>
              <a:gd fmla="val 11751713" name="adj1"/>
              <a:gd fmla="val 2721617" name="adj2"/>
              <a:gd fmla="val 26058" name="adj3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40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40"/>
          <p:cNvSpPr/>
          <p:nvPr/>
        </p:nvSpPr>
        <p:spPr>
          <a:xfrm>
            <a:off x="8229275" y="4204475"/>
            <a:ext cx="1880400" cy="1880400"/>
          </a:xfrm>
          <a:prstGeom prst="donut">
            <a:avLst>
              <a:gd fmla="val 872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40"/>
          <p:cNvSpPr txBox="1"/>
          <p:nvPr/>
        </p:nvSpPr>
        <p:spPr>
          <a:xfrm>
            <a:off x="1094125" y="5414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7" name="Google Shape;397;p40"/>
          <p:cNvSpPr txBox="1"/>
          <p:nvPr>
            <p:ph idx="1" type="subTitle"/>
          </p:nvPr>
        </p:nvSpPr>
        <p:spPr>
          <a:xfrm>
            <a:off x="5048375" y="1124375"/>
            <a:ext cx="3019800" cy="33036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398" name="Google Shape;398;p40"/>
          <p:cNvSpPr txBox="1"/>
          <p:nvPr/>
        </p:nvSpPr>
        <p:spPr>
          <a:xfrm>
            <a:off x="1094125" y="5414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9" name="Google Shape;399;p40"/>
          <p:cNvSpPr txBox="1"/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 txBox="1"/>
          <p:nvPr/>
        </p:nvSpPr>
        <p:spPr>
          <a:xfrm>
            <a:off x="1094125" y="541475"/>
            <a:ext cx="39903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-848712" y="4342678"/>
            <a:ext cx="1705500" cy="1705500"/>
          </a:xfrm>
          <a:prstGeom prst="blockArc">
            <a:avLst>
              <a:gd fmla="val 16164733" name="adj1"/>
              <a:gd fmla="val 69283" name="adj2"/>
              <a:gd fmla="val 23676" name="adj3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 txBox="1"/>
          <p:nvPr>
            <p:ph idx="1" type="subTitle"/>
          </p:nvPr>
        </p:nvSpPr>
        <p:spPr>
          <a:xfrm>
            <a:off x="1117650" y="3062630"/>
            <a:ext cx="29184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39" name="Google Shape;39;p5"/>
          <p:cNvSpPr txBox="1"/>
          <p:nvPr>
            <p:ph idx="2" type="subTitle"/>
          </p:nvPr>
        </p:nvSpPr>
        <p:spPr>
          <a:xfrm>
            <a:off x="1117650" y="3440004"/>
            <a:ext cx="29184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40" name="Google Shape;40;p5"/>
          <p:cNvSpPr txBox="1"/>
          <p:nvPr>
            <p:ph idx="3" type="subTitle"/>
          </p:nvPr>
        </p:nvSpPr>
        <p:spPr>
          <a:xfrm>
            <a:off x="5107950" y="3062621"/>
            <a:ext cx="29184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41" name="Google Shape;41;p5"/>
          <p:cNvSpPr txBox="1"/>
          <p:nvPr>
            <p:ph idx="4" type="subTitle"/>
          </p:nvPr>
        </p:nvSpPr>
        <p:spPr>
          <a:xfrm>
            <a:off x="5107950" y="3439999"/>
            <a:ext cx="29184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42" name="Google Shape;42;p5"/>
          <p:cNvSpPr txBox="1"/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_1_1">
    <p:bg>
      <p:bgPr>
        <a:noFill/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1"/>
          <p:cNvSpPr/>
          <p:nvPr>
            <p:ph idx="2" type="pic"/>
          </p:nvPr>
        </p:nvSpPr>
        <p:spPr>
          <a:xfrm>
            <a:off x="-7975" y="0"/>
            <a:ext cx="5361900" cy="3598500"/>
          </a:xfrm>
          <a:prstGeom prst="rect">
            <a:avLst/>
          </a:prstGeom>
          <a:noFill/>
          <a:ln>
            <a:noFill/>
          </a:ln>
        </p:spPr>
      </p:sp>
      <p:sp>
        <p:nvSpPr>
          <p:cNvPr id="402" name="Google Shape;402;p41"/>
          <p:cNvSpPr txBox="1"/>
          <p:nvPr>
            <p:ph type="title"/>
          </p:nvPr>
        </p:nvSpPr>
        <p:spPr>
          <a:xfrm>
            <a:off x="4466225" y="1936500"/>
            <a:ext cx="34782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3" name="Google Shape;403;p41"/>
          <p:cNvSpPr txBox="1"/>
          <p:nvPr>
            <p:ph idx="1" type="subTitle"/>
          </p:nvPr>
        </p:nvSpPr>
        <p:spPr>
          <a:xfrm>
            <a:off x="4466225" y="3044700"/>
            <a:ext cx="3478200" cy="1169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404" name="Google Shape;404;p41"/>
          <p:cNvSpPr/>
          <p:nvPr/>
        </p:nvSpPr>
        <p:spPr>
          <a:xfrm>
            <a:off x="-1739434" y="3044697"/>
            <a:ext cx="3679200" cy="3679200"/>
          </a:xfrm>
          <a:prstGeom prst="blockArc">
            <a:avLst>
              <a:gd fmla="val 15904124" name="adj1"/>
              <a:gd fmla="val 722519" name="adj2"/>
              <a:gd fmla="val 7278" name="adj3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41"/>
          <p:cNvSpPr/>
          <p:nvPr/>
        </p:nvSpPr>
        <p:spPr>
          <a:xfrm rot="10800000">
            <a:off x="7200116" y="-1534853"/>
            <a:ext cx="3679200" cy="3679200"/>
          </a:xfrm>
          <a:prstGeom prst="blockArc">
            <a:avLst>
              <a:gd fmla="val 15904124" name="adj1"/>
              <a:gd fmla="val 722519" name="adj2"/>
              <a:gd fmla="val 7278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_1_3">
    <p:bg>
      <p:bgPr>
        <a:noFill/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2"/>
          <p:cNvSpPr/>
          <p:nvPr/>
        </p:nvSpPr>
        <p:spPr>
          <a:xfrm rot="-5400000">
            <a:off x="8177603" y="-1151798"/>
            <a:ext cx="1948500" cy="1948500"/>
          </a:xfrm>
          <a:prstGeom prst="blockArc">
            <a:avLst>
              <a:gd fmla="val 10796618" name="adj1"/>
              <a:gd fmla="val 15882085" name="adj2"/>
              <a:gd fmla="val 7819" name="adj3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42"/>
          <p:cNvSpPr/>
          <p:nvPr/>
        </p:nvSpPr>
        <p:spPr>
          <a:xfrm rot="-900003">
            <a:off x="-1427327" y="3995525"/>
            <a:ext cx="2387761" cy="2387761"/>
          </a:xfrm>
          <a:prstGeom prst="blockArc">
            <a:avLst>
              <a:gd fmla="val 17683086" name="adj1"/>
              <a:gd fmla="val 837016" name="adj2"/>
              <a:gd fmla="val 9209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42"/>
          <p:cNvSpPr txBox="1"/>
          <p:nvPr>
            <p:ph type="title"/>
          </p:nvPr>
        </p:nvSpPr>
        <p:spPr>
          <a:xfrm>
            <a:off x="938675" y="1236950"/>
            <a:ext cx="3613800" cy="12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0" name="Google Shape;410;p42"/>
          <p:cNvSpPr txBox="1"/>
          <p:nvPr>
            <p:ph idx="1" type="subTitle"/>
          </p:nvPr>
        </p:nvSpPr>
        <p:spPr>
          <a:xfrm>
            <a:off x="938675" y="2535200"/>
            <a:ext cx="3613800" cy="1270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411" name="Google Shape;411;p42"/>
          <p:cNvSpPr/>
          <p:nvPr>
            <p:ph idx="2" type="pic"/>
          </p:nvPr>
        </p:nvSpPr>
        <p:spPr>
          <a:xfrm>
            <a:off x="5173175" y="725700"/>
            <a:ext cx="3153300" cy="3692100"/>
          </a:xfrm>
          <a:prstGeom prst="round1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1_1_1_3_1">
    <p:bg>
      <p:bgPr>
        <a:noFill/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3"/>
          <p:cNvSpPr/>
          <p:nvPr/>
        </p:nvSpPr>
        <p:spPr>
          <a:xfrm>
            <a:off x="7088575" y="-748225"/>
            <a:ext cx="2753100" cy="2753100"/>
          </a:xfrm>
          <a:prstGeom prst="donut">
            <a:avLst>
              <a:gd fmla="val 11854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43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43"/>
          <p:cNvSpPr txBox="1"/>
          <p:nvPr>
            <p:ph type="title"/>
          </p:nvPr>
        </p:nvSpPr>
        <p:spPr>
          <a:xfrm>
            <a:off x="1348250" y="1032450"/>
            <a:ext cx="3084900" cy="20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6" name="Google Shape;416;p43"/>
          <p:cNvSpPr txBox="1"/>
          <p:nvPr>
            <p:ph idx="1" type="subTitle"/>
          </p:nvPr>
        </p:nvSpPr>
        <p:spPr>
          <a:xfrm>
            <a:off x="1348250" y="3064350"/>
            <a:ext cx="30849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17" name="Google Shape;417;p43"/>
          <p:cNvSpPr/>
          <p:nvPr>
            <p:ph idx="2" type="pic"/>
          </p:nvPr>
        </p:nvSpPr>
        <p:spPr>
          <a:xfrm>
            <a:off x="5007000" y="400350"/>
            <a:ext cx="3429000" cy="4343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4_1_1_1_3_1_1">
    <p:bg>
      <p:bgPr>
        <a:solidFill>
          <a:schemeClr val="accent2"/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4"/>
          <p:cNvSpPr/>
          <p:nvPr/>
        </p:nvSpPr>
        <p:spPr>
          <a:xfrm>
            <a:off x="-886300" y="3163800"/>
            <a:ext cx="2753100" cy="2753100"/>
          </a:xfrm>
          <a:prstGeom prst="donut">
            <a:avLst>
              <a:gd fmla="val 11854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44"/>
          <p:cNvSpPr/>
          <p:nvPr>
            <p:ph idx="2" type="pic"/>
          </p:nvPr>
        </p:nvSpPr>
        <p:spPr>
          <a:xfrm>
            <a:off x="708000" y="539400"/>
            <a:ext cx="7717500" cy="2624400"/>
          </a:xfrm>
          <a:prstGeom prst="rect">
            <a:avLst/>
          </a:prstGeom>
          <a:noFill/>
          <a:ln>
            <a:noFill/>
          </a:ln>
        </p:spPr>
      </p:sp>
      <p:sp>
        <p:nvSpPr>
          <p:cNvPr id="421" name="Google Shape;421;p44"/>
          <p:cNvSpPr txBox="1"/>
          <p:nvPr>
            <p:ph type="title"/>
          </p:nvPr>
        </p:nvSpPr>
        <p:spPr>
          <a:xfrm>
            <a:off x="1140900" y="3330750"/>
            <a:ext cx="26142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2" name="Google Shape;422;p44"/>
          <p:cNvSpPr txBox="1"/>
          <p:nvPr>
            <p:ph idx="1" type="subTitle"/>
          </p:nvPr>
        </p:nvSpPr>
        <p:spPr>
          <a:xfrm>
            <a:off x="3959100" y="3469200"/>
            <a:ext cx="40440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4_1_1_1_3_1_1_1_1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5"/>
          <p:cNvSpPr txBox="1"/>
          <p:nvPr>
            <p:ph type="title"/>
          </p:nvPr>
        </p:nvSpPr>
        <p:spPr>
          <a:xfrm>
            <a:off x="3951648" y="2002225"/>
            <a:ext cx="38532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5" name="Google Shape;425;p45"/>
          <p:cNvSpPr txBox="1"/>
          <p:nvPr>
            <p:ph idx="1" type="subTitle"/>
          </p:nvPr>
        </p:nvSpPr>
        <p:spPr>
          <a:xfrm>
            <a:off x="3951648" y="3110425"/>
            <a:ext cx="38532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26" name="Google Shape;426;p45"/>
          <p:cNvSpPr/>
          <p:nvPr/>
        </p:nvSpPr>
        <p:spPr>
          <a:xfrm>
            <a:off x="-613300" y="3541800"/>
            <a:ext cx="2124600" cy="2124600"/>
          </a:xfrm>
          <a:prstGeom prst="donut">
            <a:avLst>
              <a:gd fmla="val 10926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45"/>
          <p:cNvSpPr/>
          <p:nvPr>
            <p:ph idx="2" type="pic"/>
          </p:nvPr>
        </p:nvSpPr>
        <p:spPr>
          <a:xfrm>
            <a:off x="781050" y="539100"/>
            <a:ext cx="2990100" cy="4023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4_1_1_1_3_1_1_1_1_1">
    <p:bg>
      <p:bgPr>
        <a:solidFill>
          <a:schemeClr val="accent2"/>
        </a:solidFill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6"/>
          <p:cNvSpPr/>
          <p:nvPr/>
        </p:nvSpPr>
        <p:spPr>
          <a:xfrm>
            <a:off x="-1853725" y="-1667550"/>
            <a:ext cx="4994100" cy="4994100"/>
          </a:xfrm>
          <a:prstGeom prst="donut">
            <a:avLst>
              <a:gd fmla="val 7469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46"/>
          <p:cNvSpPr txBox="1"/>
          <p:nvPr>
            <p:ph type="title"/>
          </p:nvPr>
        </p:nvSpPr>
        <p:spPr>
          <a:xfrm>
            <a:off x="1184775" y="2218350"/>
            <a:ext cx="30396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1" name="Google Shape;431;p46"/>
          <p:cNvSpPr txBox="1"/>
          <p:nvPr>
            <p:ph idx="1" type="subTitle"/>
          </p:nvPr>
        </p:nvSpPr>
        <p:spPr>
          <a:xfrm>
            <a:off x="1184775" y="3326550"/>
            <a:ext cx="30396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32" name="Google Shape;432;p46"/>
          <p:cNvSpPr/>
          <p:nvPr/>
        </p:nvSpPr>
        <p:spPr>
          <a:xfrm>
            <a:off x="7520000" y="3701000"/>
            <a:ext cx="2124600" cy="2124600"/>
          </a:xfrm>
          <a:prstGeom prst="donut">
            <a:avLst>
              <a:gd fmla="val 1092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46"/>
          <p:cNvSpPr/>
          <p:nvPr>
            <p:ph idx="2" type="pic"/>
          </p:nvPr>
        </p:nvSpPr>
        <p:spPr>
          <a:xfrm>
            <a:off x="3939825" y="298075"/>
            <a:ext cx="4928700" cy="3045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10">
    <p:bg>
      <p:bgPr>
        <a:solidFill>
          <a:schemeClr val="lt2"/>
        </a:solidFill>
      </p:bgPr>
    </p:bg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7"/>
          <p:cNvSpPr/>
          <p:nvPr/>
        </p:nvSpPr>
        <p:spPr>
          <a:xfrm flipH="1">
            <a:off x="7012425" y="2817925"/>
            <a:ext cx="4036500" cy="4036500"/>
          </a:xfrm>
          <a:prstGeom prst="blockArc">
            <a:avLst>
              <a:gd fmla="val 15904124" name="adj1"/>
              <a:gd fmla="val 722519" name="adj2"/>
              <a:gd fmla="val 7278" name="adj3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47"/>
          <p:cNvSpPr/>
          <p:nvPr/>
        </p:nvSpPr>
        <p:spPr>
          <a:xfrm flipH="1">
            <a:off x="1099350" y="745500"/>
            <a:ext cx="6945300" cy="2945700"/>
          </a:xfrm>
          <a:prstGeom prst="round1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47"/>
          <p:cNvSpPr txBox="1"/>
          <p:nvPr>
            <p:ph hasCustomPrompt="1" type="title"/>
          </p:nvPr>
        </p:nvSpPr>
        <p:spPr>
          <a:xfrm>
            <a:off x="2047875" y="1239075"/>
            <a:ext cx="5048400" cy="18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8" name="Google Shape;438;p47"/>
          <p:cNvSpPr txBox="1"/>
          <p:nvPr>
            <p:ph idx="2" type="title"/>
          </p:nvPr>
        </p:nvSpPr>
        <p:spPr>
          <a:xfrm>
            <a:off x="1638300" y="3909150"/>
            <a:ext cx="5867400" cy="4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USTOM_11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8"/>
          <p:cNvSpPr/>
          <p:nvPr>
            <p:ph idx="2" type="pic"/>
          </p:nvPr>
        </p:nvSpPr>
        <p:spPr>
          <a:xfrm>
            <a:off x="-9525" y="-9525"/>
            <a:ext cx="9153600" cy="5148900"/>
          </a:xfrm>
          <a:prstGeom prst="rect">
            <a:avLst/>
          </a:prstGeom>
          <a:noFill/>
          <a:ln>
            <a:noFill/>
          </a:ln>
        </p:spPr>
      </p:sp>
      <p:sp>
        <p:nvSpPr>
          <p:cNvPr id="441" name="Google Shape;441;p48"/>
          <p:cNvSpPr txBox="1"/>
          <p:nvPr>
            <p:ph type="title"/>
          </p:nvPr>
        </p:nvSpPr>
        <p:spPr>
          <a:xfrm>
            <a:off x="713400" y="2941800"/>
            <a:ext cx="2372700" cy="16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CUSTOM_12"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9"/>
          <p:cNvSpPr/>
          <p:nvPr/>
        </p:nvSpPr>
        <p:spPr>
          <a:xfrm>
            <a:off x="4131938" y="2768850"/>
            <a:ext cx="3974700" cy="3974700"/>
          </a:xfrm>
          <a:prstGeom prst="donut">
            <a:avLst>
              <a:gd fmla="val 774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49"/>
          <p:cNvSpPr/>
          <p:nvPr/>
        </p:nvSpPr>
        <p:spPr>
          <a:xfrm>
            <a:off x="-9525" y="-9525"/>
            <a:ext cx="3571800" cy="5153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49"/>
          <p:cNvSpPr txBox="1"/>
          <p:nvPr>
            <p:ph type="title"/>
          </p:nvPr>
        </p:nvSpPr>
        <p:spPr>
          <a:xfrm>
            <a:off x="3121650" y="1101950"/>
            <a:ext cx="4642800" cy="26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6" name="Google Shape;446;p49"/>
          <p:cNvSpPr/>
          <p:nvPr/>
        </p:nvSpPr>
        <p:spPr>
          <a:xfrm>
            <a:off x="7362175" y="-723525"/>
            <a:ext cx="2357700" cy="2357700"/>
          </a:xfrm>
          <a:prstGeom prst="donut">
            <a:avLst>
              <a:gd fmla="val 11854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49"/>
          <p:cNvSpPr/>
          <p:nvPr/>
        </p:nvSpPr>
        <p:spPr>
          <a:xfrm>
            <a:off x="8676300" y="885450"/>
            <a:ext cx="3105000" cy="3067800"/>
          </a:xfrm>
          <a:prstGeom prst="round1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2">
    <p:bg>
      <p:bgPr>
        <a:solidFill>
          <a:schemeClr val="accent2"/>
        </a:solid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0"/>
          <p:cNvSpPr/>
          <p:nvPr/>
        </p:nvSpPr>
        <p:spPr>
          <a:xfrm rot="7715609">
            <a:off x="-783378" y="-1062364"/>
            <a:ext cx="2387820" cy="2387820"/>
          </a:xfrm>
          <a:prstGeom prst="blockArc">
            <a:avLst>
              <a:gd fmla="val 11751713" name="adj1"/>
              <a:gd fmla="val 837016" name="adj2"/>
              <a:gd fmla="val 9209" name="adj3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50"/>
          <p:cNvSpPr/>
          <p:nvPr/>
        </p:nvSpPr>
        <p:spPr>
          <a:xfrm>
            <a:off x="7517550" y="3698650"/>
            <a:ext cx="3133200" cy="3133200"/>
          </a:xfrm>
          <a:prstGeom prst="donut">
            <a:avLst>
              <a:gd fmla="val 872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50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50"/>
          <p:cNvSpPr txBox="1"/>
          <p:nvPr/>
        </p:nvSpPr>
        <p:spPr>
          <a:xfrm>
            <a:off x="1087725" y="3566925"/>
            <a:ext cx="49596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b="1" lang="en" sz="1000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and includes</a:t>
            </a: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icons by </a:t>
            </a:r>
            <a:r>
              <a:rPr b="1" lang="en" sz="1000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b="1" lang="en" sz="1000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3" name="Google Shape;453;p50"/>
          <p:cNvSpPr txBox="1"/>
          <p:nvPr/>
        </p:nvSpPr>
        <p:spPr>
          <a:xfrm>
            <a:off x="1094125" y="1417550"/>
            <a:ext cx="4959600" cy="11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4" name="Google Shape;454;p50"/>
          <p:cNvSpPr txBox="1"/>
          <p:nvPr>
            <p:ph type="title"/>
          </p:nvPr>
        </p:nvSpPr>
        <p:spPr>
          <a:xfrm>
            <a:off x="1094125" y="558925"/>
            <a:ext cx="6830100" cy="1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5" name="Google Shape;455;p50"/>
          <p:cNvSpPr txBox="1"/>
          <p:nvPr>
            <p:ph idx="1" type="subTitle"/>
          </p:nvPr>
        </p:nvSpPr>
        <p:spPr>
          <a:xfrm>
            <a:off x="1094125" y="1618900"/>
            <a:ext cx="6429900" cy="14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456" name="Google Shape;456;p50"/>
          <p:cNvSpPr/>
          <p:nvPr/>
        </p:nvSpPr>
        <p:spPr>
          <a:xfrm flipH="1" rot="-3224087">
            <a:off x="7590735" y="764028"/>
            <a:ext cx="1705595" cy="1705595"/>
          </a:xfrm>
          <a:prstGeom prst="blockArc">
            <a:avLst>
              <a:gd fmla="val 13003178" name="adj1"/>
              <a:gd fmla="val 2121832" name="adj2"/>
              <a:gd fmla="val 25028" name="adj3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6"/>
          <p:cNvSpPr txBox="1"/>
          <p:nvPr/>
        </p:nvSpPr>
        <p:spPr>
          <a:xfrm>
            <a:off x="1094125" y="5414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" name="Google Shape;46;p6"/>
          <p:cNvSpPr/>
          <p:nvPr/>
        </p:nvSpPr>
        <p:spPr>
          <a:xfrm>
            <a:off x="8301363" y="4271528"/>
            <a:ext cx="1705500" cy="1705500"/>
          </a:xfrm>
          <a:prstGeom prst="blockArc">
            <a:avLst>
              <a:gd fmla="val 10676778" name="adj1"/>
              <a:gd fmla="val 16322302" name="adj2"/>
              <a:gd fmla="val 11982" name="adj3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6"/>
          <p:cNvSpPr txBox="1"/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4_1_1_1_1_2">
    <p:bg>
      <p:bgPr>
        <a:solidFill>
          <a:schemeClr val="accent2"/>
        </a:solidFill>
      </p:bgPr>
    </p:bg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60" name="Google Shape;460;p5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61" name="Google Shape;461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2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7"/>
          <p:cNvSpPr txBox="1"/>
          <p:nvPr>
            <p:ph type="title"/>
          </p:nvPr>
        </p:nvSpPr>
        <p:spPr>
          <a:xfrm>
            <a:off x="2152050" y="1196700"/>
            <a:ext cx="48399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subTitle"/>
          </p:nvPr>
        </p:nvSpPr>
        <p:spPr>
          <a:xfrm>
            <a:off x="2152050" y="1843200"/>
            <a:ext cx="4839900" cy="21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2" name="Google Shape;52;p7"/>
          <p:cNvSpPr/>
          <p:nvPr/>
        </p:nvSpPr>
        <p:spPr>
          <a:xfrm>
            <a:off x="-503925" y="-748725"/>
            <a:ext cx="1996800" cy="1996800"/>
          </a:xfrm>
          <a:prstGeom prst="donut">
            <a:avLst>
              <a:gd fmla="val 13818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8"/>
          <p:cNvSpPr/>
          <p:nvPr/>
        </p:nvSpPr>
        <p:spPr>
          <a:xfrm rot="8605101">
            <a:off x="6426768" y="-465210"/>
            <a:ext cx="1705462" cy="1705462"/>
          </a:xfrm>
          <a:prstGeom prst="blockArc">
            <a:avLst>
              <a:gd fmla="val 13003178" name="adj1"/>
              <a:gd fmla="val 2121832" name="adj2"/>
              <a:gd fmla="val 25028" name="adj3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8"/>
          <p:cNvSpPr txBox="1"/>
          <p:nvPr>
            <p:ph type="title"/>
          </p:nvPr>
        </p:nvSpPr>
        <p:spPr>
          <a:xfrm>
            <a:off x="1167450" y="1168250"/>
            <a:ext cx="6809100" cy="26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" name="Google Shape;57;p8"/>
          <p:cNvSpPr/>
          <p:nvPr/>
        </p:nvSpPr>
        <p:spPr>
          <a:xfrm rot="-899996">
            <a:off x="-1303250" y="3960928"/>
            <a:ext cx="2504850" cy="2504850"/>
          </a:xfrm>
          <a:prstGeom prst="blockArc">
            <a:avLst>
              <a:gd fmla="val 17160890" name="adj1"/>
              <a:gd fmla="val 722519" name="adj2"/>
              <a:gd fmla="val 7278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60" name="Google Shape;60;p9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  <p:sp>
        <p:nvSpPr>
          <p:cNvPr id="61" name="Google Shape;61;p9"/>
          <p:cNvSpPr/>
          <p:nvPr/>
        </p:nvSpPr>
        <p:spPr>
          <a:xfrm rot="-900094">
            <a:off x="3798381" y="4368678"/>
            <a:ext cx="1783690" cy="1783980"/>
          </a:xfrm>
          <a:prstGeom prst="blockArc">
            <a:avLst>
              <a:gd fmla="val 12085351" name="adj1"/>
              <a:gd fmla="val 16819483" name="adj2"/>
              <a:gd fmla="val 17550" name="adj3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4572000" y="-73925"/>
            <a:ext cx="4572000" cy="530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9"/>
          <p:cNvSpPr txBox="1"/>
          <p:nvPr/>
        </p:nvSpPr>
        <p:spPr>
          <a:xfrm>
            <a:off x="5298300" y="2567075"/>
            <a:ext cx="31194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9"/>
          <p:cNvSpPr txBox="1"/>
          <p:nvPr/>
        </p:nvSpPr>
        <p:spPr>
          <a:xfrm>
            <a:off x="5298300" y="4049375"/>
            <a:ext cx="31194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9"/>
          <p:cNvSpPr txBox="1"/>
          <p:nvPr/>
        </p:nvSpPr>
        <p:spPr>
          <a:xfrm>
            <a:off x="5208725" y="4049375"/>
            <a:ext cx="31194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9"/>
          <p:cNvSpPr txBox="1"/>
          <p:nvPr/>
        </p:nvSpPr>
        <p:spPr>
          <a:xfrm>
            <a:off x="5387850" y="3299075"/>
            <a:ext cx="31194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5021275" y="810000"/>
            <a:ext cx="3549600" cy="385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type="title"/>
          </p:nvPr>
        </p:nvSpPr>
        <p:spPr>
          <a:xfrm>
            <a:off x="602400" y="862850"/>
            <a:ext cx="3549600" cy="3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4129500" y="3785150"/>
            <a:ext cx="4301400" cy="695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b="1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sportalapp.herokuapp.com/" TargetMode="External"/><Relationship Id="rId4" Type="http://schemas.openxmlformats.org/officeDocument/2006/relationships/hyperlink" Target="https://dsportalapp.herokuapp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3"/>
          <p:cNvSpPr txBox="1"/>
          <p:nvPr>
            <p:ph idx="1" type="subTitle"/>
          </p:nvPr>
        </p:nvSpPr>
        <p:spPr>
          <a:xfrm>
            <a:off x="2509975" y="2672150"/>
            <a:ext cx="3838500" cy="19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Georgia"/>
                <a:ea typeface="Georgia"/>
                <a:cs typeface="Georgia"/>
                <a:sym typeface="Georgia"/>
              </a:rPr>
              <a:t>Team Members</a:t>
            </a:r>
            <a:endParaRPr b="1" sz="2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Indu Bala LNU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Priyanka Agarwal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Sheetal Karotiya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Vivien Obitulata-Ugwu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7" name="Google Shape;467;p53"/>
          <p:cNvSpPr txBox="1"/>
          <p:nvPr>
            <p:ph type="title"/>
          </p:nvPr>
        </p:nvSpPr>
        <p:spPr>
          <a:xfrm>
            <a:off x="1430975" y="420788"/>
            <a:ext cx="6261600" cy="13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latin typeface="Georgia"/>
                <a:ea typeface="Georgia"/>
                <a:cs typeface="Georgia"/>
                <a:sym typeface="Georgia"/>
              </a:rPr>
              <a:t>DS ALGO PROJECT</a:t>
            </a:r>
            <a:endParaRPr sz="45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8" name="Google Shape;468;p53"/>
          <p:cNvSpPr txBox="1"/>
          <p:nvPr/>
        </p:nvSpPr>
        <p:spPr>
          <a:xfrm>
            <a:off x="2509975" y="1789500"/>
            <a:ext cx="41319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Georgia"/>
                <a:ea typeface="Georgia"/>
                <a:cs typeface="Georgia"/>
                <a:sym typeface="Georgia"/>
              </a:rPr>
              <a:t>BY RISING NINJA</a:t>
            </a:r>
            <a:endParaRPr b="1" sz="3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2"/>
          <p:cNvSpPr txBox="1"/>
          <p:nvPr>
            <p:ph type="title"/>
          </p:nvPr>
        </p:nvSpPr>
        <p:spPr>
          <a:xfrm>
            <a:off x="1174625" y="49275"/>
            <a:ext cx="7619700" cy="7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741B47"/>
                </a:solidFill>
                <a:latin typeface="Georgia"/>
                <a:ea typeface="Georgia"/>
                <a:cs typeface="Georgia"/>
                <a:sym typeface="Georgia"/>
              </a:rPr>
              <a:t>TestNG Report (emailable .html)</a:t>
            </a:r>
            <a:endParaRPr sz="3300">
              <a:solidFill>
                <a:srgbClr val="741B47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33" name="Google Shape;53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7375" y="755425"/>
            <a:ext cx="6412526" cy="4128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63"/>
          <p:cNvSpPr txBox="1"/>
          <p:nvPr>
            <p:ph type="title"/>
          </p:nvPr>
        </p:nvSpPr>
        <p:spPr>
          <a:xfrm>
            <a:off x="1198825" y="46250"/>
            <a:ext cx="71685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741B47"/>
                </a:solidFill>
                <a:latin typeface="Georgia"/>
                <a:ea typeface="Georgia"/>
                <a:cs typeface="Georgia"/>
                <a:sym typeface="Georgia"/>
              </a:rPr>
              <a:t>TestNG Report (index.html)</a:t>
            </a:r>
            <a:endParaRPr sz="3300">
              <a:solidFill>
                <a:srgbClr val="741B47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39" name="Google Shape;539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375" y="747225"/>
            <a:ext cx="8352402" cy="4283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64"/>
          <p:cNvSpPr txBox="1"/>
          <p:nvPr>
            <p:ph type="title"/>
          </p:nvPr>
        </p:nvSpPr>
        <p:spPr>
          <a:xfrm>
            <a:off x="1117200" y="727025"/>
            <a:ext cx="3601500" cy="7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6700" lvl="0" marL="2667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900">
                <a:solidFill>
                  <a:srgbClr val="741B47"/>
                </a:solidFill>
                <a:highlight>
                  <a:srgbClr val="F7F7F8"/>
                </a:highlight>
                <a:latin typeface="Georgia"/>
                <a:ea typeface="Georgia"/>
                <a:cs typeface="Georgia"/>
                <a:sym typeface="Georgia"/>
              </a:rPr>
              <a:t>Challenges Faced </a:t>
            </a:r>
            <a:endParaRPr sz="3800" u="sng">
              <a:solidFill>
                <a:srgbClr val="741B47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5" name="Google Shape;545;p64"/>
          <p:cNvSpPr txBox="1"/>
          <p:nvPr/>
        </p:nvSpPr>
        <p:spPr>
          <a:xfrm>
            <a:off x="4819125" y="869375"/>
            <a:ext cx="34239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6700" lvl="0" marL="2667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900">
                <a:solidFill>
                  <a:srgbClr val="741B47"/>
                </a:solidFill>
                <a:highlight>
                  <a:srgbClr val="F7F7F8"/>
                </a:highlight>
                <a:latin typeface="Georgia"/>
                <a:ea typeface="Georgia"/>
                <a:cs typeface="Georgia"/>
                <a:sym typeface="Georgia"/>
              </a:rPr>
              <a:t>Found Solution</a:t>
            </a:r>
            <a:endParaRPr b="1" sz="2900">
              <a:solidFill>
                <a:srgbClr val="741B47"/>
              </a:solidFill>
              <a:highlight>
                <a:srgbClr val="F7F7F8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6" name="Google Shape;546;p64"/>
          <p:cNvSpPr txBox="1"/>
          <p:nvPr/>
        </p:nvSpPr>
        <p:spPr>
          <a:xfrm>
            <a:off x="1019425" y="1590950"/>
            <a:ext cx="3423900" cy="31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rgbClr val="7F6000"/>
                </a:solidFill>
                <a:latin typeface="Georgia"/>
                <a:ea typeface="Georgia"/>
                <a:cs typeface="Georgia"/>
                <a:sym typeface="Georgia"/>
              </a:rPr>
              <a:t>Step Duplications</a:t>
            </a:r>
            <a:r>
              <a:rPr lang="en" sz="1500">
                <a:solidFill>
                  <a:srgbClr val="7F6000"/>
                </a:solidFill>
                <a:latin typeface="Georgia"/>
                <a:ea typeface="Georgia"/>
                <a:cs typeface="Georgia"/>
                <a:sym typeface="Georgia"/>
              </a:rPr>
              <a:t> issue.</a:t>
            </a:r>
            <a:endParaRPr sz="1500">
              <a:solidFill>
                <a:srgbClr val="7F6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rgbClr val="7F6000"/>
                </a:solidFill>
                <a:latin typeface="Georgia"/>
                <a:ea typeface="Georgia"/>
                <a:cs typeface="Georgia"/>
                <a:sym typeface="Georgia"/>
              </a:rPr>
              <a:t>Github push and pull.</a:t>
            </a:r>
            <a:endParaRPr sz="1500">
              <a:solidFill>
                <a:srgbClr val="7F6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rgbClr val="7F6000"/>
                </a:solidFill>
                <a:latin typeface="Georgia"/>
                <a:ea typeface="Georgia"/>
                <a:cs typeface="Georgia"/>
                <a:sym typeface="Georgia"/>
              </a:rPr>
              <a:t>Re-created the Whole Project </a:t>
            </a:r>
            <a:endParaRPr sz="1500">
              <a:solidFill>
                <a:srgbClr val="7F6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F6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rgbClr val="7F6000"/>
                </a:solidFill>
                <a:latin typeface="Georgia"/>
                <a:ea typeface="Georgia"/>
                <a:cs typeface="Georgia"/>
                <a:sym typeface="Georgia"/>
              </a:rPr>
              <a:t>Jenkins Installation </a:t>
            </a:r>
            <a:endParaRPr sz="1500">
              <a:solidFill>
                <a:srgbClr val="7F6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rgbClr val="7F6000"/>
                </a:solidFill>
                <a:latin typeface="Georgia"/>
                <a:ea typeface="Georgia"/>
                <a:cs typeface="Georgia"/>
                <a:sym typeface="Georgia"/>
              </a:rPr>
              <a:t>Difficulty</a:t>
            </a:r>
            <a:r>
              <a:rPr lang="en" sz="1500">
                <a:solidFill>
                  <a:srgbClr val="7F6000"/>
                </a:solidFill>
                <a:latin typeface="Georgia"/>
                <a:ea typeface="Georgia"/>
                <a:cs typeface="Georgia"/>
                <a:sym typeface="Georgia"/>
              </a:rPr>
              <a:t> Running the Pom.xml file</a:t>
            </a:r>
            <a:endParaRPr sz="1500">
              <a:solidFill>
                <a:srgbClr val="7F6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7" name="Google Shape;547;p64"/>
          <p:cNvSpPr txBox="1"/>
          <p:nvPr/>
        </p:nvSpPr>
        <p:spPr>
          <a:xfrm>
            <a:off x="4656950" y="1590950"/>
            <a:ext cx="3622200" cy="31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rgbClr val="783F04"/>
                </a:solidFill>
                <a:latin typeface="Georgia"/>
                <a:ea typeface="Georgia"/>
                <a:cs typeface="Georgia"/>
                <a:sym typeface="Georgia"/>
              </a:rPr>
              <a:t>Referred</a:t>
            </a:r>
            <a:r>
              <a:rPr lang="en" sz="1500">
                <a:solidFill>
                  <a:srgbClr val="783F04"/>
                </a:solidFill>
                <a:latin typeface="Georgia"/>
                <a:ea typeface="Georgia"/>
                <a:cs typeface="Georgia"/>
                <a:sym typeface="Georgia"/>
              </a:rPr>
              <a:t> Numpy Ninja Blog.</a:t>
            </a:r>
            <a:endParaRPr sz="1500">
              <a:solidFill>
                <a:srgbClr val="783F04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rgbClr val="783F04"/>
                </a:solidFill>
                <a:latin typeface="Georgia"/>
                <a:ea typeface="Georgia"/>
                <a:cs typeface="Georgia"/>
                <a:sym typeface="Georgia"/>
              </a:rPr>
              <a:t>Referred</a:t>
            </a:r>
            <a:r>
              <a:rPr lang="en" sz="1500">
                <a:solidFill>
                  <a:srgbClr val="783F04"/>
                </a:solidFill>
                <a:latin typeface="Georgia"/>
                <a:ea typeface="Georgia"/>
                <a:cs typeface="Georgia"/>
                <a:sym typeface="Georgia"/>
              </a:rPr>
              <a:t> Some you-tube-Video.</a:t>
            </a:r>
            <a:endParaRPr sz="1500">
              <a:solidFill>
                <a:srgbClr val="783F04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rgbClr val="783F04"/>
                </a:solidFill>
                <a:latin typeface="Georgia"/>
                <a:ea typeface="Georgia"/>
                <a:cs typeface="Georgia"/>
                <a:sym typeface="Georgia"/>
              </a:rPr>
              <a:t>By Adding </a:t>
            </a:r>
            <a:r>
              <a:rPr lang="en" sz="1500">
                <a:solidFill>
                  <a:srgbClr val="783F04"/>
                </a:solidFill>
                <a:latin typeface="Georgia"/>
                <a:ea typeface="Georgia"/>
                <a:cs typeface="Georgia"/>
                <a:sym typeface="Georgia"/>
              </a:rPr>
              <a:t>Base Class</a:t>
            </a:r>
            <a:r>
              <a:rPr lang="en" sz="1500">
                <a:solidFill>
                  <a:srgbClr val="783F04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" sz="1500">
                <a:solidFill>
                  <a:srgbClr val="783F04"/>
                </a:solidFill>
                <a:latin typeface="Georgia"/>
                <a:ea typeface="Georgia"/>
                <a:cs typeface="Georgia"/>
                <a:sym typeface="Georgia"/>
              </a:rPr>
              <a:t>Hooks &amp; </a:t>
            </a:r>
            <a:r>
              <a:rPr lang="en" sz="1500">
                <a:solidFill>
                  <a:srgbClr val="783F04"/>
                </a:solidFill>
                <a:latin typeface="Georgia"/>
                <a:ea typeface="Georgia"/>
                <a:cs typeface="Georgia"/>
                <a:sym typeface="Georgia"/>
              </a:rPr>
              <a:t>Page Object Class file</a:t>
            </a:r>
            <a:endParaRPr sz="1500">
              <a:solidFill>
                <a:srgbClr val="783F04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rgbClr val="783F04"/>
                </a:solidFill>
                <a:latin typeface="Georgia"/>
                <a:ea typeface="Georgia"/>
                <a:cs typeface="Georgia"/>
                <a:sym typeface="Georgia"/>
              </a:rPr>
              <a:t>Referred</a:t>
            </a:r>
            <a:r>
              <a:rPr lang="en" sz="1500">
                <a:solidFill>
                  <a:srgbClr val="783F04"/>
                </a:solidFill>
                <a:latin typeface="Georgia"/>
                <a:ea typeface="Georgia"/>
                <a:cs typeface="Georgia"/>
                <a:sym typeface="Georgia"/>
              </a:rPr>
              <a:t> Numpy Ninja Blog.</a:t>
            </a:r>
            <a:endParaRPr sz="1500">
              <a:solidFill>
                <a:srgbClr val="783F04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rgbClr val="783F04"/>
                </a:solidFill>
                <a:latin typeface="Georgia"/>
                <a:ea typeface="Georgia"/>
                <a:cs typeface="Georgia"/>
                <a:sym typeface="Georgia"/>
              </a:rPr>
              <a:t>By Adding Parent TestNG xml into Pom .xml </a:t>
            </a:r>
            <a:endParaRPr sz="1500">
              <a:solidFill>
                <a:srgbClr val="783F04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5"/>
          <p:cNvSpPr txBox="1"/>
          <p:nvPr>
            <p:ph type="title"/>
          </p:nvPr>
        </p:nvSpPr>
        <p:spPr>
          <a:xfrm>
            <a:off x="1742725" y="532525"/>
            <a:ext cx="48399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741B47"/>
                </a:solidFill>
                <a:latin typeface="Georgia"/>
                <a:ea typeface="Georgia"/>
                <a:cs typeface="Georgia"/>
                <a:sym typeface="Georgia"/>
              </a:rPr>
              <a:t>Team Learnings</a:t>
            </a:r>
            <a:endParaRPr sz="3500">
              <a:solidFill>
                <a:srgbClr val="741B47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3" name="Google Shape;553;p65"/>
          <p:cNvSpPr txBox="1"/>
          <p:nvPr>
            <p:ph idx="1" type="subTitle"/>
          </p:nvPr>
        </p:nvSpPr>
        <p:spPr>
          <a:xfrm>
            <a:off x="1444175" y="1179025"/>
            <a:ext cx="6703500" cy="31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Georgia"/>
              <a:buChar char="●"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Designing FrameWork with Page Object Model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Georgia"/>
              <a:buChar char="●"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How to Push and Pull Code in Github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Georgia"/>
              <a:buChar char="●"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How to Integrate with Jenkins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Georgia"/>
              <a:buChar char="●"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How to Raise bug in Jira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Georgia"/>
              <a:buChar char="●"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&amp;quot;Implementing parallel execution in cross-browser testing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Georgia"/>
              <a:buChar char="●"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Creation of various report types such as Allure, Cucumber, Extent, and TestNG reports,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Georgia"/>
              <a:buChar char="●"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Conversed during daily stand-up briefings on calls &amp; WEBEX Meetings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Georgia"/>
              <a:buChar char="●"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Mutually assisting one another in tackling challenges while accomplishing the assigned tasks.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66"/>
          <p:cNvSpPr txBox="1"/>
          <p:nvPr>
            <p:ph type="title"/>
          </p:nvPr>
        </p:nvSpPr>
        <p:spPr>
          <a:xfrm>
            <a:off x="1400150" y="845774"/>
            <a:ext cx="6261600" cy="278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0">
                <a:latin typeface="Georgia"/>
                <a:ea typeface="Georgia"/>
                <a:cs typeface="Georgia"/>
                <a:sym typeface="Georgia"/>
              </a:rPr>
              <a:t>Thank You</a:t>
            </a:r>
            <a:r>
              <a:rPr lang="en" sz="8500"/>
              <a:t> </a:t>
            </a:r>
            <a:r>
              <a:rPr lang="en" sz="9600"/>
              <a:t>     </a:t>
            </a:r>
            <a:endParaRPr sz="9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4"/>
          <p:cNvSpPr txBox="1"/>
          <p:nvPr>
            <p:ph type="title"/>
          </p:nvPr>
        </p:nvSpPr>
        <p:spPr>
          <a:xfrm>
            <a:off x="1680950" y="625200"/>
            <a:ext cx="48399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>
                <a:solidFill>
                  <a:srgbClr val="741B4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Project Objectives</a:t>
            </a:r>
            <a:endParaRPr>
              <a:solidFill>
                <a:srgbClr val="741B47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4" name="Google Shape;474;p54"/>
          <p:cNvSpPr txBox="1"/>
          <p:nvPr>
            <p:ph idx="1" type="subTitle"/>
          </p:nvPr>
        </p:nvSpPr>
        <p:spPr>
          <a:xfrm>
            <a:off x="1541950" y="1155850"/>
            <a:ext cx="6598200" cy="35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74E13"/>
              </a:buClr>
              <a:buSzPts val="1700"/>
              <a:buFont typeface="Georgia"/>
              <a:buChar char="❏"/>
            </a:pPr>
            <a:r>
              <a:rPr lang="en" sz="1700">
                <a:solidFill>
                  <a:srgbClr val="274E1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Develop a selenium-based Automation framework for </a:t>
            </a:r>
            <a:r>
              <a:rPr lang="en" sz="1700" u="sng">
                <a:solidFill>
                  <a:srgbClr val="0000FF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https://dsportalapp.herokuapp.com</a:t>
            </a:r>
            <a:r>
              <a:rPr lang="en" sz="1700" u="sng">
                <a:solidFill>
                  <a:srgbClr val="274E1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/</a:t>
            </a:r>
            <a:r>
              <a:rPr lang="en" sz="1700">
                <a:solidFill>
                  <a:srgbClr val="274E1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website</a:t>
            </a:r>
            <a:endParaRPr sz="1700">
              <a:solidFill>
                <a:srgbClr val="274E1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700"/>
              <a:buFont typeface="Georgia"/>
              <a:buChar char="❏"/>
            </a:pPr>
            <a:r>
              <a:rPr lang="en" sz="1700">
                <a:solidFill>
                  <a:srgbClr val="274E13"/>
                </a:solidFill>
                <a:highlight>
                  <a:schemeClr val="dk1"/>
                </a:highlight>
                <a:latin typeface="Georgia"/>
                <a:ea typeface="Georgia"/>
                <a:cs typeface="Georgia"/>
                <a:sym typeface="Georgia"/>
              </a:rPr>
              <a:t>Integrated Cucumber for BDD test Scenarios</a:t>
            </a:r>
            <a:endParaRPr sz="1700">
              <a:solidFill>
                <a:srgbClr val="274E13"/>
              </a:solidFill>
              <a:highlight>
                <a:schemeClr val="dk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700"/>
              <a:buFont typeface="Georgia"/>
              <a:buChar char="❏"/>
            </a:pPr>
            <a:r>
              <a:rPr lang="en" sz="1700">
                <a:solidFill>
                  <a:srgbClr val="274E13"/>
                </a:solidFill>
                <a:highlight>
                  <a:schemeClr val="dk1"/>
                </a:highlight>
                <a:latin typeface="Georgia"/>
                <a:ea typeface="Georgia"/>
                <a:cs typeface="Georgia"/>
                <a:sym typeface="Georgia"/>
              </a:rPr>
              <a:t>Performed Cross-Browser testing with TestNG</a:t>
            </a:r>
            <a:endParaRPr sz="1700">
              <a:solidFill>
                <a:srgbClr val="274E13"/>
              </a:solidFill>
              <a:highlight>
                <a:schemeClr val="dk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700"/>
              <a:buFont typeface="Georgia"/>
              <a:buChar char="❏"/>
            </a:pPr>
            <a:r>
              <a:rPr lang="en" sz="1700">
                <a:solidFill>
                  <a:srgbClr val="274E1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Use Git for Version Control </a:t>
            </a:r>
            <a:endParaRPr sz="1700" u="sng">
              <a:solidFill>
                <a:srgbClr val="0000FF"/>
              </a:solidFill>
              <a:highlight>
                <a:schemeClr val="dk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700"/>
              <a:buFont typeface="Georgia"/>
              <a:buChar char="❏"/>
            </a:pPr>
            <a:r>
              <a:rPr lang="en" sz="1700">
                <a:solidFill>
                  <a:srgbClr val="274E1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Collaborated on Github for Team Contributions</a:t>
            </a:r>
            <a:endParaRPr sz="1700">
              <a:solidFill>
                <a:srgbClr val="274E1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700"/>
              <a:buFont typeface="Georgia"/>
              <a:buChar char="❏"/>
            </a:pPr>
            <a:r>
              <a:rPr lang="en" sz="1700">
                <a:solidFill>
                  <a:srgbClr val="274E1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Reported Bug in Jira for failed Scenarios</a:t>
            </a:r>
            <a:endParaRPr sz="1700">
              <a:solidFill>
                <a:srgbClr val="274E1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700"/>
              <a:buFont typeface="Georgia"/>
              <a:buChar char="❏"/>
            </a:pPr>
            <a:r>
              <a:rPr lang="en" sz="1700">
                <a:solidFill>
                  <a:srgbClr val="274E13"/>
                </a:solidFill>
                <a:highlight>
                  <a:schemeClr val="dk1"/>
                </a:highlight>
                <a:latin typeface="Georgia"/>
                <a:ea typeface="Georgia"/>
                <a:cs typeface="Georgia"/>
                <a:sym typeface="Georgia"/>
              </a:rPr>
              <a:t>Implemented Jenkins for Continuous Integration.</a:t>
            </a:r>
            <a:endParaRPr sz="1700">
              <a:solidFill>
                <a:srgbClr val="274E1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700"/>
              <a:buFont typeface="Georgia"/>
              <a:buChar char="❏"/>
            </a:pPr>
            <a:r>
              <a:rPr lang="en" sz="1700">
                <a:solidFill>
                  <a:srgbClr val="274E1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Generated Detailed Test Reports</a:t>
            </a:r>
            <a:endParaRPr sz="1700">
              <a:solidFill>
                <a:srgbClr val="274E1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5"/>
          <p:cNvSpPr txBox="1"/>
          <p:nvPr>
            <p:ph type="title"/>
          </p:nvPr>
        </p:nvSpPr>
        <p:spPr>
          <a:xfrm>
            <a:off x="1312900" y="401225"/>
            <a:ext cx="72054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73763"/>
                </a:solidFill>
                <a:latin typeface="Georgia"/>
                <a:ea typeface="Georgia"/>
                <a:cs typeface="Georgia"/>
                <a:sym typeface="Georgia"/>
              </a:rPr>
              <a:t>Framework Architecture And Project Folder Structure</a:t>
            </a:r>
            <a:endParaRPr sz="1900">
              <a:solidFill>
                <a:srgbClr val="07376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0" name="Google Shape;480;p55"/>
          <p:cNvSpPr txBox="1"/>
          <p:nvPr>
            <p:ph idx="1" type="subTitle"/>
          </p:nvPr>
        </p:nvSpPr>
        <p:spPr>
          <a:xfrm>
            <a:off x="1472450" y="1132675"/>
            <a:ext cx="2705700" cy="21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1" name="Google Shape;48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4975" y="914875"/>
            <a:ext cx="1815000" cy="380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891175"/>
            <a:ext cx="1902975" cy="384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7625" y="914875"/>
            <a:ext cx="3475351" cy="357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6"/>
          <p:cNvSpPr txBox="1"/>
          <p:nvPr/>
        </p:nvSpPr>
        <p:spPr>
          <a:xfrm>
            <a:off x="4490525" y="4376400"/>
            <a:ext cx="263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9" name="Google Shape;489;p56"/>
          <p:cNvSpPr txBox="1"/>
          <p:nvPr>
            <p:ph type="title"/>
          </p:nvPr>
        </p:nvSpPr>
        <p:spPr>
          <a:xfrm>
            <a:off x="1997600" y="416675"/>
            <a:ext cx="48399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Components of FrameWork Structure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0" name="Google Shape;490;p56"/>
          <p:cNvSpPr txBox="1"/>
          <p:nvPr>
            <p:ph idx="1" type="subTitle"/>
          </p:nvPr>
        </p:nvSpPr>
        <p:spPr>
          <a:xfrm>
            <a:off x="950975" y="713225"/>
            <a:ext cx="7360800" cy="38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60000"/>
              </a:buClr>
              <a:buSzPts val="1500"/>
              <a:buFont typeface="Georgia"/>
              <a:buChar char="❏"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Cucumber BDD FrameWork  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Page Object Model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1500"/>
              <a:buFont typeface="Georgia"/>
              <a:buChar char="❏"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Helper(core) - 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Manages Our WebDriver Configurations and Setup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1500"/>
              <a:buFont typeface="Georgia"/>
              <a:buChar char="❏"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Hooks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 which allows  to define Pre-test and post Test Actions.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1500"/>
              <a:buFont typeface="Georgia"/>
              <a:buChar char="❏"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Logger 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To Maintains Console Logs 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1500"/>
              <a:buFont typeface="Georgia"/>
              <a:buChar char="❏"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 Class 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Contains all the Imported PageOjects Class file and Extends  in the  entire framework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1500"/>
              <a:buFont typeface="Georgia"/>
              <a:buChar char="❏"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Files Define All the Test Scenarios using Gherkin Format 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1500"/>
              <a:buFont typeface="Georgia"/>
              <a:buChar char="❏"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PageObjects 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Files Extending Base Class file to inherit common Functionality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1500"/>
              <a:buFont typeface="Georgia"/>
              <a:buChar char="❏"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Stepdefinition 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Files which links the Gherkins steps and features files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1500"/>
              <a:buFont typeface="Georgia"/>
              <a:buChar char="❏"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Runner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File  Which execute all features to run and generates test reports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1500"/>
              <a:buFont typeface="Georgia"/>
              <a:buChar char="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Performed </a:t>
            </a: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Cross Browser Testing 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Chrome, Firefox and Edge.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1500"/>
              <a:buFont typeface="Georgia"/>
              <a:buChar char="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Stack and Queue Modules  execute Parallel testing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1500"/>
              <a:buFont typeface="Georgia"/>
              <a:buChar char="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Created The Parent xml  file  Inherits the Child TestNG xml files.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1500"/>
              <a:buFont typeface="Georgia"/>
              <a:buChar char="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Integrated the Parent xml  into our Pom xml to execute Test cases in Sequence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98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5" name="Google Shape;495;p5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471" r="2480" t="0"/>
          <a:stretch/>
        </p:blipFill>
        <p:spPr>
          <a:xfrm>
            <a:off x="846500" y="975700"/>
            <a:ext cx="7451000" cy="3839100"/>
          </a:xfrm>
          <a:prstGeom prst="rect">
            <a:avLst/>
          </a:prstGeom>
        </p:spPr>
      </p:pic>
      <p:sp>
        <p:nvSpPr>
          <p:cNvPr id="496" name="Google Shape;496;p57"/>
          <p:cNvSpPr txBox="1"/>
          <p:nvPr>
            <p:ph type="title"/>
          </p:nvPr>
        </p:nvSpPr>
        <p:spPr>
          <a:xfrm>
            <a:off x="2645075" y="135275"/>
            <a:ext cx="3046800" cy="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741B47"/>
                </a:solidFill>
                <a:latin typeface="Georgia"/>
                <a:ea typeface="Georgia"/>
                <a:cs typeface="Georgia"/>
                <a:sym typeface="Georgia"/>
              </a:rPr>
              <a:t>Jira Ticket</a:t>
            </a:r>
            <a:endParaRPr sz="3500">
              <a:solidFill>
                <a:srgbClr val="741B47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8"/>
          <p:cNvSpPr txBox="1"/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     For Reporting</a:t>
            </a:r>
            <a:endParaRPr sz="3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2" name="Google Shape;502;p58"/>
          <p:cNvSpPr txBox="1"/>
          <p:nvPr>
            <p:ph idx="2" type="subTitle"/>
          </p:nvPr>
        </p:nvSpPr>
        <p:spPr>
          <a:xfrm>
            <a:off x="1440550" y="1960525"/>
            <a:ext cx="31455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rovides detailed and interactive test reporting with graphs and charts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3" name="Google Shape;503;p58"/>
          <p:cNvSpPr txBox="1"/>
          <p:nvPr>
            <p:ph idx="1" type="subTitle"/>
          </p:nvPr>
        </p:nvSpPr>
        <p:spPr>
          <a:xfrm>
            <a:off x="1390131" y="1273683"/>
            <a:ext cx="2755200" cy="3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71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rgbClr val="FF9900"/>
                </a:solidFill>
                <a:highlight>
                  <a:schemeClr val="dk1"/>
                </a:highlight>
                <a:latin typeface="Georgia"/>
                <a:ea typeface="Georgia"/>
                <a:cs typeface="Georgia"/>
                <a:sym typeface="Georgia"/>
              </a:rPr>
              <a:t>Allure Reports</a:t>
            </a:r>
            <a:endParaRPr sz="2200" u="sng">
              <a:solidFill>
                <a:srgbClr val="FF9900"/>
              </a:solidFill>
              <a:highlight>
                <a:schemeClr val="dk1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4" name="Google Shape;504;p58"/>
          <p:cNvSpPr txBox="1"/>
          <p:nvPr>
            <p:ph idx="3" type="subTitle"/>
          </p:nvPr>
        </p:nvSpPr>
        <p:spPr>
          <a:xfrm>
            <a:off x="1390124" y="3109375"/>
            <a:ext cx="3068100" cy="3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rgbClr val="FF9900"/>
                </a:solidFill>
                <a:latin typeface="Georgia"/>
                <a:ea typeface="Georgia"/>
                <a:cs typeface="Georgia"/>
                <a:sym typeface="Georgia"/>
              </a:rPr>
              <a:t>Cucumber Reports</a:t>
            </a:r>
            <a:endParaRPr sz="2200" u="sng">
              <a:solidFill>
                <a:srgbClr val="FF99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5" name="Google Shape;505;p58"/>
          <p:cNvSpPr txBox="1"/>
          <p:nvPr>
            <p:ph idx="4" type="subTitle"/>
          </p:nvPr>
        </p:nvSpPr>
        <p:spPr>
          <a:xfrm>
            <a:off x="1440556" y="3521870"/>
            <a:ext cx="27552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Designed specifically for Cucumber based BDD test frameworks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6" name="Google Shape;506;p58"/>
          <p:cNvSpPr txBox="1"/>
          <p:nvPr>
            <p:ph idx="5" type="subTitle"/>
          </p:nvPr>
        </p:nvSpPr>
        <p:spPr>
          <a:xfrm>
            <a:off x="4937081" y="1258096"/>
            <a:ext cx="2755200" cy="3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5715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rgbClr val="FF9900"/>
                </a:solidFill>
                <a:latin typeface="Georgia"/>
                <a:ea typeface="Georgia"/>
                <a:cs typeface="Georgia"/>
                <a:sym typeface="Georgia"/>
              </a:rPr>
              <a:t>Extent Reports</a:t>
            </a:r>
            <a:endParaRPr sz="2200" u="sng">
              <a:solidFill>
                <a:srgbClr val="FF99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7" name="Google Shape;507;p58"/>
          <p:cNvSpPr txBox="1"/>
          <p:nvPr>
            <p:ph idx="6" type="subTitle"/>
          </p:nvPr>
        </p:nvSpPr>
        <p:spPr>
          <a:xfrm>
            <a:off x="5045200" y="1869128"/>
            <a:ext cx="2755200" cy="10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Provides detailed information about test execution,Pass/fail status, logs,screenshots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Also Generate Html ,PDF and Spark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8" name="Google Shape;508;p58"/>
          <p:cNvSpPr txBox="1"/>
          <p:nvPr>
            <p:ph idx="7" type="subTitle"/>
          </p:nvPr>
        </p:nvSpPr>
        <p:spPr>
          <a:xfrm>
            <a:off x="5006581" y="3109363"/>
            <a:ext cx="2755200" cy="3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rgbClr val="FF9900"/>
                </a:solidFill>
                <a:latin typeface="Georgia"/>
                <a:ea typeface="Georgia"/>
                <a:cs typeface="Georgia"/>
                <a:sym typeface="Georgia"/>
              </a:rPr>
              <a:t>TestNG Reports</a:t>
            </a:r>
            <a:endParaRPr sz="2200" u="sng">
              <a:solidFill>
                <a:srgbClr val="FF99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9" name="Google Shape;509;p58"/>
          <p:cNvSpPr txBox="1"/>
          <p:nvPr>
            <p:ph idx="8" type="subTitle"/>
          </p:nvPr>
        </p:nvSpPr>
        <p:spPr>
          <a:xfrm>
            <a:off x="5083806" y="3521868"/>
            <a:ext cx="27552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TestNG generates HTML reports by default after each test run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9"/>
          <p:cNvSpPr txBox="1"/>
          <p:nvPr>
            <p:ph type="title"/>
          </p:nvPr>
        </p:nvSpPr>
        <p:spPr>
          <a:xfrm>
            <a:off x="2126550" y="118450"/>
            <a:ext cx="4890900" cy="7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741B47"/>
                </a:solidFill>
                <a:latin typeface="Georgia"/>
                <a:ea typeface="Georgia"/>
                <a:cs typeface="Georgia"/>
                <a:sym typeface="Georgia"/>
              </a:rPr>
              <a:t>Cucumber Report</a:t>
            </a:r>
            <a:endParaRPr sz="3500">
              <a:solidFill>
                <a:srgbClr val="741B47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15" name="Google Shape;51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800" y="844725"/>
            <a:ext cx="8140925" cy="392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0"/>
          <p:cNvSpPr txBox="1"/>
          <p:nvPr>
            <p:ph type="title"/>
          </p:nvPr>
        </p:nvSpPr>
        <p:spPr>
          <a:xfrm>
            <a:off x="2602500" y="49275"/>
            <a:ext cx="42291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741B47"/>
                </a:solidFill>
                <a:latin typeface="Georgia"/>
                <a:ea typeface="Georgia"/>
                <a:cs typeface="Georgia"/>
                <a:sym typeface="Georgia"/>
              </a:rPr>
              <a:t>Allure Report</a:t>
            </a:r>
            <a:endParaRPr sz="3700">
              <a:solidFill>
                <a:srgbClr val="741B47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21" name="Google Shape;52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275" y="788175"/>
            <a:ext cx="7913112" cy="405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1"/>
          <p:cNvSpPr txBox="1"/>
          <p:nvPr>
            <p:ph type="title"/>
          </p:nvPr>
        </p:nvSpPr>
        <p:spPr>
          <a:xfrm>
            <a:off x="2283450" y="391975"/>
            <a:ext cx="50493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Georgia"/>
                <a:ea typeface="Georgia"/>
                <a:cs typeface="Georgia"/>
                <a:sym typeface="Georgia"/>
              </a:rPr>
              <a:t>Extent Spark Report</a:t>
            </a:r>
            <a:endParaRPr sz="35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27" name="Google Shape;52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7950" y="1084150"/>
            <a:ext cx="6945601" cy="352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ivine Meeting XL by Slidesgo">
  <a:themeElements>
    <a:clrScheme name="Simple Light">
      <a:dk1>
        <a:srgbClr val="FFFFFF"/>
      </a:dk1>
      <a:lt1>
        <a:srgbClr val="FFFFFF"/>
      </a:lt1>
      <a:dk2>
        <a:srgbClr val="595959"/>
      </a:dk2>
      <a:lt2>
        <a:srgbClr val="EEEEEE"/>
      </a:lt2>
      <a:accent1>
        <a:srgbClr val="27316F"/>
      </a:accent1>
      <a:accent2>
        <a:srgbClr val="75C4C0"/>
      </a:accent2>
      <a:accent3>
        <a:srgbClr val="FFC800"/>
      </a:accent3>
      <a:accent4>
        <a:srgbClr val="FFFFFF"/>
      </a:accent4>
      <a:accent5>
        <a:srgbClr val="C2C2C2"/>
      </a:accent5>
      <a:accent6>
        <a:srgbClr val="F2F2F2"/>
      </a:accent6>
      <a:hlink>
        <a:srgbClr val="27316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