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319" r:id="rId2"/>
    <p:sldId id="317" r:id="rId3"/>
    <p:sldId id="281" r:id="rId4"/>
    <p:sldId id="257" r:id="rId5"/>
    <p:sldId id="258" r:id="rId6"/>
    <p:sldId id="321" r:id="rId7"/>
    <p:sldId id="261" r:id="rId8"/>
    <p:sldId id="262" r:id="rId9"/>
    <p:sldId id="265" r:id="rId10"/>
    <p:sldId id="322" r:id="rId11"/>
    <p:sldId id="259" r:id="rId12"/>
    <p:sldId id="264"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D4550E-3775-4273-952C-398205591EA9}" v="78" dt="2022-04-15T19:37:15.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pita Rawal" userId="ae6aaf300bce0b76" providerId="LiveId" clId="{9DECB6FA-3F51-41D2-90F9-6E702B0DC5F0}"/>
    <pc:docChg chg="undo custSel addSld modSld">
      <pc:chgData name="Arpita Rawal" userId="ae6aaf300bce0b76" providerId="LiveId" clId="{9DECB6FA-3F51-41D2-90F9-6E702B0DC5F0}" dt="2022-04-13T05:49:57.608" v="2271" actId="20577"/>
      <pc:docMkLst>
        <pc:docMk/>
      </pc:docMkLst>
      <pc:sldChg chg="addSp delSp modSp mod">
        <pc:chgData name="Arpita Rawal" userId="ae6aaf300bce0b76" providerId="LiveId" clId="{9DECB6FA-3F51-41D2-90F9-6E702B0DC5F0}" dt="2022-04-13T04:35:33.709" v="1036" actId="14100"/>
        <pc:sldMkLst>
          <pc:docMk/>
          <pc:sldMk cId="1943956041" sldId="256"/>
        </pc:sldMkLst>
        <pc:spChg chg="del">
          <ac:chgData name="Arpita Rawal" userId="ae6aaf300bce0b76" providerId="LiveId" clId="{9DECB6FA-3F51-41D2-90F9-6E702B0DC5F0}" dt="2022-04-12T02:17:58.029" v="778" actId="478"/>
          <ac:spMkLst>
            <pc:docMk/>
            <pc:sldMk cId="1943956041" sldId="256"/>
            <ac:spMk id="2" creationId="{276B6B9C-2DB6-44D0-BA28-F9B267DC2553}"/>
          </ac:spMkLst>
        </pc:spChg>
        <pc:spChg chg="add mod">
          <ac:chgData name="Arpita Rawal" userId="ae6aaf300bce0b76" providerId="LiveId" clId="{9DECB6FA-3F51-41D2-90F9-6E702B0DC5F0}" dt="2022-04-13T04:21:51.906" v="855" actId="20577"/>
          <ac:spMkLst>
            <pc:docMk/>
            <pc:sldMk cId="1943956041" sldId="256"/>
            <ac:spMk id="2" creationId="{E6F1A344-0DF9-41F7-B097-93104EDB7BFF}"/>
          </ac:spMkLst>
        </pc:spChg>
        <pc:spChg chg="del mod">
          <ac:chgData name="Arpita Rawal" userId="ae6aaf300bce0b76" providerId="LiveId" clId="{9DECB6FA-3F51-41D2-90F9-6E702B0DC5F0}" dt="2022-04-12T02:18:01.776" v="780"/>
          <ac:spMkLst>
            <pc:docMk/>
            <pc:sldMk cId="1943956041" sldId="256"/>
            <ac:spMk id="3" creationId="{A149035A-F8C4-47C1-9C0A-62A026D6067D}"/>
          </ac:spMkLst>
        </pc:spChg>
        <pc:spChg chg="add mod">
          <ac:chgData name="Arpita Rawal" userId="ae6aaf300bce0b76" providerId="LiveId" clId="{9DECB6FA-3F51-41D2-90F9-6E702B0DC5F0}" dt="2022-04-13T04:35:33.709" v="1036" actId="14100"/>
          <ac:spMkLst>
            <pc:docMk/>
            <pc:sldMk cId="1943956041" sldId="256"/>
            <ac:spMk id="4" creationId="{8E323003-EE6C-45B0-BD21-81989EECBF0C}"/>
          </ac:spMkLst>
        </pc:spChg>
      </pc:sldChg>
      <pc:sldChg chg="modSp mod">
        <pc:chgData name="Arpita Rawal" userId="ae6aaf300bce0b76" providerId="LiveId" clId="{9DECB6FA-3F51-41D2-90F9-6E702B0DC5F0}" dt="2022-04-12T02:18:17.417" v="784" actId="20577"/>
        <pc:sldMkLst>
          <pc:docMk/>
          <pc:sldMk cId="1382207560" sldId="258"/>
        </pc:sldMkLst>
        <pc:graphicFrameChg chg="modGraphic">
          <ac:chgData name="Arpita Rawal" userId="ae6aaf300bce0b76" providerId="LiveId" clId="{9DECB6FA-3F51-41D2-90F9-6E702B0DC5F0}" dt="2022-04-12T02:18:17.417" v="784" actId="20577"/>
          <ac:graphicFrameMkLst>
            <pc:docMk/>
            <pc:sldMk cId="1382207560" sldId="258"/>
            <ac:graphicFrameMk id="4" creationId="{88DA1591-AC84-4726-9106-6373AC9BA287}"/>
          </ac:graphicFrameMkLst>
        </pc:graphicFrameChg>
      </pc:sldChg>
      <pc:sldChg chg="modSp mod">
        <pc:chgData name="Arpita Rawal" userId="ae6aaf300bce0b76" providerId="LiveId" clId="{9DECB6FA-3F51-41D2-90F9-6E702B0DC5F0}" dt="2022-04-12T02:24:16.260" v="806" actId="20577"/>
        <pc:sldMkLst>
          <pc:docMk/>
          <pc:sldMk cId="950998217" sldId="261"/>
        </pc:sldMkLst>
        <pc:spChg chg="mod">
          <ac:chgData name="Arpita Rawal" userId="ae6aaf300bce0b76" providerId="LiveId" clId="{9DECB6FA-3F51-41D2-90F9-6E702B0DC5F0}" dt="2022-04-12T02:24:16.260" v="806" actId="20577"/>
          <ac:spMkLst>
            <pc:docMk/>
            <pc:sldMk cId="950998217" sldId="261"/>
            <ac:spMk id="5" creationId="{F48C0E52-291A-4291-8DCE-0E026F95D842}"/>
          </ac:spMkLst>
        </pc:spChg>
        <pc:spChg chg="mod">
          <ac:chgData name="Arpita Rawal" userId="ae6aaf300bce0b76" providerId="LiveId" clId="{9DECB6FA-3F51-41D2-90F9-6E702B0DC5F0}" dt="2022-04-12T02:20:25.798" v="793" actId="114"/>
          <ac:spMkLst>
            <pc:docMk/>
            <pc:sldMk cId="950998217" sldId="261"/>
            <ac:spMk id="6" creationId="{2ED840B0-3909-4979-931C-558484FA9B82}"/>
          </ac:spMkLst>
        </pc:spChg>
        <pc:spChg chg="mod">
          <ac:chgData name="Arpita Rawal" userId="ae6aaf300bce0b76" providerId="LiveId" clId="{9DECB6FA-3F51-41D2-90F9-6E702B0DC5F0}" dt="2022-04-11T06:20:14.877" v="719" actId="20577"/>
          <ac:spMkLst>
            <pc:docMk/>
            <pc:sldMk cId="950998217" sldId="261"/>
            <ac:spMk id="7" creationId="{692365EB-D053-4AE3-AFB6-3F581303B2F6}"/>
          </ac:spMkLst>
        </pc:spChg>
        <pc:spChg chg="mod">
          <ac:chgData name="Arpita Rawal" userId="ae6aaf300bce0b76" providerId="LiveId" clId="{9DECB6FA-3F51-41D2-90F9-6E702B0DC5F0}" dt="2022-04-12T02:21:22.044" v="794"/>
          <ac:spMkLst>
            <pc:docMk/>
            <pc:sldMk cId="950998217" sldId="261"/>
            <ac:spMk id="16" creationId="{07A1BF06-B4E5-4FEA-BCFF-26018676602D}"/>
          </ac:spMkLst>
        </pc:spChg>
      </pc:sldChg>
      <pc:sldChg chg="modSp mod">
        <pc:chgData name="Arpita Rawal" userId="ae6aaf300bce0b76" providerId="LiveId" clId="{9DECB6FA-3F51-41D2-90F9-6E702B0DC5F0}" dt="2022-04-12T02:24:19.456" v="808" actId="20577"/>
        <pc:sldMkLst>
          <pc:docMk/>
          <pc:sldMk cId="3033678636" sldId="262"/>
        </pc:sldMkLst>
        <pc:spChg chg="mod">
          <ac:chgData name="Arpita Rawal" userId="ae6aaf300bce0b76" providerId="LiveId" clId="{9DECB6FA-3F51-41D2-90F9-6E702B0DC5F0}" dt="2022-04-12T02:22:41.212" v="804" actId="20577"/>
          <ac:spMkLst>
            <pc:docMk/>
            <pc:sldMk cId="3033678636" sldId="262"/>
            <ac:spMk id="6" creationId="{2ED840B0-3909-4979-931C-558484FA9B82}"/>
          </ac:spMkLst>
        </pc:spChg>
        <pc:spChg chg="mod">
          <ac:chgData name="Arpita Rawal" userId="ae6aaf300bce0b76" providerId="LiveId" clId="{9DECB6FA-3F51-41D2-90F9-6E702B0DC5F0}" dt="2022-04-12T02:24:19.456" v="808" actId="20577"/>
          <ac:spMkLst>
            <pc:docMk/>
            <pc:sldMk cId="3033678636" sldId="262"/>
            <ac:spMk id="12" creationId="{EABDF803-6A9C-496D-86FF-D41A3724FFC7}"/>
          </ac:spMkLst>
        </pc:spChg>
      </pc:sldChg>
      <pc:sldChg chg="delSp modSp mod">
        <pc:chgData name="Arpita Rawal" userId="ae6aaf300bce0b76" providerId="LiveId" clId="{9DECB6FA-3F51-41D2-90F9-6E702B0DC5F0}" dt="2022-04-12T02:26:05.062" v="831" actId="207"/>
        <pc:sldMkLst>
          <pc:docMk/>
          <pc:sldMk cId="369231561" sldId="263"/>
        </pc:sldMkLst>
        <pc:spChg chg="mod">
          <ac:chgData name="Arpita Rawal" userId="ae6aaf300bce0b76" providerId="LiveId" clId="{9DECB6FA-3F51-41D2-90F9-6E702B0DC5F0}" dt="2022-04-12T02:25:47.010" v="828" actId="1076"/>
          <ac:spMkLst>
            <pc:docMk/>
            <pc:sldMk cId="369231561" sldId="263"/>
            <ac:spMk id="5" creationId="{F48C0E52-291A-4291-8DCE-0E026F95D842}"/>
          </ac:spMkLst>
        </pc:spChg>
        <pc:spChg chg="mod">
          <ac:chgData name="Arpita Rawal" userId="ae6aaf300bce0b76" providerId="LiveId" clId="{9DECB6FA-3F51-41D2-90F9-6E702B0DC5F0}" dt="2022-04-12T02:26:05.062" v="831" actId="207"/>
          <ac:spMkLst>
            <pc:docMk/>
            <pc:sldMk cId="369231561" sldId="263"/>
            <ac:spMk id="6" creationId="{2ED840B0-3909-4979-931C-558484FA9B82}"/>
          </ac:spMkLst>
        </pc:spChg>
        <pc:spChg chg="mod">
          <ac:chgData name="Arpita Rawal" userId="ae6aaf300bce0b76" providerId="LiveId" clId="{9DECB6FA-3F51-41D2-90F9-6E702B0DC5F0}" dt="2022-04-12T02:26:02.016" v="830" actId="207"/>
          <ac:spMkLst>
            <pc:docMk/>
            <pc:sldMk cId="369231561" sldId="263"/>
            <ac:spMk id="16" creationId="{07A1BF06-B4E5-4FEA-BCFF-26018676602D}"/>
          </ac:spMkLst>
        </pc:spChg>
        <pc:graphicFrameChg chg="del modGraphic">
          <ac:chgData name="Arpita Rawal" userId="ae6aaf300bce0b76" providerId="LiveId" clId="{9DECB6FA-3F51-41D2-90F9-6E702B0DC5F0}" dt="2022-04-12T02:25:43.925" v="827" actId="21"/>
          <ac:graphicFrameMkLst>
            <pc:docMk/>
            <pc:sldMk cId="369231561" sldId="263"/>
            <ac:graphicFrameMk id="4" creationId="{88DA1591-AC84-4726-9106-6373AC9BA287}"/>
          </ac:graphicFrameMkLst>
        </pc:graphicFrameChg>
      </pc:sldChg>
      <pc:sldChg chg="addSp delSp modSp add mod">
        <pc:chgData name="Arpita Rawal" userId="ae6aaf300bce0b76" providerId="LiveId" clId="{9DECB6FA-3F51-41D2-90F9-6E702B0DC5F0}" dt="2022-04-12T02:25:18.345" v="821" actId="20577"/>
        <pc:sldMkLst>
          <pc:docMk/>
          <pc:sldMk cId="3698180726" sldId="265"/>
        </pc:sldMkLst>
        <pc:spChg chg="mod">
          <ac:chgData name="Arpita Rawal" userId="ae6aaf300bce0b76" providerId="LiveId" clId="{9DECB6FA-3F51-41D2-90F9-6E702B0DC5F0}" dt="2022-04-12T02:25:18.345" v="821" actId="20577"/>
          <ac:spMkLst>
            <pc:docMk/>
            <pc:sldMk cId="3698180726" sldId="265"/>
            <ac:spMk id="6" creationId="{2ED840B0-3909-4979-931C-558484FA9B82}"/>
          </ac:spMkLst>
        </pc:spChg>
        <pc:spChg chg="mod">
          <ac:chgData name="Arpita Rawal" userId="ae6aaf300bce0b76" providerId="LiveId" clId="{9DECB6FA-3F51-41D2-90F9-6E702B0DC5F0}" dt="2022-04-12T02:24:22.837" v="810" actId="20577"/>
          <ac:spMkLst>
            <pc:docMk/>
            <pc:sldMk cId="3698180726" sldId="265"/>
            <ac:spMk id="12" creationId="{EABDF803-6A9C-496D-86FF-D41A3724FFC7}"/>
          </ac:spMkLst>
        </pc:spChg>
        <pc:picChg chg="add mod">
          <ac:chgData name="Arpita Rawal" userId="ae6aaf300bce0b76" providerId="LiveId" clId="{9DECB6FA-3F51-41D2-90F9-6E702B0DC5F0}" dt="2022-04-11T06:12:01.184" v="715" actId="1076"/>
          <ac:picMkLst>
            <pc:docMk/>
            <pc:sldMk cId="3698180726" sldId="265"/>
            <ac:picMk id="3" creationId="{9787004A-1F99-4C5B-9298-F8A7A9ECA3F1}"/>
          </ac:picMkLst>
        </pc:picChg>
        <pc:picChg chg="del">
          <ac:chgData name="Arpita Rawal" userId="ae6aaf300bce0b76" providerId="LiveId" clId="{9DECB6FA-3F51-41D2-90F9-6E702B0DC5F0}" dt="2022-04-11T03:11:01.049" v="6" actId="478"/>
          <ac:picMkLst>
            <pc:docMk/>
            <pc:sldMk cId="3698180726" sldId="265"/>
            <ac:picMk id="14" creationId="{6879B3F8-D740-406A-B90A-07DAE00DA3FF}"/>
          </ac:picMkLst>
        </pc:picChg>
      </pc:sldChg>
      <pc:sldChg chg="delSp modSp add mod">
        <pc:chgData name="Arpita Rawal" userId="ae6aaf300bce0b76" providerId="LiveId" clId="{9DECB6FA-3F51-41D2-90F9-6E702B0DC5F0}" dt="2022-04-12T02:17:42.783" v="777" actId="20577"/>
        <pc:sldMkLst>
          <pc:docMk/>
          <pc:sldMk cId="282309526" sldId="266"/>
        </pc:sldMkLst>
        <pc:spChg chg="del">
          <ac:chgData name="Arpita Rawal" userId="ae6aaf300bce0b76" providerId="LiveId" clId="{9DECB6FA-3F51-41D2-90F9-6E702B0DC5F0}" dt="2022-04-12T02:17:27.316" v="720" actId="478"/>
          <ac:spMkLst>
            <pc:docMk/>
            <pc:sldMk cId="282309526" sldId="266"/>
            <ac:spMk id="2" creationId="{276B6B9C-2DB6-44D0-BA28-F9B267DC2553}"/>
          </ac:spMkLst>
        </pc:spChg>
        <pc:spChg chg="mod">
          <ac:chgData name="Arpita Rawal" userId="ae6aaf300bce0b76" providerId="LiveId" clId="{9DECB6FA-3F51-41D2-90F9-6E702B0DC5F0}" dt="2022-04-12T02:17:42.783" v="777" actId="20577"/>
          <ac:spMkLst>
            <pc:docMk/>
            <pc:sldMk cId="282309526" sldId="266"/>
            <ac:spMk id="3" creationId="{A149035A-F8C4-47C1-9C0A-62A026D6067D}"/>
          </ac:spMkLst>
        </pc:spChg>
      </pc:sldChg>
      <pc:sldChg chg="addSp delSp modSp add mod">
        <pc:chgData name="Arpita Rawal" userId="ae6aaf300bce0b76" providerId="LiveId" clId="{9DECB6FA-3F51-41D2-90F9-6E702B0DC5F0}" dt="2022-04-13T04:33:16.173" v="990" actId="571"/>
        <pc:sldMkLst>
          <pc:docMk/>
          <pc:sldMk cId="444355257" sldId="307"/>
        </pc:sldMkLst>
        <pc:spChg chg="mod">
          <ac:chgData name="Arpita Rawal" userId="ae6aaf300bce0b76" providerId="LiveId" clId="{9DECB6FA-3F51-41D2-90F9-6E702B0DC5F0}" dt="2022-04-13T04:32:51.289" v="952" actId="1076"/>
          <ac:spMkLst>
            <pc:docMk/>
            <pc:sldMk cId="444355257" sldId="307"/>
            <ac:spMk id="4" creationId="{00000000-0000-0000-0000-000000000000}"/>
          </ac:spMkLst>
        </pc:spChg>
        <pc:spChg chg="add del mod">
          <ac:chgData name="Arpita Rawal" userId="ae6aaf300bce0b76" providerId="LiveId" clId="{9DECB6FA-3F51-41D2-90F9-6E702B0DC5F0}" dt="2022-04-13T04:33:06.657" v="989" actId="20577"/>
          <ac:spMkLst>
            <pc:docMk/>
            <pc:sldMk cId="444355257" sldId="307"/>
            <ac:spMk id="16" creationId="{00000000-0000-0000-0000-000000000000}"/>
          </ac:spMkLst>
        </pc:spChg>
        <pc:spChg chg="add mod">
          <ac:chgData name="Arpita Rawal" userId="ae6aaf300bce0b76" providerId="LiveId" clId="{9DECB6FA-3F51-41D2-90F9-6E702B0DC5F0}" dt="2022-04-13T04:33:16.173" v="990" actId="571"/>
          <ac:spMkLst>
            <pc:docMk/>
            <pc:sldMk cId="444355257" sldId="307"/>
            <ac:spMk id="41" creationId="{19B83FEE-CBEC-4BC4-92CC-99A124A22430}"/>
          </ac:spMkLst>
        </pc:spChg>
      </pc:sldChg>
      <pc:sldChg chg="addSp delSp modSp add mod">
        <pc:chgData name="Arpita Rawal" userId="ae6aaf300bce0b76" providerId="LiveId" clId="{9DECB6FA-3F51-41D2-90F9-6E702B0DC5F0}" dt="2022-04-13T04:31:26.760" v="945" actId="1076"/>
        <pc:sldMkLst>
          <pc:docMk/>
          <pc:sldMk cId="3772212964" sldId="309"/>
        </pc:sldMkLst>
        <pc:spChg chg="add del mod">
          <ac:chgData name="Arpita Rawal" userId="ae6aaf300bce0b76" providerId="LiveId" clId="{9DECB6FA-3F51-41D2-90F9-6E702B0DC5F0}" dt="2022-04-13T04:31:09.077" v="941" actId="21"/>
          <ac:spMkLst>
            <pc:docMk/>
            <pc:sldMk cId="3772212964" sldId="309"/>
            <ac:spMk id="3" creationId="{4BA42E11-FA82-4D92-A428-4E772AF475A9}"/>
          </ac:spMkLst>
        </pc:spChg>
        <pc:spChg chg="mod">
          <ac:chgData name="Arpita Rawal" userId="ae6aaf300bce0b76" providerId="LiveId" clId="{9DECB6FA-3F51-41D2-90F9-6E702B0DC5F0}" dt="2022-04-13T04:30:55.670" v="939" actId="1076"/>
          <ac:spMkLst>
            <pc:docMk/>
            <pc:sldMk cId="3772212964" sldId="309"/>
            <ac:spMk id="4" creationId="{00000000-0000-0000-0000-000000000000}"/>
          </ac:spMkLst>
        </pc:spChg>
        <pc:spChg chg="del">
          <ac:chgData name="Arpita Rawal" userId="ae6aaf300bce0b76" providerId="LiveId" clId="{9DECB6FA-3F51-41D2-90F9-6E702B0DC5F0}" dt="2022-04-13T04:31:05.814" v="940" actId="21"/>
          <ac:spMkLst>
            <pc:docMk/>
            <pc:sldMk cId="3772212964" sldId="309"/>
            <ac:spMk id="5" creationId="{00000000-0000-0000-0000-000000000000}"/>
          </ac:spMkLst>
        </pc:spChg>
        <pc:spChg chg="mod">
          <ac:chgData name="Arpita Rawal" userId="ae6aaf300bce0b76" providerId="LiveId" clId="{9DECB6FA-3F51-41D2-90F9-6E702B0DC5F0}" dt="2022-04-13T04:31:26.760" v="945" actId="1076"/>
          <ac:spMkLst>
            <pc:docMk/>
            <pc:sldMk cId="3772212964" sldId="309"/>
            <ac:spMk id="16" creationId="{00000000-0000-0000-0000-000000000000}"/>
          </ac:spMkLst>
        </pc:spChg>
        <pc:spChg chg="mod">
          <ac:chgData name="Arpita Rawal" userId="ae6aaf300bce0b76" providerId="LiveId" clId="{9DECB6FA-3F51-41D2-90F9-6E702B0DC5F0}" dt="2022-04-13T04:31:18.073" v="943" actId="1076"/>
          <ac:spMkLst>
            <pc:docMk/>
            <pc:sldMk cId="3772212964" sldId="309"/>
            <ac:spMk id="17" creationId="{00000000-0000-0000-0000-000000000000}"/>
          </ac:spMkLst>
        </pc:spChg>
        <pc:spChg chg="mod">
          <ac:chgData name="Arpita Rawal" userId="ae6aaf300bce0b76" providerId="LiveId" clId="{9DECB6FA-3F51-41D2-90F9-6E702B0DC5F0}" dt="2022-04-13T04:30:22.054" v="896" actId="1076"/>
          <ac:spMkLst>
            <pc:docMk/>
            <pc:sldMk cId="3772212964" sldId="309"/>
            <ac:spMk id="30" creationId="{00000000-0000-0000-0000-000000000000}"/>
          </ac:spMkLst>
        </pc:spChg>
        <pc:spChg chg="mod">
          <ac:chgData name="Arpita Rawal" userId="ae6aaf300bce0b76" providerId="LiveId" clId="{9DECB6FA-3F51-41D2-90F9-6E702B0DC5F0}" dt="2022-04-13T04:31:23.334" v="944" actId="1076"/>
          <ac:spMkLst>
            <pc:docMk/>
            <pc:sldMk cId="3772212964" sldId="309"/>
            <ac:spMk id="38" creationId="{00000000-0000-0000-0000-000000000000}"/>
          </ac:spMkLst>
        </pc:spChg>
        <pc:spChg chg="mod">
          <ac:chgData name="Arpita Rawal" userId="ae6aaf300bce0b76" providerId="LiveId" clId="{9DECB6FA-3F51-41D2-90F9-6E702B0DC5F0}" dt="2022-04-13T04:31:13.424" v="942" actId="1076"/>
          <ac:spMkLst>
            <pc:docMk/>
            <pc:sldMk cId="3772212964" sldId="309"/>
            <ac:spMk id="40" creationId="{00000000-0000-0000-0000-000000000000}"/>
          </ac:spMkLst>
        </pc:spChg>
      </pc:sldChg>
      <pc:sldChg chg="add">
        <pc:chgData name="Arpita Rawal" userId="ae6aaf300bce0b76" providerId="LiveId" clId="{9DECB6FA-3F51-41D2-90F9-6E702B0DC5F0}" dt="2022-04-12T04:39:52.119" v="834"/>
        <pc:sldMkLst>
          <pc:docMk/>
          <pc:sldMk cId="1572128138" sldId="316"/>
        </pc:sldMkLst>
      </pc:sldChg>
      <pc:sldChg chg="addSp delSp modSp add mod">
        <pc:chgData name="Arpita Rawal" userId="ae6aaf300bce0b76" providerId="LiveId" clId="{9DECB6FA-3F51-41D2-90F9-6E702B0DC5F0}" dt="2022-04-13T05:49:57.608" v="2271" actId="20577"/>
        <pc:sldMkLst>
          <pc:docMk/>
          <pc:sldMk cId="2691056727" sldId="317"/>
        </pc:sldMkLst>
        <pc:spChg chg="add mod">
          <ac:chgData name="Arpita Rawal" userId="ae6aaf300bce0b76" providerId="LiveId" clId="{9DECB6FA-3F51-41D2-90F9-6E702B0DC5F0}" dt="2022-04-13T04:37:15.526" v="1052" actId="255"/>
          <ac:spMkLst>
            <pc:docMk/>
            <pc:sldMk cId="2691056727" sldId="317"/>
            <ac:spMk id="2" creationId="{13EC2EB2-6B82-4E63-B19C-E7412B718026}"/>
          </ac:spMkLst>
        </pc:spChg>
        <pc:spChg chg="mod">
          <ac:chgData name="Arpita Rawal" userId="ae6aaf300bce0b76" providerId="LiveId" clId="{9DECB6FA-3F51-41D2-90F9-6E702B0DC5F0}" dt="2022-04-13T05:36:10.765" v="1647" actId="1076"/>
          <ac:spMkLst>
            <pc:docMk/>
            <pc:sldMk cId="2691056727" sldId="317"/>
            <ac:spMk id="6" creationId="{00000000-0000-0000-0000-000000000000}"/>
          </ac:spMkLst>
        </pc:spChg>
        <pc:spChg chg="mod">
          <ac:chgData name="Arpita Rawal" userId="ae6aaf300bce0b76" providerId="LiveId" clId="{9DECB6FA-3F51-41D2-90F9-6E702B0DC5F0}" dt="2022-04-13T05:42:47.165" v="1933" actId="208"/>
          <ac:spMkLst>
            <pc:docMk/>
            <pc:sldMk cId="2691056727" sldId="317"/>
            <ac:spMk id="7" creationId="{00000000-0000-0000-0000-000000000000}"/>
          </ac:spMkLst>
        </pc:spChg>
        <pc:spChg chg="mod">
          <ac:chgData name="Arpita Rawal" userId="ae6aaf300bce0b76" providerId="LiveId" clId="{9DECB6FA-3F51-41D2-90F9-6E702B0DC5F0}" dt="2022-04-13T05:31:08.615" v="1393" actId="207"/>
          <ac:spMkLst>
            <pc:docMk/>
            <pc:sldMk cId="2691056727" sldId="317"/>
            <ac:spMk id="17" creationId="{00000000-0000-0000-0000-000000000000}"/>
          </ac:spMkLst>
        </pc:spChg>
        <pc:spChg chg="mod">
          <ac:chgData name="Arpita Rawal" userId="ae6aaf300bce0b76" providerId="LiveId" clId="{9DECB6FA-3F51-41D2-90F9-6E702B0DC5F0}" dt="2022-04-13T05:41:24.960" v="1757" actId="20577"/>
          <ac:spMkLst>
            <pc:docMk/>
            <pc:sldMk cId="2691056727" sldId="317"/>
            <ac:spMk id="18" creationId="{00000000-0000-0000-0000-000000000000}"/>
          </ac:spMkLst>
        </pc:spChg>
        <pc:spChg chg="mod">
          <ac:chgData name="Arpita Rawal" userId="ae6aaf300bce0b76" providerId="LiveId" clId="{9DECB6FA-3F51-41D2-90F9-6E702B0DC5F0}" dt="2022-04-13T04:34:18.231" v="1029" actId="1076"/>
          <ac:spMkLst>
            <pc:docMk/>
            <pc:sldMk cId="2691056727" sldId="317"/>
            <ac:spMk id="19" creationId="{00000000-0000-0000-0000-000000000000}"/>
          </ac:spMkLst>
        </pc:spChg>
        <pc:spChg chg="mod">
          <ac:chgData name="Arpita Rawal" userId="ae6aaf300bce0b76" providerId="LiveId" clId="{9DECB6FA-3F51-41D2-90F9-6E702B0DC5F0}" dt="2022-04-13T05:36:38.859" v="1660" actId="207"/>
          <ac:spMkLst>
            <pc:docMk/>
            <pc:sldMk cId="2691056727" sldId="317"/>
            <ac:spMk id="20" creationId="{00000000-0000-0000-0000-000000000000}"/>
          </ac:spMkLst>
        </pc:spChg>
        <pc:spChg chg="mod">
          <ac:chgData name="Arpita Rawal" userId="ae6aaf300bce0b76" providerId="LiveId" clId="{9DECB6FA-3F51-41D2-90F9-6E702B0DC5F0}" dt="2022-04-13T05:47:18.776" v="2247" actId="207"/>
          <ac:spMkLst>
            <pc:docMk/>
            <pc:sldMk cId="2691056727" sldId="317"/>
            <ac:spMk id="22" creationId="{00000000-0000-0000-0000-000000000000}"/>
          </ac:spMkLst>
        </pc:spChg>
        <pc:spChg chg="del">
          <ac:chgData name="Arpita Rawal" userId="ae6aaf300bce0b76" providerId="LiveId" clId="{9DECB6FA-3F51-41D2-90F9-6E702B0DC5F0}" dt="2022-04-13T04:38:21.062" v="1056" actId="478"/>
          <ac:spMkLst>
            <pc:docMk/>
            <pc:sldMk cId="2691056727" sldId="317"/>
            <ac:spMk id="23" creationId="{00000000-0000-0000-0000-000000000000}"/>
          </ac:spMkLst>
        </pc:spChg>
        <pc:spChg chg="del">
          <ac:chgData name="Arpita Rawal" userId="ae6aaf300bce0b76" providerId="LiveId" clId="{9DECB6FA-3F51-41D2-90F9-6E702B0DC5F0}" dt="2022-04-13T05:35:16.800" v="1636" actId="21"/>
          <ac:spMkLst>
            <pc:docMk/>
            <pc:sldMk cId="2691056727" sldId="317"/>
            <ac:spMk id="25" creationId="{00000000-0000-0000-0000-000000000000}"/>
          </ac:spMkLst>
        </pc:spChg>
        <pc:spChg chg="mod">
          <ac:chgData name="Arpita Rawal" userId="ae6aaf300bce0b76" providerId="LiveId" clId="{9DECB6FA-3F51-41D2-90F9-6E702B0DC5F0}" dt="2022-04-13T04:37:18.190" v="1053" actId="1076"/>
          <ac:spMkLst>
            <pc:docMk/>
            <pc:sldMk cId="2691056727" sldId="317"/>
            <ac:spMk id="26" creationId="{00000000-0000-0000-0000-000000000000}"/>
          </ac:spMkLst>
        </pc:spChg>
        <pc:spChg chg="mod">
          <ac:chgData name="Arpita Rawal" userId="ae6aaf300bce0b76" providerId="LiveId" clId="{9DECB6FA-3F51-41D2-90F9-6E702B0DC5F0}" dt="2022-04-13T05:49:57.608" v="2271" actId="20577"/>
          <ac:spMkLst>
            <pc:docMk/>
            <pc:sldMk cId="2691056727" sldId="317"/>
            <ac:spMk id="28" creationId="{00000000-0000-0000-0000-000000000000}"/>
          </ac:spMkLst>
        </pc:spChg>
        <pc:spChg chg="mod">
          <ac:chgData name="Arpita Rawal" userId="ae6aaf300bce0b76" providerId="LiveId" clId="{9DECB6FA-3F51-41D2-90F9-6E702B0DC5F0}" dt="2022-04-13T04:57:55.517" v="1193" actId="20577"/>
          <ac:spMkLst>
            <pc:docMk/>
            <pc:sldMk cId="2691056727" sldId="317"/>
            <ac:spMk id="29" creationId="{00000000-0000-0000-0000-000000000000}"/>
          </ac:spMkLst>
        </pc:spChg>
        <pc:spChg chg="mod">
          <ac:chgData name="Arpita Rawal" userId="ae6aaf300bce0b76" providerId="LiveId" clId="{9DECB6FA-3F51-41D2-90F9-6E702B0DC5F0}" dt="2022-04-13T05:27:29.137" v="1392" actId="20577"/>
          <ac:spMkLst>
            <pc:docMk/>
            <pc:sldMk cId="2691056727" sldId="317"/>
            <ac:spMk id="30" creationId="{00000000-0000-0000-0000-000000000000}"/>
          </ac:spMkLst>
        </pc:spChg>
        <pc:spChg chg="mod">
          <ac:chgData name="Arpita Rawal" userId="ae6aaf300bce0b76" providerId="LiveId" clId="{9DECB6FA-3F51-41D2-90F9-6E702B0DC5F0}" dt="2022-04-13T05:25:36.776" v="1360" actId="20577"/>
          <ac:spMkLst>
            <pc:docMk/>
            <pc:sldMk cId="2691056727" sldId="317"/>
            <ac:spMk id="31" creationId="{00000000-0000-0000-0000-000000000000}"/>
          </ac:spMkLst>
        </pc:spChg>
        <pc:spChg chg="mod">
          <ac:chgData name="Arpita Rawal" userId="ae6aaf300bce0b76" providerId="LiveId" clId="{9DECB6FA-3F51-41D2-90F9-6E702B0DC5F0}" dt="2022-04-13T05:33:40.909" v="1608" actId="20577"/>
          <ac:spMkLst>
            <pc:docMk/>
            <pc:sldMk cId="2691056727" sldId="317"/>
            <ac:spMk id="32" creationId="{00000000-0000-0000-0000-000000000000}"/>
          </ac:spMkLst>
        </pc:spChg>
        <pc:spChg chg="mod">
          <ac:chgData name="Arpita Rawal" userId="ae6aaf300bce0b76" providerId="LiveId" clId="{9DECB6FA-3F51-41D2-90F9-6E702B0DC5F0}" dt="2022-04-13T05:34:54.155" v="1635" actId="20577"/>
          <ac:spMkLst>
            <pc:docMk/>
            <pc:sldMk cId="2691056727" sldId="317"/>
            <ac:spMk id="33" creationId="{00000000-0000-0000-0000-000000000000}"/>
          </ac:spMkLst>
        </pc:spChg>
        <pc:spChg chg="mod">
          <ac:chgData name="Arpita Rawal" userId="ae6aaf300bce0b76" providerId="LiveId" clId="{9DECB6FA-3F51-41D2-90F9-6E702B0DC5F0}" dt="2022-04-13T05:40:37.135" v="1740" actId="207"/>
          <ac:spMkLst>
            <pc:docMk/>
            <pc:sldMk cId="2691056727" sldId="317"/>
            <ac:spMk id="34" creationId="{00000000-0000-0000-0000-000000000000}"/>
          </ac:spMkLst>
        </pc:spChg>
        <pc:spChg chg="mod">
          <ac:chgData name="Arpita Rawal" userId="ae6aaf300bce0b76" providerId="LiveId" clId="{9DECB6FA-3F51-41D2-90F9-6E702B0DC5F0}" dt="2022-04-13T05:38:06.920" v="1723" actId="20577"/>
          <ac:spMkLst>
            <pc:docMk/>
            <pc:sldMk cId="2691056727" sldId="317"/>
            <ac:spMk id="35" creationId="{00000000-0000-0000-0000-000000000000}"/>
          </ac:spMkLst>
        </pc:spChg>
        <pc:spChg chg="mod">
          <ac:chgData name="Arpita Rawal" userId="ae6aaf300bce0b76" providerId="LiveId" clId="{9DECB6FA-3F51-41D2-90F9-6E702B0DC5F0}" dt="2022-04-13T05:46:25.983" v="2246" actId="20577"/>
          <ac:spMkLst>
            <pc:docMk/>
            <pc:sldMk cId="2691056727" sldId="317"/>
            <ac:spMk id="36" creationId="{00000000-0000-0000-0000-000000000000}"/>
          </ac:spMkLst>
        </pc:spChg>
        <pc:spChg chg="mod">
          <ac:chgData name="Arpita Rawal" userId="ae6aaf300bce0b76" providerId="LiveId" clId="{9DECB6FA-3F51-41D2-90F9-6E702B0DC5F0}" dt="2022-04-13T05:41:43.217" v="1769" actId="20577"/>
          <ac:spMkLst>
            <pc:docMk/>
            <pc:sldMk cId="2691056727" sldId="317"/>
            <ac:spMk id="37" creationId="{00000000-0000-0000-0000-000000000000}"/>
          </ac:spMkLst>
        </pc:spChg>
        <pc:spChg chg="mod">
          <ac:chgData name="Arpita Rawal" userId="ae6aaf300bce0b76" providerId="LiveId" clId="{9DECB6FA-3F51-41D2-90F9-6E702B0DC5F0}" dt="2022-04-13T05:46:02.266" v="2206" actId="20577"/>
          <ac:spMkLst>
            <pc:docMk/>
            <pc:sldMk cId="2691056727" sldId="317"/>
            <ac:spMk id="38" creationId="{00000000-0000-0000-0000-000000000000}"/>
          </ac:spMkLst>
        </pc:spChg>
        <pc:spChg chg="mod">
          <ac:chgData name="Arpita Rawal" userId="ae6aaf300bce0b76" providerId="LiveId" clId="{9DECB6FA-3F51-41D2-90F9-6E702B0DC5F0}" dt="2022-04-13T05:45:28.098" v="2115" actId="20577"/>
          <ac:spMkLst>
            <pc:docMk/>
            <pc:sldMk cId="2691056727" sldId="317"/>
            <ac:spMk id="39" creationId="{00000000-0000-0000-0000-000000000000}"/>
          </ac:spMkLst>
        </pc:spChg>
        <pc:spChg chg="del">
          <ac:chgData name="Arpita Rawal" userId="ae6aaf300bce0b76" providerId="LiveId" clId="{9DECB6FA-3F51-41D2-90F9-6E702B0DC5F0}" dt="2022-04-13T04:38:15.011" v="1054" actId="478"/>
          <ac:spMkLst>
            <pc:docMk/>
            <pc:sldMk cId="2691056727" sldId="317"/>
            <ac:spMk id="41" creationId="{19B83FEE-CBEC-4BC4-92CC-99A124A22430}"/>
          </ac:spMkLst>
        </pc:spChg>
        <pc:spChg chg="add del mod">
          <ac:chgData name="Arpita Rawal" userId="ae6aaf300bce0b76" providerId="LiveId" clId="{9DECB6FA-3F51-41D2-90F9-6E702B0DC5F0}" dt="2022-04-13T04:36:06.269" v="1044" actId="478"/>
          <ac:spMkLst>
            <pc:docMk/>
            <pc:sldMk cId="2691056727" sldId="317"/>
            <ac:spMk id="42" creationId="{2E7A5BDE-50EA-415E-89C9-849A9F80D3E1}"/>
          </ac:spMkLst>
        </pc:spChg>
        <pc:spChg chg="add mod">
          <ac:chgData name="Arpita Rawal" userId="ae6aaf300bce0b76" providerId="LiveId" clId="{9DECB6FA-3F51-41D2-90F9-6E702B0DC5F0}" dt="2022-04-13T04:38:31.979" v="1059" actId="1076"/>
          <ac:spMkLst>
            <pc:docMk/>
            <pc:sldMk cId="2691056727" sldId="317"/>
            <ac:spMk id="43" creationId="{91121E1A-5586-4C94-B35C-D5A69085EAD4}"/>
          </ac:spMkLst>
        </pc:spChg>
        <pc:spChg chg="add del mod">
          <ac:chgData name="Arpita Rawal" userId="ae6aaf300bce0b76" providerId="LiveId" clId="{9DECB6FA-3F51-41D2-90F9-6E702B0DC5F0}" dt="2022-04-13T05:35:20.759" v="1638" actId="21"/>
          <ac:spMkLst>
            <pc:docMk/>
            <pc:sldMk cId="2691056727" sldId="317"/>
            <ac:spMk id="44" creationId="{4A2D52FE-9602-4EBD-9500-31BF1357B2E1}"/>
          </ac:spMkLst>
        </pc:spChg>
        <pc:spChg chg="add mod">
          <ac:chgData name="Arpita Rawal" userId="ae6aaf300bce0b76" providerId="LiveId" clId="{9DECB6FA-3F51-41D2-90F9-6E702B0DC5F0}" dt="2022-04-13T05:36:21.283" v="1659" actId="1035"/>
          <ac:spMkLst>
            <pc:docMk/>
            <pc:sldMk cId="2691056727" sldId="317"/>
            <ac:spMk id="45" creationId="{1E0A5F9D-DDDA-4DE5-9A5A-E4C7E14A99C7}"/>
          </ac:spMkLst>
        </pc:spChg>
      </pc:sldChg>
    </pc:docChg>
  </pc:docChgLst>
  <pc:docChgLst>
    <pc:chgData name="Arpita Rawal" userId="ae6aaf300bce0b76" providerId="LiveId" clId="{AFD4550E-3775-4273-952C-398205591EA9}"/>
    <pc:docChg chg="undo custSel addSld delSld modSld sldOrd">
      <pc:chgData name="Arpita Rawal" userId="ae6aaf300bce0b76" providerId="LiveId" clId="{AFD4550E-3775-4273-952C-398205591EA9}" dt="2022-04-15T21:48:37.039" v="5583" actId="20577"/>
      <pc:docMkLst>
        <pc:docMk/>
      </pc:docMkLst>
      <pc:sldChg chg="del">
        <pc:chgData name="Arpita Rawal" userId="ae6aaf300bce0b76" providerId="LiveId" clId="{AFD4550E-3775-4273-952C-398205591EA9}" dt="2022-04-14T00:36:43.433" v="1" actId="47"/>
        <pc:sldMkLst>
          <pc:docMk/>
          <pc:sldMk cId="1943956041" sldId="256"/>
        </pc:sldMkLst>
      </pc:sldChg>
      <pc:sldChg chg="addSp delSp modSp mod modTransition delAnim">
        <pc:chgData name="Arpita Rawal" userId="ae6aaf300bce0b76" providerId="LiveId" clId="{AFD4550E-3775-4273-952C-398205591EA9}" dt="2022-04-15T19:37:31.891" v="5490" actId="207"/>
        <pc:sldMkLst>
          <pc:docMk/>
          <pc:sldMk cId="4153803904" sldId="257"/>
        </pc:sldMkLst>
        <pc:spChg chg="add mod">
          <ac:chgData name="Arpita Rawal" userId="ae6aaf300bce0b76" providerId="LiveId" clId="{AFD4550E-3775-4273-952C-398205591EA9}" dt="2022-04-14T21:52:43.177" v="4494" actId="208"/>
          <ac:spMkLst>
            <pc:docMk/>
            <pc:sldMk cId="4153803904" sldId="257"/>
            <ac:spMk id="2" creationId="{AED8B69F-2B9A-4483-8871-AE41828663D4}"/>
          </ac:spMkLst>
        </pc:spChg>
        <pc:spChg chg="add mod">
          <ac:chgData name="Arpita Rawal" userId="ae6aaf300bce0b76" providerId="LiveId" clId="{AFD4550E-3775-4273-952C-398205591EA9}" dt="2022-04-15T19:37:31.891" v="5490" actId="207"/>
          <ac:spMkLst>
            <pc:docMk/>
            <pc:sldMk cId="4153803904" sldId="257"/>
            <ac:spMk id="3" creationId="{DA3833D6-3E8A-4347-AE3E-0B050D33DD40}"/>
          </ac:spMkLst>
        </pc:spChg>
        <pc:spChg chg="add mod">
          <ac:chgData name="Arpita Rawal" userId="ae6aaf300bce0b76" providerId="LiveId" clId="{AFD4550E-3775-4273-952C-398205591EA9}" dt="2022-04-14T22:10:34.543" v="5019" actId="1076"/>
          <ac:spMkLst>
            <pc:docMk/>
            <pc:sldMk cId="4153803904" sldId="257"/>
            <ac:spMk id="5" creationId="{4D1FC1F7-A91A-4687-972C-8A2C95C01C71}"/>
          </ac:spMkLst>
        </pc:spChg>
        <pc:spChg chg="add del">
          <ac:chgData name="Arpita Rawal" userId="ae6aaf300bce0b76" providerId="LiveId" clId="{AFD4550E-3775-4273-952C-398205591EA9}" dt="2022-04-14T01:29:13.194" v="9" actId="478"/>
          <ac:spMkLst>
            <pc:docMk/>
            <pc:sldMk cId="4153803904" sldId="257"/>
            <ac:spMk id="5" creationId="{F5AFB260-3265-4D81-8D95-089B0084559B}"/>
          </ac:spMkLst>
        </pc:spChg>
        <pc:spChg chg="add mod">
          <ac:chgData name="Arpita Rawal" userId="ae6aaf300bce0b76" providerId="LiveId" clId="{AFD4550E-3775-4273-952C-398205591EA9}" dt="2022-04-14T21:30:30.898" v="4372" actId="20577"/>
          <ac:spMkLst>
            <pc:docMk/>
            <pc:sldMk cId="4153803904" sldId="257"/>
            <ac:spMk id="6" creationId="{7BD832C6-B847-4909-ABB5-BBB6A38A9F34}"/>
          </ac:spMkLst>
        </pc:spChg>
        <pc:spChg chg="mod">
          <ac:chgData name="Arpita Rawal" userId="ae6aaf300bce0b76" providerId="LiveId" clId="{AFD4550E-3775-4273-952C-398205591EA9}" dt="2022-04-14T21:50:40.441" v="4482" actId="2711"/>
          <ac:spMkLst>
            <pc:docMk/>
            <pc:sldMk cId="4153803904" sldId="257"/>
            <ac:spMk id="9" creationId="{A9565167-A33C-40DF-867E-4D1DD34A6B47}"/>
          </ac:spMkLst>
        </pc:spChg>
        <pc:picChg chg="add mod">
          <ac:chgData name="Arpita Rawal" userId="ae6aaf300bce0b76" providerId="LiveId" clId="{AFD4550E-3775-4273-952C-398205591EA9}" dt="2022-04-14T11:44:11.570" v="651" actId="1076"/>
          <ac:picMkLst>
            <pc:docMk/>
            <pc:sldMk cId="4153803904" sldId="257"/>
            <ac:picMk id="4" creationId="{3843A7B0-E3A8-419A-96C4-567E1050F0E5}"/>
          </ac:picMkLst>
        </pc:picChg>
        <pc:picChg chg="add del mod">
          <ac:chgData name="Arpita Rawal" userId="ae6aaf300bce0b76" providerId="LiveId" clId="{AFD4550E-3775-4273-952C-398205591EA9}" dt="2022-04-14T08:43:28.197" v="115" actId="478"/>
          <ac:picMkLst>
            <pc:docMk/>
            <pc:sldMk cId="4153803904" sldId="257"/>
            <ac:picMk id="6" creationId="{2843988D-9D0A-434C-8FF2-F37087EF06CE}"/>
          </ac:picMkLst>
        </pc:picChg>
        <pc:picChg chg="add del mod">
          <ac:chgData name="Arpita Rawal" userId="ae6aaf300bce0b76" providerId="LiveId" clId="{AFD4550E-3775-4273-952C-398205591EA9}" dt="2022-04-15T19:37:05.991" v="5486" actId="478"/>
          <ac:picMkLst>
            <pc:docMk/>
            <pc:sldMk cId="4153803904" sldId="257"/>
            <ac:picMk id="7" creationId="{4D41D78C-0EBC-4984-9E50-65B61C9CD2B3}"/>
          </ac:picMkLst>
        </pc:picChg>
        <pc:picChg chg="del">
          <ac:chgData name="Arpita Rawal" userId="ae6aaf300bce0b76" providerId="LiveId" clId="{AFD4550E-3775-4273-952C-398205591EA9}" dt="2022-04-14T01:29:03.397" v="7" actId="478"/>
          <ac:picMkLst>
            <pc:docMk/>
            <pc:sldMk cId="4153803904" sldId="257"/>
            <ac:picMk id="8" creationId="{5A64FB2D-8D13-4BD5-813C-4FFB859E117A}"/>
          </ac:picMkLst>
        </pc:picChg>
      </pc:sldChg>
      <pc:sldChg chg="addSp delSp modSp mod modTransition delAnim">
        <pc:chgData name="Arpita Rawal" userId="ae6aaf300bce0b76" providerId="LiveId" clId="{AFD4550E-3775-4273-952C-398205591EA9}" dt="2022-04-15T19:37:15.445" v="5489"/>
        <pc:sldMkLst>
          <pc:docMk/>
          <pc:sldMk cId="1382207560" sldId="258"/>
        </pc:sldMkLst>
        <pc:spChg chg="add del mod">
          <ac:chgData name="Arpita Rawal" userId="ae6aaf300bce0b76" providerId="LiveId" clId="{AFD4550E-3775-4273-952C-398205591EA9}" dt="2022-04-14T21:06:47.238" v="3216"/>
          <ac:spMkLst>
            <pc:docMk/>
            <pc:sldMk cId="1382207560" sldId="258"/>
            <ac:spMk id="2" creationId="{5EBE7865-E61D-4D00-BC2C-673DCCC21D77}"/>
          </ac:spMkLst>
        </pc:spChg>
        <pc:spChg chg="add del mod">
          <ac:chgData name="Arpita Rawal" userId="ae6aaf300bce0b76" providerId="LiveId" clId="{AFD4550E-3775-4273-952C-398205591EA9}" dt="2022-04-14T21:07:08.623" v="3226" actId="478"/>
          <ac:spMkLst>
            <pc:docMk/>
            <pc:sldMk cId="1382207560" sldId="258"/>
            <ac:spMk id="4" creationId="{FE5A9DF2-E0F2-4A09-8F0C-4C6C2D665319}"/>
          </ac:spMkLst>
        </pc:spChg>
        <pc:spChg chg="mod">
          <ac:chgData name="Arpita Rawal" userId="ae6aaf300bce0b76" providerId="LiveId" clId="{AFD4550E-3775-4273-952C-398205591EA9}" dt="2022-04-14T21:50:47.061" v="4483" actId="2711"/>
          <ac:spMkLst>
            <pc:docMk/>
            <pc:sldMk cId="1382207560" sldId="258"/>
            <ac:spMk id="5" creationId="{F48C0E52-291A-4291-8DCE-0E026F95D842}"/>
          </ac:spMkLst>
        </pc:spChg>
        <pc:spChg chg="add mod">
          <ac:chgData name="Arpita Rawal" userId="ae6aaf300bce0b76" providerId="LiveId" clId="{AFD4550E-3775-4273-952C-398205591EA9}" dt="2022-04-14T22:04:58.098" v="4997" actId="20577"/>
          <ac:spMkLst>
            <pc:docMk/>
            <pc:sldMk cId="1382207560" sldId="258"/>
            <ac:spMk id="6" creationId="{3E3EB956-4CAE-4F4C-BB07-6BE1A2B9AB3D}"/>
          </ac:spMkLst>
        </pc:spChg>
        <pc:spChg chg="add mod">
          <ac:chgData name="Arpita Rawal" userId="ae6aaf300bce0b76" providerId="LiveId" clId="{AFD4550E-3775-4273-952C-398205591EA9}" dt="2022-04-14T22:10:53.700" v="5020"/>
          <ac:spMkLst>
            <pc:docMk/>
            <pc:sldMk cId="1382207560" sldId="258"/>
            <ac:spMk id="7" creationId="{39CDD180-3820-4448-838F-F796B88399EC}"/>
          </ac:spMkLst>
        </pc:spChg>
        <pc:graphicFrameChg chg="del">
          <ac:chgData name="Arpita Rawal" userId="ae6aaf300bce0b76" providerId="LiveId" clId="{AFD4550E-3775-4273-952C-398205591EA9}" dt="2022-04-14T10:25:51.128" v="165" actId="21"/>
          <ac:graphicFrameMkLst>
            <pc:docMk/>
            <pc:sldMk cId="1382207560" sldId="258"/>
            <ac:graphicFrameMk id="4" creationId="{88DA1591-AC84-4726-9106-6373AC9BA287}"/>
          </ac:graphicFrameMkLst>
        </pc:graphicFrameChg>
        <pc:picChg chg="add del mod">
          <ac:chgData name="Arpita Rawal" userId="ae6aaf300bce0b76" providerId="LiveId" clId="{AFD4550E-3775-4273-952C-398205591EA9}" dt="2022-04-15T19:37:08.222" v="5487" actId="478"/>
          <ac:picMkLst>
            <pc:docMk/>
            <pc:sldMk cId="1382207560" sldId="258"/>
            <ac:picMk id="2" creationId="{8A9B2959-BC2A-43C7-9D9B-CE4641DBC664}"/>
          </ac:picMkLst>
        </pc:picChg>
        <pc:picChg chg="add mod">
          <ac:chgData name="Arpita Rawal" userId="ae6aaf300bce0b76" providerId="LiveId" clId="{AFD4550E-3775-4273-952C-398205591EA9}" dt="2022-04-14T10:26:28.104" v="173" actId="1076"/>
          <ac:picMkLst>
            <pc:docMk/>
            <pc:sldMk cId="1382207560" sldId="258"/>
            <ac:picMk id="3" creationId="{98D8D51F-997C-4AC0-99E9-C1A8A792B48E}"/>
          </ac:picMkLst>
        </pc:picChg>
      </pc:sldChg>
      <pc:sldChg chg="modTransition">
        <pc:chgData name="Arpita Rawal" userId="ae6aaf300bce0b76" providerId="LiveId" clId="{AFD4550E-3775-4273-952C-398205591EA9}" dt="2022-04-15T19:37:15.445" v="5489"/>
        <pc:sldMkLst>
          <pc:docMk/>
          <pc:sldMk cId="4146333481" sldId="259"/>
        </pc:sldMkLst>
      </pc:sldChg>
      <pc:sldChg chg="modSp mod modTransition">
        <pc:chgData name="Arpita Rawal" userId="ae6aaf300bce0b76" providerId="LiveId" clId="{AFD4550E-3775-4273-952C-398205591EA9}" dt="2022-04-15T19:37:15.445" v="5489"/>
        <pc:sldMkLst>
          <pc:docMk/>
          <pc:sldMk cId="1600835360" sldId="260"/>
        </pc:sldMkLst>
        <pc:spChg chg="mod">
          <ac:chgData name="Arpita Rawal" userId="ae6aaf300bce0b76" providerId="LiveId" clId="{AFD4550E-3775-4273-952C-398205591EA9}" dt="2022-04-14T22:14:45.635" v="5097" actId="20577"/>
          <ac:spMkLst>
            <pc:docMk/>
            <pc:sldMk cId="1600835360" sldId="260"/>
            <ac:spMk id="5" creationId="{57B732F3-175D-40EB-8885-E7A24FD64728}"/>
          </ac:spMkLst>
        </pc:spChg>
        <pc:graphicFrameChg chg="mod modGraphic">
          <ac:chgData name="Arpita Rawal" userId="ae6aaf300bce0b76" providerId="LiveId" clId="{AFD4550E-3775-4273-952C-398205591EA9}" dt="2022-04-14T22:14:40.393" v="5094" actId="20577"/>
          <ac:graphicFrameMkLst>
            <pc:docMk/>
            <pc:sldMk cId="1600835360" sldId="260"/>
            <ac:graphicFrameMk id="4" creationId="{88DA1591-AC84-4726-9106-6373AC9BA287}"/>
          </ac:graphicFrameMkLst>
        </pc:graphicFrameChg>
        <pc:picChg chg="mod">
          <ac:chgData name="Arpita Rawal" userId="ae6aaf300bce0b76" providerId="LiveId" clId="{AFD4550E-3775-4273-952C-398205591EA9}" dt="2022-04-14T22:15:26.329" v="5100" actId="1076"/>
          <ac:picMkLst>
            <pc:docMk/>
            <pc:sldMk cId="1600835360" sldId="260"/>
            <ac:picMk id="3" creationId="{63BDB9C3-64A1-47AB-B87B-8E38A99BBB15}"/>
          </ac:picMkLst>
        </pc:picChg>
      </pc:sldChg>
      <pc:sldChg chg="addSp delSp modSp mod modTransition modAnim">
        <pc:chgData name="Arpita Rawal" userId="ae6aaf300bce0b76" providerId="LiveId" clId="{AFD4550E-3775-4273-952C-398205591EA9}" dt="2022-04-15T19:42:33.085" v="5571" actId="255"/>
        <pc:sldMkLst>
          <pc:docMk/>
          <pc:sldMk cId="950998217" sldId="261"/>
        </pc:sldMkLst>
        <pc:spChg chg="mod">
          <ac:chgData name="Arpita Rawal" userId="ae6aaf300bce0b76" providerId="LiveId" clId="{AFD4550E-3775-4273-952C-398205591EA9}" dt="2022-04-14T21:51:26.801" v="4488" actId="255"/>
          <ac:spMkLst>
            <pc:docMk/>
            <pc:sldMk cId="950998217" sldId="261"/>
            <ac:spMk id="5" creationId="{F48C0E52-291A-4291-8DCE-0E026F95D842}"/>
          </ac:spMkLst>
        </pc:spChg>
        <pc:spChg chg="mod">
          <ac:chgData name="Arpita Rawal" userId="ae6aaf300bce0b76" providerId="LiveId" clId="{AFD4550E-3775-4273-952C-398205591EA9}" dt="2022-04-14T21:49:03.124" v="4476" actId="113"/>
          <ac:spMkLst>
            <pc:docMk/>
            <pc:sldMk cId="950998217" sldId="261"/>
            <ac:spMk id="6" creationId="{2ED840B0-3909-4979-931C-558484FA9B82}"/>
          </ac:spMkLst>
        </pc:spChg>
        <pc:spChg chg="mod">
          <ac:chgData name="Arpita Rawal" userId="ae6aaf300bce0b76" providerId="LiveId" clId="{AFD4550E-3775-4273-952C-398205591EA9}" dt="2022-04-14T21:30:35.117" v="4375" actId="20577"/>
          <ac:spMkLst>
            <pc:docMk/>
            <pc:sldMk cId="950998217" sldId="261"/>
            <ac:spMk id="7" creationId="{692365EB-D053-4AE3-AFB6-3F581303B2F6}"/>
          </ac:spMkLst>
        </pc:spChg>
        <pc:spChg chg="mod">
          <ac:chgData name="Arpita Rawal" userId="ae6aaf300bce0b76" providerId="LiveId" clId="{AFD4550E-3775-4273-952C-398205591EA9}" dt="2022-04-14T21:27:44.115" v="4331" actId="1076"/>
          <ac:spMkLst>
            <pc:docMk/>
            <pc:sldMk cId="950998217" sldId="261"/>
            <ac:spMk id="10" creationId="{F2435579-C9A8-46DF-A306-3683DEF91DA6}"/>
          </ac:spMkLst>
        </pc:spChg>
        <pc:spChg chg="mod ord">
          <ac:chgData name="Arpita Rawal" userId="ae6aaf300bce0b76" providerId="LiveId" clId="{AFD4550E-3775-4273-952C-398205591EA9}" dt="2022-04-15T19:42:17.296" v="5568" actId="14100"/>
          <ac:spMkLst>
            <pc:docMk/>
            <pc:sldMk cId="950998217" sldId="261"/>
            <ac:spMk id="11" creationId="{554B569F-8F3A-4560-B443-C7843B343E26}"/>
          </ac:spMkLst>
        </pc:spChg>
        <pc:spChg chg="add mod">
          <ac:chgData name="Arpita Rawal" userId="ae6aaf300bce0b76" providerId="LiveId" clId="{AFD4550E-3775-4273-952C-398205591EA9}" dt="2022-04-14T22:11:08.832" v="5024" actId="1076"/>
          <ac:spMkLst>
            <pc:docMk/>
            <pc:sldMk cId="950998217" sldId="261"/>
            <ac:spMk id="12" creationId="{B1724C62-8F50-44E7-B454-A5DC9F286243}"/>
          </ac:spMkLst>
        </pc:spChg>
        <pc:spChg chg="mod">
          <ac:chgData name="Arpita Rawal" userId="ae6aaf300bce0b76" providerId="LiveId" clId="{AFD4550E-3775-4273-952C-398205591EA9}" dt="2022-04-15T19:42:33.085" v="5571" actId="255"/>
          <ac:spMkLst>
            <pc:docMk/>
            <pc:sldMk cId="950998217" sldId="261"/>
            <ac:spMk id="16" creationId="{07A1BF06-B4E5-4FEA-BCFF-26018676602D}"/>
          </ac:spMkLst>
        </pc:spChg>
        <pc:picChg chg="add del mod">
          <ac:chgData name="Arpita Rawal" userId="ae6aaf300bce0b76" providerId="LiveId" clId="{AFD4550E-3775-4273-952C-398205591EA9}" dt="2022-04-15T19:37:15.445" v="5489"/>
          <ac:picMkLst>
            <pc:docMk/>
            <pc:sldMk cId="950998217" sldId="261"/>
            <ac:picMk id="2" creationId="{9C7E3346-44E8-4E06-BAAA-AA33BD6988CE}"/>
          </ac:picMkLst>
        </pc:picChg>
        <pc:picChg chg="add mod">
          <ac:chgData name="Arpita Rawal" userId="ae6aaf300bce0b76" providerId="LiveId" clId="{AFD4550E-3775-4273-952C-398205591EA9}" dt="2022-04-15T19:41:10.824" v="5564" actId="14100"/>
          <ac:picMkLst>
            <pc:docMk/>
            <pc:sldMk cId="950998217" sldId="261"/>
            <ac:picMk id="4" creationId="{BB1C0D2A-A505-4728-9B54-76B9DD5C1A01}"/>
          </ac:picMkLst>
        </pc:picChg>
        <pc:picChg chg="mod">
          <ac:chgData name="Arpita Rawal" userId="ae6aaf300bce0b76" providerId="LiveId" clId="{AFD4550E-3775-4273-952C-398205591EA9}" dt="2022-04-14T21:27:36.138" v="4330" actId="1076"/>
          <ac:picMkLst>
            <pc:docMk/>
            <pc:sldMk cId="950998217" sldId="261"/>
            <ac:picMk id="9" creationId="{C356E267-BA8F-4CCA-B98F-830424B06456}"/>
          </ac:picMkLst>
        </pc:picChg>
        <pc:picChg chg="del">
          <ac:chgData name="Arpita Rawal" userId="ae6aaf300bce0b76" providerId="LiveId" clId="{AFD4550E-3775-4273-952C-398205591EA9}" dt="2022-04-15T19:40:02.599" v="5492" actId="478"/>
          <ac:picMkLst>
            <pc:docMk/>
            <pc:sldMk cId="950998217" sldId="261"/>
            <ac:picMk id="15" creationId="{2B77841A-31DA-4BC8-8BD4-0414A684609F}"/>
          </ac:picMkLst>
        </pc:picChg>
      </pc:sldChg>
      <pc:sldChg chg="addSp delSp modSp mod modTransition setBg modAnim">
        <pc:chgData name="Arpita Rawal" userId="ae6aaf300bce0b76" providerId="LiveId" clId="{AFD4550E-3775-4273-952C-398205591EA9}" dt="2022-04-15T19:37:15.445" v="5489"/>
        <pc:sldMkLst>
          <pc:docMk/>
          <pc:sldMk cId="3033678636" sldId="262"/>
        </pc:sldMkLst>
        <pc:spChg chg="add mod">
          <ac:chgData name="Arpita Rawal" userId="ae6aaf300bce0b76" providerId="LiveId" clId="{AFD4550E-3775-4273-952C-398205591EA9}" dt="2022-04-14T21:44:41.441" v="4466" actId="1582"/>
          <ac:spMkLst>
            <pc:docMk/>
            <pc:sldMk cId="3033678636" sldId="262"/>
            <ac:spMk id="4" creationId="{D5BF3557-73EB-49F3-BDD6-E4D8983A9396}"/>
          </ac:spMkLst>
        </pc:spChg>
        <pc:spChg chg="mod ord">
          <ac:chgData name="Arpita Rawal" userId="ae6aaf300bce0b76" providerId="LiveId" clId="{AFD4550E-3775-4273-952C-398205591EA9}" dt="2022-04-14T21:48:28.492" v="4472" actId="113"/>
          <ac:spMkLst>
            <pc:docMk/>
            <pc:sldMk cId="3033678636" sldId="262"/>
            <ac:spMk id="6" creationId="{2ED840B0-3909-4979-931C-558484FA9B82}"/>
          </ac:spMkLst>
        </pc:spChg>
        <pc:spChg chg="add mod">
          <ac:chgData name="Arpita Rawal" userId="ae6aaf300bce0b76" providerId="LiveId" clId="{AFD4550E-3775-4273-952C-398205591EA9}" dt="2022-04-14T22:11:16.002" v="5026" actId="1076"/>
          <ac:spMkLst>
            <pc:docMk/>
            <pc:sldMk cId="3033678636" sldId="262"/>
            <ac:spMk id="7" creationId="{444EFA02-7145-4A7A-A0C7-C332456CA82E}"/>
          </ac:spMkLst>
        </pc:spChg>
        <pc:spChg chg="mod">
          <ac:chgData name="Arpita Rawal" userId="ae6aaf300bce0b76" providerId="LiveId" clId="{AFD4550E-3775-4273-952C-398205591EA9}" dt="2022-04-14T21:51:39.946" v="4490" actId="255"/>
          <ac:spMkLst>
            <pc:docMk/>
            <pc:sldMk cId="3033678636" sldId="262"/>
            <ac:spMk id="12" creationId="{EABDF803-6A9C-496D-86FF-D41A3724FFC7}"/>
          </ac:spMkLst>
        </pc:spChg>
        <pc:spChg chg="add del">
          <ac:chgData name="Arpita Rawal" userId="ae6aaf300bce0b76" providerId="LiveId" clId="{AFD4550E-3775-4273-952C-398205591EA9}" dt="2022-04-14T21:42:55.608" v="4426" actId="26606"/>
          <ac:spMkLst>
            <pc:docMk/>
            <pc:sldMk cId="3033678636" sldId="262"/>
            <ac:spMk id="19" creationId="{385E1BDC-A9B0-4A87-82E3-F3187F69A802}"/>
          </ac:spMkLst>
        </pc:spChg>
        <pc:spChg chg="add del">
          <ac:chgData name="Arpita Rawal" userId="ae6aaf300bce0b76" providerId="LiveId" clId="{AFD4550E-3775-4273-952C-398205591EA9}" dt="2022-04-14T21:42:55.608" v="4426" actId="26606"/>
          <ac:spMkLst>
            <pc:docMk/>
            <pc:sldMk cId="3033678636" sldId="262"/>
            <ac:spMk id="21" creationId="{0990C621-3B8B-4820-8328-D47EF7CE823C}"/>
          </ac:spMkLst>
        </pc:spChg>
        <pc:spChg chg="add del">
          <ac:chgData name="Arpita Rawal" userId="ae6aaf300bce0b76" providerId="LiveId" clId="{AFD4550E-3775-4273-952C-398205591EA9}" dt="2022-04-14T21:42:55.608" v="4426" actId="26606"/>
          <ac:spMkLst>
            <pc:docMk/>
            <pc:sldMk cId="3033678636" sldId="262"/>
            <ac:spMk id="23" creationId="{C1A2385B-1D2A-4E17-84FA-6CB7F0AAE473}"/>
          </ac:spMkLst>
        </pc:spChg>
        <pc:spChg chg="add del">
          <ac:chgData name="Arpita Rawal" userId="ae6aaf300bce0b76" providerId="LiveId" clId="{AFD4550E-3775-4273-952C-398205591EA9}" dt="2022-04-14T21:42:55.608" v="4426" actId="26606"/>
          <ac:spMkLst>
            <pc:docMk/>
            <pc:sldMk cId="3033678636" sldId="262"/>
            <ac:spMk id="25" creationId="{5E791F2F-79DB-4CC0-9FA1-001E3E91E8B7}"/>
          </ac:spMkLst>
        </pc:spChg>
        <pc:spChg chg="add del">
          <ac:chgData name="Arpita Rawal" userId="ae6aaf300bce0b76" providerId="LiveId" clId="{AFD4550E-3775-4273-952C-398205591EA9}" dt="2022-04-14T21:43:29.833" v="4440" actId="26606"/>
          <ac:spMkLst>
            <pc:docMk/>
            <pc:sldMk cId="3033678636" sldId="262"/>
            <ac:spMk id="27" creationId="{5AAE9118-0436-4488-AC4A-C14DF6A7B6B1}"/>
          </ac:spMkLst>
        </pc:spChg>
        <pc:spChg chg="add del">
          <ac:chgData name="Arpita Rawal" userId="ae6aaf300bce0b76" providerId="LiveId" clId="{AFD4550E-3775-4273-952C-398205591EA9}" dt="2022-04-14T21:43:29.833" v="4440" actId="26606"/>
          <ac:spMkLst>
            <pc:docMk/>
            <pc:sldMk cId="3033678636" sldId="262"/>
            <ac:spMk id="28" creationId="{1B10F861-B8F1-49C7-BD58-EAB20CEE7F93}"/>
          </ac:spMkLst>
        </pc:spChg>
        <pc:spChg chg="add del">
          <ac:chgData name="Arpita Rawal" userId="ae6aaf300bce0b76" providerId="LiveId" clId="{AFD4550E-3775-4273-952C-398205591EA9}" dt="2022-04-14T21:43:29.833" v="4440" actId="26606"/>
          <ac:spMkLst>
            <pc:docMk/>
            <pc:sldMk cId="3033678636" sldId="262"/>
            <ac:spMk id="29" creationId="{61F6E425-22AB-4DA2-8FAC-58ADB58EF6C3}"/>
          </ac:spMkLst>
        </pc:spChg>
        <pc:picChg chg="add del mod">
          <ac:chgData name="Arpita Rawal" userId="ae6aaf300bce0b76" providerId="LiveId" clId="{AFD4550E-3775-4273-952C-398205591EA9}" dt="2022-04-15T19:37:15.445" v="5489"/>
          <ac:picMkLst>
            <pc:docMk/>
            <pc:sldMk cId="3033678636" sldId="262"/>
            <ac:picMk id="2" creationId="{E7BE73C3-6E99-4E52-B392-2864329BBB4C}"/>
          </ac:picMkLst>
        </pc:picChg>
        <pc:picChg chg="add mod">
          <ac:chgData name="Arpita Rawal" userId="ae6aaf300bce0b76" providerId="LiveId" clId="{AFD4550E-3775-4273-952C-398205591EA9}" dt="2022-04-14T21:43:47.959" v="4458" actId="1076"/>
          <ac:picMkLst>
            <pc:docMk/>
            <pc:sldMk cId="3033678636" sldId="262"/>
            <ac:picMk id="3" creationId="{EA66AD33-0A7D-4093-A7D2-96CA80810B8E}"/>
          </ac:picMkLst>
        </pc:picChg>
        <pc:picChg chg="mod ord">
          <ac:chgData name="Arpita Rawal" userId="ae6aaf300bce0b76" providerId="LiveId" clId="{AFD4550E-3775-4273-952C-398205591EA9}" dt="2022-04-14T21:43:58.519" v="4460" actId="1076"/>
          <ac:picMkLst>
            <pc:docMk/>
            <pc:sldMk cId="3033678636" sldId="262"/>
            <ac:picMk id="14" creationId="{6879B3F8-D740-406A-B90A-07DAE00DA3FF}"/>
          </ac:picMkLst>
        </pc:picChg>
      </pc:sldChg>
      <pc:sldChg chg="delSp modSp del mod">
        <pc:chgData name="Arpita Rawal" userId="ae6aaf300bce0b76" providerId="LiveId" clId="{AFD4550E-3775-4273-952C-398205591EA9}" dt="2022-04-14T22:13:46.070" v="5076" actId="47"/>
        <pc:sldMkLst>
          <pc:docMk/>
          <pc:sldMk cId="369231561" sldId="263"/>
        </pc:sldMkLst>
        <pc:spChg chg="mod">
          <ac:chgData name="Arpita Rawal" userId="ae6aaf300bce0b76" providerId="LiveId" clId="{AFD4550E-3775-4273-952C-398205591EA9}" dt="2022-04-14T22:13:43.160" v="5075" actId="20577"/>
          <ac:spMkLst>
            <pc:docMk/>
            <pc:sldMk cId="369231561" sldId="263"/>
            <ac:spMk id="5" creationId="{F48C0E52-291A-4291-8DCE-0E026F95D842}"/>
          </ac:spMkLst>
        </pc:spChg>
        <pc:spChg chg="del">
          <ac:chgData name="Arpita Rawal" userId="ae6aaf300bce0b76" providerId="LiveId" clId="{AFD4550E-3775-4273-952C-398205591EA9}" dt="2022-04-14T22:13:14.188" v="5030" actId="478"/>
          <ac:spMkLst>
            <pc:docMk/>
            <pc:sldMk cId="369231561" sldId="263"/>
            <ac:spMk id="6" creationId="{2ED840B0-3909-4979-931C-558484FA9B82}"/>
          </ac:spMkLst>
        </pc:spChg>
        <pc:spChg chg="mod">
          <ac:chgData name="Arpita Rawal" userId="ae6aaf300bce0b76" providerId="LiveId" clId="{AFD4550E-3775-4273-952C-398205591EA9}" dt="2022-04-14T22:13:18.895" v="5032" actId="6549"/>
          <ac:spMkLst>
            <pc:docMk/>
            <pc:sldMk cId="369231561" sldId="263"/>
            <ac:spMk id="7" creationId="{692365EB-D053-4AE3-AFB6-3F581303B2F6}"/>
          </ac:spMkLst>
        </pc:spChg>
        <pc:spChg chg="del">
          <ac:chgData name="Arpita Rawal" userId="ae6aaf300bce0b76" providerId="LiveId" clId="{AFD4550E-3775-4273-952C-398205591EA9}" dt="2022-04-14T22:13:16.244" v="5031" actId="478"/>
          <ac:spMkLst>
            <pc:docMk/>
            <pc:sldMk cId="369231561" sldId="263"/>
            <ac:spMk id="16" creationId="{07A1BF06-B4E5-4FEA-BCFF-26018676602D}"/>
          </ac:spMkLst>
        </pc:spChg>
      </pc:sldChg>
      <pc:sldChg chg="modSp mod modTransition">
        <pc:chgData name="Arpita Rawal" userId="ae6aaf300bce0b76" providerId="LiveId" clId="{AFD4550E-3775-4273-952C-398205591EA9}" dt="2022-04-15T19:37:15.445" v="5489"/>
        <pc:sldMkLst>
          <pc:docMk/>
          <pc:sldMk cId="2969409756" sldId="264"/>
        </pc:sldMkLst>
        <pc:picChg chg="mod">
          <ac:chgData name="Arpita Rawal" userId="ae6aaf300bce0b76" providerId="LiveId" clId="{AFD4550E-3775-4273-952C-398205591EA9}" dt="2022-04-14T22:15:06.770" v="5098" actId="1076"/>
          <ac:picMkLst>
            <pc:docMk/>
            <pc:sldMk cId="2969409756" sldId="264"/>
            <ac:picMk id="5" creationId="{B9C33717-D662-4952-BB14-FD7213666F8D}"/>
          </ac:picMkLst>
        </pc:picChg>
      </pc:sldChg>
      <pc:sldChg chg="addSp delSp modSp mod modTransition modAnim">
        <pc:chgData name="Arpita Rawal" userId="ae6aaf300bce0b76" providerId="LiveId" clId="{AFD4550E-3775-4273-952C-398205591EA9}" dt="2022-04-15T19:59:17.883" v="5582" actId="1076"/>
        <pc:sldMkLst>
          <pc:docMk/>
          <pc:sldMk cId="3698180726" sldId="265"/>
        </pc:sldMkLst>
        <pc:spChg chg="add mod">
          <ac:chgData name="Arpita Rawal" userId="ae6aaf300bce0b76" providerId="LiveId" clId="{AFD4550E-3775-4273-952C-398205591EA9}" dt="2022-04-14T22:11:20.692" v="5028" actId="1076"/>
          <ac:spMkLst>
            <pc:docMk/>
            <pc:sldMk cId="3698180726" sldId="265"/>
            <ac:spMk id="5" creationId="{80839132-D4E4-41DD-8AA0-D2B2BD2A7C55}"/>
          </ac:spMkLst>
        </pc:spChg>
        <pc:spChg chg="mod">
          <ac:chgData name="Arpita Rawal" userId="ae6aaf300bce0b76" providerId="LiveId" clId="{AFD4550E-3775-4273-952C-398205591EA9}" dt="2022-04-14T21:48:41.995" v="4475" actId="1076"/>
          <ac:spMkLst>
            <pc:docMk/>
            <pc:sldMk cId="3698180726" sldId="265"/>
            <ac:spMk id="6" creationId="{2ED840B0-3909-4979-931C-558484FA9B82}"/>
          </ac:spMkLst>
        </pc:spChg>
        <pc:spChg chg="mod">
          <ac:chgData name="Arpita Rawal" userId="ae6aaf300bce0b76" providerId="LiveId" clId="{AFD4550E-3775-4273-952C-398205591EA9}" dt="2022-04-14T21:52:07.938" v="4492" actId="255"/>
          <ac:spMkLst>
            <pc:docMk/>
            <pc:sldMk cId="3698180726" sldId="265"/>
            <ac:spMk id="12" creationId="{EABDF803-6A9C-496D-86FF-D41A3724FFC7}"/>
          </ac:spMkLst>
        </pc:spChg>
        <pc:picChg chg="add del mod">
          <ac:chgData name="Arpita Rawal" userId="ae6aaf300bce0b76" providerId="LiveId" clId="{AFD4550E-3775-4273-952C-398205591EA9}" dt="2022-04-15T19:37:15.445" v="5489"/>
          <ac:picMkLst>
            <pc:docMk/>
            <pc:sldMk cId="3698180726" sldId="265"/>
            <ac:picMk id="2" creationId="{26AE7D4C-057A-4BD6-BE55-030EA6D7DDB7}"/>
          </ac:picMkLst>
        </pc:picChg>
        <pc:picChg chg="del mod">
          <ac:chgData name="Arpita Rawal" userId="ae6aaf300bce0b76" providerId="LiveId" clId="{AFD4550E-3775-4273-952C-398205591EA9}" dt="2022-04-15T19:58:40.739" v="5572" actId="478"/>
          <ac:picMkLst>
            <pc:docMk/>
            <pc:sldMk cId="3698180726" sldId="265"/>
            <ac:picMk id="3" creationId="{9787004A-1F99-4C5B-9298-F8A7A9ECA3F1}"/>
          </ac:picMkLst>
        </pc:picChg>
        <pc:picChg chg="add del mod">
          <ac:chgData name="Arpita Rawal" userId="ae6aaf300bce0b76" providerId="LiveId" clId="{AFD4550E-3775-4273-952C-398205591EA9}" dt="2022-04-15T19:58:48.410" v="5575" actId="478"/>
          <ac:picMkLst>
            <pc:docMk/>
            <pc:sldMk cId="3698180726" sldId="265"/>
            <ac:picMk id="7" creationId="{2EDBD59F-D27E-4E90-8A22-2DBF3B3B7B8F}"/>
          </ac:picMkLst>
        </pc:picChg>
        <pc:picChg chg="add mod">
          <ac:chgData name="Arpita Rawal" userId="ae6aaf300bce0b76" providerId="LiveId" clId="{AFD4550E-3775-4273-952C-398205591EA9}" dt="2022-04-15T19:59:17.883" v="5582" actId="1076"/>
          <ac:picMkLst>
            <pc:docMk/>
            <pc:sldMk cId="3698180726" sldId="265"/>
            <ac:picMk id="9" creationId="{4CF43FAE-EB58-46D2-B285-D54C3910EDC0}"/>
          </ac:picMkLst>
        </pc:picChg>
      </pc:sldChg>
      <pc:sldChg chg="del">
        <pc:chgData name="Arpita Rawal" userId="ae6aaf300bce0b76" providerId="LiveId" clId="{AFD4550E-3775-4273-952C-398205591EA9}" dt="2022-04-14T00:37:04.136" v="3" actId="47"/>
        <pc:sldMkLst>
          <pc:docMk/>
          <pc:sldMk cId="282309526" sldId="266"/>
        </pc:sldMkLst>
      </pc:sldChg>
      <pc:sldChg chg="addSp delSp modSp add mod modTransition">
        <pc:chgData name="Arpita Rawal" userId="ae6aaf300bce0b76" providerId="LiveId" clId="{AFD4550E-3775-4273-952C-398205591EA9}" dt="2022-04-15T19:37:15.445" v="5489"/>
        <pc:sldMkLst>
          <pc:docMk/>
          <pc:sldMk cId="1129117536" sldId="281"/>
        </pc:sldMkLst>
        <pc:spChg chg="mod">
          <ac:chgData name="Arpita Rawal" userId="ae6aaf300bce0b76" providerId="LiveId" clId="{AFD4550E-3775-4273-952C-398205591EA9}" dt="2022-04-14T20:02:20.205" v="1040" actId="20577"/>
          <ac:spMkLst>
            <pc:docMk/>
            <pc:sldMk cId="1129117536" sldId="281"/>
            <ac:spMk id="2" creationId="{00000000-0000-0000-0000-000000000000}"/>
          </ac:spMkLst>
        </pc:spChg>
        <pc:spChg chg="del">
          <ac:chgData name="Arpita Rawal" userId="ae6aaf300bce0b76" providerId="LiveId" clId="{AFD4550E-3775-4273-952C-398205591EA9}" dt="2022-04-14T19:41:16.677" v="822" actId="478"/>
          <ac:spMkLst>
            <pc:docMk/>
            <pc:sldMk cId="1129117536" sldId="281"/>
            <ac:spMk id="3" creationId="{00000000-0000-0000-0000-000000000000}"/>
          </ac:spMkLst>
        </pc:spChg>
        <pc:spChg chg="mod">
          <ac:chgData name="Arpita Rawal" userId="ae6aaf300bce0b76" providerId="LiveId" clId="{AFD4550E-3775-4273-952C-398205591EA9}" dt="2022-04-14T19:43:39.037" v="830" actId="1076"/>
          <ac:spMkLst>
            <pc:docMk/>
            <pc:sldMk cId="1129117536" sldId="281"/>
            <ac:spMk id="4" creationId="{00000000-0000-0000-0000-000000000000}"/>
          </ac:spMkLst>
        </pc:spChg>
        <pc:spChg chg="mod">
          <ac:chgData name="Arpita Rawal" userId="ae6aaf300bce0b76" providerId="LiveId" clId="{AFD4550E-3775-4273-952C-398205591EA9}" dt="2022-04-14T19:43:39.037" v="830" actId="1076"/>
          <ac:spMkLst>
            <pc:docMk/>
            <pc:sldMk cId="1129117536" sldId="281"/>
            <ac:spMk id="5" creationId="{00000000-0000-0000-0000-000000000000}"/>
          </ac:spMkLst>
        </pc:spChg>
        <pc:spChg chg="mod">
          <ac:chgData name="Arpita Rawal" userId="ae6aaf300bce0b76" providerId="LiveId" clId="{AFD4550E-3775-4273-952C-398205591EA9}" dt="2022-04-14T19:52:42.731" v="900" actId="108"/>
          <ac:spMkLst>
            <pc:docMk/>
            <pc:sldMk cId="1129117536" sldId="281"/>
            <ac:spMk id="11" creationId="{00000000-0000-0000-0000-000000000000}"/>
          </ac:spMkLst>
        </pc:spChg>
        <pc:spChg chg="mod">
          <ac:chgData name="Arpita Rawal" userId="ae6aaf300bce0b76" providerId="LiveId" clId="{AFD4550E-3775-4273-952C-398205591EA9}" dt="2022-04-14T19:52:56.428" v="901" actId="108"/>
          <ac:spMkLst>
            <pc:docMk/>
            <pc:sldMk cId="1129117536" sldId="281"/>
            <ac:spMk id="12" creationId="{00000000-0000-0000-0000-000000000000}"/>
          </ac:spMkLst>
        </pc:spChg>
        <pc:spChg chg="mod">
          <ac:chgData name="Arpita Rawal" userId="ae6aaf300bce0b76" providerId="LiveId" clId="{AFD4550E-3775-4273-952C-398205591EA9}" dt="2022-04-14T19:43:39.037" v="830" actId="1076"/>
          <ac:spMkLst>
            <pc:docMk/>
            <pc:sldMk cId="1129117536" sldId="281"/>
            <ac:spMk id="19" creationId="{00000000-0000-0000-0000-000000000000}"/>
          </ac:spMkLst>
        </pc:spChg>
        <pc:spChg chg="mod">
          <ac:chgData name="Arpita Rawal" userId="ae6aaf300bce0b76" providerId="LiveId" clId="{AFD4550E-3775-4273-952C-398205591EA9}" dt="2022-04-14T19:43:39.037" v="830" actId="1076"/>
          <ac:spMkLst>
            <pc:docMk/>
            <pc:sldMk cId="1129117536" sldId="281"/>
            <ac:spMk id="33" creationId="{00000000-0000-0000-0000-000000000000}"/>
          </ac:spMkLst>
        </pc:spChg>
        <pc:spChg chg="mod">
          <ac:chgData name="Arpita Rawal" userId="ae6aaf300bce0b76" providerId="LiveId" clId="{AFD4550E-3775-4273-952C-398205591EA9}" dt="2022-04-14T19:53:03.952" v="902" actId="108"/>
          <ac:spMkLst>
            <pc:docMk/>
            <pc:sldMk cId="1129117536" sldId="281"/>
            <ac:spMk id="45" creationId="{00000000-0000-0000-0000-000000000000}"/>
          </ac:spMkLst>
        </pc:spChg>
        <pc:spChg chg="mod">
          <ac:chgData name="Arpita Rawal" userId="ae6aaf300bce0b76" providerId="LiveId" clId="{AFD4550E-3775-4273-952C-398205591EA9}" dt="2022-04-14T19:52:33.221" v="899" actId="108"/>
          <ac:spMkLst>
            <pc:docMk/>
            <pc:sldMk cId="1129117536" sldId="281"/>
            <ac:spMk id="51" creationId="{00000000-0000-0000-0000-000000000000}"/>
          </ac:spMkLst>
        </pc:spChg>
        <pc:spChg chg="mod">
          <ac:chgData name="Arpita Rawal" userId="ae6aaf300bce0b76" providerId="LiveId" clId="{AFD4550E-3775-4273-952C-398205591EA9}" dt="2022-04-14T19:52:14.601" v="897" actId="108"/>
          <ac:spMkLst>
            <pc:docMk/>
            <pc:sldMk cId="1129117536" sldId="281"/>
            <ac:spMk id="52" creationId="{00000000-0000-0000-0000-000000000000}"/>
          </ac:spMkLst>
        </pc:spChg>
        <pc:spChg chg="mod">
          <ac:chgData name="Arpita Rawal" userId="ae6aaf300bce0b76" providerId="LiveId" clId="{AFD4550E-3775-4273-952C-398205591EA9}" dt="2022-04-14T19:52:04.723" v="896" actId="108"/>
          <ac:spMkLst>
            <pc:docMk/>
            <pc:sldMk cId="1129117536" sldId="281"/>
            <ac:spMk id="53" creationId="{00000000-0000-0000-0000-000000000000}"/>
          </ac:spMkLst>
        </pc:spChg>
        <pc:spChg chg="mod">
          <ac:chgData name="Arpita Rawal" userId="ae6aaf300bce0b76" providerId="LiveId" clId="{AFD4550E-3775-4273-952C-398205591EA9}" dt="2022-04-14T20:03:02.052" v="1079" actId="20577"/>
          <ac:spMkLst>
            <pc:docMk/>
            <pc:sldMk cId="1129117536" sldId="281"/>
            <ac:spMk id="60" creationId="{00000000-0000-0000-0000-000000000000}"/>
          </ac:spMkLst>
        </pc:spChg>
        <pc:spChg chg="del mod">
          <ac:chgData name="Arpita Rawal" userId="ae6aaf300bce0b76" providerId="LiveId" clId="{AFD4550E-3775-4273-952C-398205591EA9}" dt="2022-04-14T19:43:20.571" v="827" actId="478"/>
          <ac:spMkLst>
            <pc:docMk/>
            <pc:sldMk cId="1129117536" sldId="281"/>
            <ac:spMk id="61" creationId="{00000000-0000-0000-0000-000000000000}"/>
          </ac:spMkLst>
        </pc:spChg>
        <pc:spChg chg="mod">
          <ac:chgData name="Arpita Rawal" userId="ae6aaf300bce0b76" providerId="LiveId" clId="{AFD4550E-3775-4273-952C-398205591EA9}" dt="2022-04-14T19:57:56.259" v="1035" actId="207"/>
          <ac:spMkLst>
            <pc:docMk/>
            <pc:sldMk cId="1129117536" sldId="281"/>
            <ac:spMk id="62" creationId="{00000000-0000-0000-0000-000000000000}"/>
          </ac:spMkLst>
        </pc:spChg>
        <pc:spChg chg="del mod">
          <ac:chgData name="Arpita Rawal" userId="ae6aaf300bce0b76" providerId="LiveId" clId="{AFD4550E-3775-4273-952C-398205591EA9}" dt="2022-04-14T19:45:15.514" v="840" actId="478"/>
          <ac:spMkLst>
            <pc:docMk/>
            <pc:sldMk cId="1129117536" sldId="281"/>
            <ac:spMk id="63" creationId="{00000000-0000-0000-0000-000000000000}"/>
          </ac:spMkLst>
        </pc:spChg>
        <pc:spChg chg="mod">
          <ac:chgData name="Arpita Rawal" userId="ae6aaf300bce0b76" providerId="LiveId" clId="{AFD4550E-3775-4273-952C-398205591EA9}" dt="2022-04-14T20:15:26.844" v="1212" actId="20577"/>
          <ac:spMkLst>
            <pc:docMk/>
            <pc:sldMk cId="1129117536" sldId="281"/>
            <ac:spMk id="64" creationId="{00000000-0000-0000-0000-000000000000}"/>
          </ac:spMkLst>
        </pc:spChg>
        <pc:spChg chg="del mod">
          <ac:chgData name="Arpita Rawal" userId="ae6aaf300bce0b76" providerId="LiveId" clId="{AFD4550E-3775-4273-952C-398205591EA9}" dt="2022-04-14T19:46:23.334" v="865" actId="478"/>
          <ac:spMkLst>
            <pc:docMk/>
            <pc:sldMk cId="1129117536" sldId="281"/>
            <ac:spMk id="65" creationId="{00000000-0000-0000-0000-000000000000}"/>
          </ac:spMkLst>
        </pc:spChg>
        <pc:spChg chg="mod">
          <ac:chgData name="Arpita Rawal" userId="ae6aaf300bce0b76" providerId="LiveId" clId="{AFD4550E-3775-4273-952C-398205591EA9}" dt="2022-04-14T20:18:23.206" v="1214" actId="20577"/>
          <ac:spMkLst>
            <pc:docMk/>
            <pc:sldMk cId="1129117536" sldId="281"/>
            <ac:spMk id="66" creationId="{00000000-0000-0000-0000-000000000000}"/>
          </ac:spMkLst>
        </pc:spChg>
        <pc:spChg chg="del mod">
          <ac:chgData name="Arpita Rawal" userId="ae6aaf300bce0b76" providerId="LiveId" clId="{AFD4550E-3775-4273-952C-398205591EA9}" dt="2022-04-14T19:48:37.002" v="880" actId="478"/>
          <ac:spMkLst>
            <pc:docMk/>
            <pc:sldMk cId="1129117536" sldId="281"/>
            <ac:spMk id="67" creationId="{00000000-0000-0000-0000-000000000000}"/>
          </ac:spMkLst>
        </pc:spChg>
        <pc:spChg chg="del mod">
          <ac:chgData name="Arpita Rawal" userId="ae6aaf300bce0b76" providerId="LiveId" clId="{AFD4550E-3775-4273-952C-398205591EA9}" dt="2022-04-14T19:51:30.072" v="891" actId="478"/>
          <ac:spMkLst>
            <pc:docMk/>
            <pc:sldMk cId="1129117536" sldId="281"/>
            <ac:spMk id="68" creationId="{00000000-0000-0000-0000-000000000000}"/>
          </ac:spMkLst>
        </pc:spChg>
        <pc:spChg chg="del mod">
          <ac:chgData name="Arpita Rawal" userId="ae6aaf300bce0b76" providerId="LiveId" clId="{AFD4550E-3775-4273-952C-398205591EA9}" dt="2022-04-14T19:49:17.505" v="882" actId="478"/>
          <ac:spMkLst>
            <pc:docMk/>
            <pc:sldMk cId="1129117536" sldId="281"/>
            <ac:spMk id="69" creationId="{00000000-0000-0000-0000-000000000000}"/>
          </ac:spMkLst>
        </pc:spChg>
        <pc:spChg chg="del mod">
          <ac:chgData name="Arpita Rawal" userId="ae6aaf300bce0b76" providerId="LiveId" clId="{AFD4550E-3775-4273-952C-398205591EA9}" dt="2022-04-14T19:55:17.733" v="1001" actId="478"/>
          <ac:spMkLst>
            <pc:docMk/>
            <pc:sldMk cId="1129117536" sldId="281"/>
            <ac:spMk id="70" creationId="{00000000-0000-0000-0000-000000000000}"/>
          </ac:spMkLst>
        </pc:spChg>
        <pc:spChg chg="del mod">
          <ac:chgData name="Arpita Rawal" userId="ae6aaf300bce0b76" providerId="LiveId" clId="{AFD4550E-3775-4273-952C-398205591EA9}" dt="2022-04-14T19:55:02.591" v="998" actId="478"/>
          <ac:spMkLst>
            <pc:docMk/>
            <pc:sldMk cId="1129117536" sldId="281"/>
            <ac:spMk id="71" creationId="{00000000-0000-0000-0000-000000000000}"/>
          </ac:spMkLst>
        </pc:spChg>
        <pc:spChg chg="add del mod">
          <ac:chgData name="Arpita Rawal" userId="ae6aaf300bce0b76" providerId="LiveId" clId="{AFD4550E-3775-4273-952C-398205591EA9}" dt="2022-04-14T19:41:18.611" v="823" actId="478"/>
          <ac:spMkLst>
            <pc:docMk/>
            <pc:sldMk cId="1129117536" sldId="281"/>
            <ac:spMk id="73" creationId="{359E29F9-94E9-48C3-ADB9-E92CFA12D3E5}"/>
          </ac:spMkLst>
        </pc:spChg>
        <pc:spChg chg="add mod">
          <ac:chgData name="Arpita Rawal" userId="ae6aaf300bce0b76" providerId="LiveId" clId="{AFD4550E-3775-4273-952C-398205591EA9}" dt="2022-04-14T19:49:45.423" v="890" actId="1076"/>
          <ac:spMkLst>
            <pc:docMk/>
            <pc:sldMk cId="1129117536" sldId="281"/>
            <ac:spMk id="82" creationId="{481F659D-776D-466E-85BF-35D8168A2054}"/>
          </ac:spMkLst>
        </pc:spChg>
        <pc:spChg chg="add mod">
          <ac:chgData name="Arpita Rawal" userId="ae6aaf300bce0b76" providerId="LiveId" clId="{AFD4550E-3775-4273-952C-398205591EA9}" dt="2022-04-14T19:51:49.192" v="895" actId="14100"/>
          <ac:spMkLst>
            <pc:docMk/>
            <pc:sldMk cId="1129117536" sldId="281"/>
            <ac:spMk id="83" creationId="{CFD95968-A8D3-4969-90BB-CEED9381C4E0}"/>
          </ac:spMkLst>
        </pc:spChg>
        <pc:spChg chg="add mod">
          <ac:chgData name="Arpita Rawal" userId="ae6aaf300bce0b76" providerId="LiveId" clId="{AFD4550E-3775-4273-952C-398205591EA9}" dt="2022-04-14T19:55:14.103" v="1000" actId="1076"/>
          <ac:spMkLst>
            <pc:docMk/>
            <pc:sldMk cId="1129117536" sldId="281"/>
            <ac:spMk id="84" creationId="{BB187723-6D2F-4F49-BF4C-614E33436465}"/>
          </ac:spMkLst>
        </pc:spChg>
        <pc:spChg chg="add mod">
          <ac:chgData name="Arpita Rawal" userId="ae6aaf300bce0b76" providerId="LiveId" clId="{AFD4550E-3775-4273-952C-398205591EA9}" dt="2022-04-14T19:57:09.683" v="1006" actId="1076"/>
          <ac:spMkLst>
            <pc:docMk/>
            <pc:sldMk cId="1129117536" sldId="281"/>
            <ac:spMk id="85" creationId="{B3B80C96-0487-471F-8819-69EFFFD988D9}"/>
          </ac:spMkLst>
        </pc:spChg>
        <pc:grpChg chg="mod">
          <ac:chgData name="Arpita Rawal" userId="ae6aaf300bce0b76" providerId="LiveId" clId="{AFD4550E-3775-4273-952C-398205591EA9}" dt="2022-04-14T19:43:39.037" v="830" actId="1076"/>
          <ac:grpSpMkLst>
            <pc:docMk/>
            <pc:sldMk cId="1129117536" sldId="281"/>
            <ac:grpSpMk id="6" creationId="{00000000-0000-0000-0000-000000000000}"/>
          </ac:grpSpMkLst>
        </pc:grpChg>
        <pc:grpChg chg="mod">
          <ac:chgData name="Arpita Rawal" userId="ae6aaf300bce0b76" providerId="LiveId" clId="{AFD4550E-3775-4273-952C-398205591EA9}" dt="2022-04-14T19:43:39.037" v="830" actId="1076"/>
          <ac:grpSpMkLst>
            <pc:docMk/>
            <pc:sldMk cId="1129117536" sldId="281"/>
            <ac:grpSpMk id="20" creationId="{00000000-0000-0000-0000-000000000000}"/>
          </ac:grpSpMkLst>
        </pc:grpChg>
        <pc:grpChg chg="mod">
          <ac:chgData name="Arpita Rawal" userId="ae6aaf300bce0b76" providerId="LiveId" clId="{AFD4550E-3775-4273-952C-398205591EA9}" dt="2022-04-14T19:43:39.037" v="830" actId="1076"/>
          <ac:grpSpMkLst>
            <pc:docMk/>
            <pc:sldMk cId="1129117536" sldId="281"/>
            <ac:grpSpMk id="34" creationId="{00000000-0000-0000-0000-000000000000}"/>
          </ac:grpSpMkLst>
        </pc:grpChg>
        <pc:grpChg chg="mod">
          <ac:chgData name="Arpita Rawal" userId="ae6aaf300bce0b76" providerId="LiveId" clId="{AFD4550E-3775-4273-952C-398205591EA9}" dt="2022-04-14T19:43:39.037" v="830" actId="1076"/>
          <ac:grpSpMkLst>
            <pc:docMk/>
            <pc:sldMk cId="1129117536" sldId="281"/>
            <ac:grpSpMk id="47" creationId="{00000000-0000-0000-0000-000000000000}"/>
          </ac:grpSpMkLst>
        </pc:grpChg>
        <pc:picChg chg="add mod">
          <ac:chgData name="Arpita Rawal" userId="ae6aaf300bce0b76" providerId="LiveId" clId="{AFD4550E-3775-4273-952C-398205591EA9}" dt="2022-04-14T20:02:51.308" v="1066" actId="1076"/>
          <ac:picMkLst>
            <pc:docMk/>
            <pc:sldMk cId="1129117536" sldId="281"/>
            <ac:picMk id="75" creationId="{91B5ACA4-61F5-4F9E-851B-60C8C1DAC6FD}"/>
          </ac:picMkLst>
        </pc:picChg>
        <pc:picChg chg="add mod">
          <ac:chgData name="Arpita Rawal" userId="ae6aaf300bce0b76" providerId="LiveId" clId="{AFD4550E-3775-4273-952C-398205591EA9}" dt="2022-04-14T19:45:29.181" v="863" actId="1076"/>
          <ac:picMkLst>
            <pc:docMk/>
            <pc:sldMk cId="1129117536" sldId="281"/>
            <ac:picMk id="77" creationId="{145ABD16-D4D7-410C-9521-EEB94D1E6F4F}"/>
          </ac:picMkLst>
        </pc:picChg>
        <pc:picChg chg="add mod">
          <ac:chgData name="Arpita Rawal" userId="ae6aaf300bce0b76" providerId="LiveId" clId="{AFD4550E-3775-4273-952C-398205591EA9}" dt="2022-04-14T19:46:34.754" v="876" actId="1076"/>
          <ac:picMkLst>
            <pc:docMk/>
            <pc:sldMk cId="1129117536" sldId="281"/>
            <ac:picMk id="79" creationId="{C0A938B5-3E62-40A7-B9D3-8CA3AA7544C6}"/>
          </ac:picMkLst>
        </pc:picChg>
        <pc:picChg chg="add mod">
          <ac:chgData name="Arpita Rawal" userId="ae6aaf300bce0b76" providerId="LiveId" clId="{AFD4550E-3775-4273-952C-398205591EA9}" dt="2022-04-14T19:48:44.714" v="881" actId="1076"/>
          <ac:picMkLst>
            <pc:docMk/>
            <pc:sldMk cId="1129117536" sldId="281"/>
            <ac:picMk id="81" creationId="{C1C2CE46-81BA-4131-A20D-5F61F3A99AA6}"/>
          </ac:picMkLst>
        </pc:picChg>
      </pc:sldChg>
      <pc:sldChg chg="del">
        <pc:chgData name="Arpita Rawal" userId="ae6aaf300bce0b76" providerId="LiveId" clId="{AFD4550E-3775-4273-952C-398205591EA9}" dt="2022-04-14T00:36:41.484" v="0" actId="47"/>
        <pc:sldMkLst>
          <pc:docMk/>
          <pc:sldMk cId="444355257" sldId="307"/>
        </pc:sldMkLst>
      </pc:sldChg>
      <pc:sldChg chg="del">
        <pc:chgData name="Arpita Rawal" userId="ae6aaf300bce0b76" providerId="LiveId" clId="{AFD4550E-3775-4273-952C-398205591EA9}" dt="2022-04-14T00:36:50.097" v="2" actId="47"/>
        <pc:sldMkLst>
          <pc:docMk/>
          <pc:sldMk cId="3772212964" sldId="309"/>
        </pc:sldMkLst>
      </pc:sldChg>
      <pc:sldChg chg="modSp del mod">
        <pc:chgData name="Arpita Rawal" userId="ae6aaf300bce0b76" providerId="LiveId" clId="{AFD4550E-3775-4273-952C-398205591EA9}" dt="2022-04-14T22:13:07.970" v="5029" actId="47"/>
        <pc:sldMkLst>
          <pc:docMk/>
          <pc:sldMk cId="1572128138" sldId="316"/>
        </pc:sldMkLst>
        <pc:spChg chg="mod">
          <ac:chgData name="Arpita Rawal" userId="ae6aaf300bce0b76" providerId="LiveId" clId="{AFD4550E-3775-4273-952C-398205591EA9}" dt="2022-04-14T11:40:08.079" v="577" actId="20577"/>
          <ac:spMkLst>
            <pc:docMk/>
            <pc:sldMk cId="1572128138" sldId="316"/>
            <ac:spMk id="5" creationId="{00000000-0000-0000-0000-000000000000}"/>
          </ac:spMkLst>
        </pc:spChg>
        <pc:spChg chg="mod">
          <ac:chgData name="Arpita Rawal" userId="ae6aaf300bce0b76" providerId="LiveId" clId="{AFD4550E-3775-4273-952C-398205591EA9}" dt="2022-04-14T01:41:15.867" v="22"/>
          <ac:spMkLst>
            <pc:docMk/>
            <pc:sldMk cId="1572128138" sldId="316"/>
            <ac:spMk id="6" creationId="{00000000-0000-0000-0000-000000000000}"/>
          </ac:spMkLst>
        </pc:spChg>
      </pc:sldChg>
      <pc:sldChg chg="addSp modSp mod modTransition">
        <pc:chgData name="Arpita Rawal" userId="ae6aaf300bce0b76" providerId="LiveId" clId="{AFD4550E-3775-4273-952C-398205591EA9}" dt="2022-04-15T19:37:15.445" v="5489"/>
        <pc:sldMkLst>
          <pc:docMk/>
          <pc:sldMk cId="2691056727" sldId="317"/>
        </pc:sldMkLst>
        <pc:spChg chg="mod">
          <ac:chgData name="Arpita Rawal" userId="ae6aaf300bce0b76" providerId="LiveId" clId="{AFD4550E-3775-4273-952C-398205591EA9}" dt="2022-04-15T15:28:21.178" v="5483" actId="1076"/>
          <ac:spMkLst>
            <pc:docMk/>
            <pc:sldMk cId="2691056727" sldId="317"/>
            <ac:spMk id="2" creationId="{13EC2EB2-6B82-4E63-B19C-E7412B718026}"/>
          </ac:spMkLst>
        </pc:spChg>
        <pc:spChg chg="add mod">
          <ac:chgData name="Arpita Rawal" userId="ae6aaf300bce0b76" providerId="LiveId" clId="{AFD4550E-3775-4273-952C-398205591EA9}" dt="2022-04-14T19:14:40.751" v="746" actId="1076"/>
          <ac:spMkLst>
            <pc:docMk/>
            <pc:sldMk cId="2691056727" sldId="317"/>
            <ac:spMk id="3" creationId="{532038A9-2342-43BA-B742-939632A040F3}"/>
          </ac:spMkLst>
        </pc:spChg>
        <pc:spChg chg="mod">
          <ac:chgData name="Arpita Rawal" userId="ae6aaf300bce0b76" providerId="LiveId" clId="{AFD4550E-3775-4273-952C-398205591EA9}" dt="2022-04-15T04:52:10.200" v="5471" actId="1076"/>
          <ac:spMkLst>
            <pc:docMk/>
            <pc:sldMk cId="2691056727" sldId="317"/>
            <ac:spMk id="4" creationId="{00000000-0000-0000-0000-000000000000}"/>
          </ac:spMkLst>
        </pc:spChg>
        <pc:spChg chg="mod">
          <ac:chgData name="Arpita Rawal" userId="ae6aaf300bce0b76" providerId="LiveId" clId="{AFD4550E-3775-4273-952C-398205591EA9}" dt="2022-04-15T04:34:29.955" v="5450" actId="207"/>
          <ac:spMkLst>
            <pc:docMk/>
            <pc:sldMk cId="2691056727" sldId="317"/>
            <ac:spMk id="7" creationId="{00000000-0000-0000-0000-000000000000}"/>
          </ac:spMkLst>
        </pc:spChg>
        <pc:spChg chg="mod">
          <ac:chgData name="Arpita Rawal" userId="ae6aaf300bce0b76" providerId="LiveId" clId="{AFD4550E-3775-4273-952C-398205591EA9}" dt="2022-04-14T20:11:46.738" v="1130" actId="1076"/>
          <ac:spMkLst>
            <pc:docMk/>
            <pc:sldMk cId="2691056727" sldId="317"/>
            <ac:spMk id="16" creationId="{00000000-0000-0000-0000-000000000000}"/>
          </ac:spMkLst>
        </pc:spChg>
        <pc:spChg chg="mod">
          <ac:chgData name="Arpita Rawal" userId="ae6aaf300bce0b76" providerId="LiveId" clId="{AFD4550E-3775-4273-952C-398205591EA9}" dt="2022-04-14T20:11:53.182" v="1131" actId="255"/>
          <ac:spMkLst>
            <pc:docMk/>
            <pc:sldMk cId="2691056727" sldId="317"/>
            <ac:spMk id="17" creationId="{00000000-0000-0000-0000-000000000000}"/>
          </ac:spMkLst>
        </pc:spChg>
        <pc:spChg chg="mod">
          <ac:chgData name="Arpita Rawal" userId="ae6aaf300bce0b76" providerId="LiveId" clId="{AFD4550E-3775-4273-952C-398205591EA9}" dt="2022-04-14T20:12:13.554" v="1134" actId="255"/>
          <ac:spMkLst>
            <pc:docMk/>
            <pc:sldMk cId="2691056727" sldId="317"/>
            <ac:spMk id="18" creationId="{00000000-0000-0000-0000-000000000000}"/>
          </ac:spMkLst>
        </pc:spChg>
        <pc:spChg chg="mod">
          <ac:chgData name="Arpita Rawal" userId="ae6aaf300bce0b76" providerId="LiveId" clId="{AFD4550E-3775-4273-952C-398205591EA9}" dt="2022-04-15T04:51:23.415" v="5470" actId="20577"/>
          <ac:spMkLst>
            <pc:docMk/>
            <pc:sldMk cId="2691056727" sldId="317"/>
            <ac:spMk id="19" creationId="{00000000-0000-0000-0000-000000000000}"/>
          </ac:spMkLst>
        </pc:spChg>
        <pc:spChg chg="mod">
          <ac:chgData name="Arpita Rawal" userId="ae6aaf300bce0b76" providerId="LiveId" clId="{AFD4550E-3775-4273-952C-398205591EA9}" dt="2022-04-14T20:12:05.626" v="1133" actId="1076"/>
          <ac:spMkLst>
            <pc:docMk/>
            <pc:sldMk cId="2691056727" sldId="317"/>
            <ac:spMk id="20" creationId="{00000000-0000-0000-0000-000000000000}"/>
          </ac:spMkLst>
        </pc:spChg>
        <pc:spChg chg="mod">
          <ac:chgData name="Arpita Rawal" userId="ae6aaf300bce0b76" providerId="LiveId" clId="{AFD4550E-3775-4273-952C-398205591EA9}" dt="2022-04-14T20:12:33.988" v="1136" actId="1076"/>
          <ac:spMkLst>
            <pc:docMk/>
            <pc:sldMk cId="2691056727" sldId="317"/>
            <ac:spMk id="22" creationId="{00000000-0000-0000-0000-000000000000}"/>
          </ac:spMkLst>
        </pc:spChg>
        <pc:spChg chg="mod">
          <ac:chgData name="Arpita Rawal" userId="ae6aaf300bce0b76" providerId="LiveId" clId="{AFD4550E-3775-4273-952C-398205591EA9}" dt="2022-04-14T20:07:32.870" v="1113" actId="20577"/>
          <ac:spMkLst>
            <pc:docMk/>
            <pc:sldMk cId="2691056727" sldId="317"/>
            <ac:spMk id="28" creationId="{00000000-0000-0000-0000-000000000000}"/>
          </ac:spMkLst>
        </pc:spChg>
        <pc:spChg chg="mod">
          <ac:chgData name="Arpita Rawal" userId="ae6aaf300bce0b76" providerId="LiveId" clId="{AFD4550E-3775-4273-952C-398205591EA9}" dt="2022-04-15T04:34:45.513" v="5451" actId="207"/>
          <ac:spMkLst>
            <pc:docMk/>
            <pc:sldMk cId="2691056727" sldId="317"/>
            <ac:spMk id="29" creationId="{00000000-0000-0000-0000-000000000000}"/>
          </ac:spMkLst>
        </pc:spChg>
        <pc:spChg chg="mod">
          <ac:chgData name="Arpita Rawal" userId="ae6aaf300bce0b76" providerId="LiveId" clId="{AFD4550E-3775-4273-952C-398205591EA9}" dt="2022-04-15T04:56:03.461" v="5482" actId="20577"/>
          <ac:spMkLst>
            <pc:docMk/>
            <pc:sldMk cId="2691056727" sldId="317"/>
            <ac:spMk id="30" creationId="{00000000-0000-0000-0000-000000000000}"/>
          </ac:spMkLst>
        </pc:spChg>
        <pc:spChg chg="mod">
          <ac:chgData name="Arpita Rawal" userId="ae6aaf300bce0b76" providerId="LiveId" clId="{AFD4550E-3775-4273-952C-398205591EA9}" dt="2022-04-14T18:54:59.759" v="661" actId="2711"/>
          <ac:spMkLst>
            <pc:docMk/>
            <pc:sldMk cId="2691056727" sldId="317"/>
            <ac:spMk id="31" creationId="{00000000-0000-0000-0000-000000000000}"/>
          </ac:spMkLst>
        </pc:spChg>
        <pc:spChg chg="mod">
          <ac:chgData name="Arpita Rawal" userId="ae6aaf300bce0b76" providerId="LiveId" clId="{AFD4550E-3775-4273-952C-398205591EA9}" dt="2022-04-14T20:12:45.549" v="1137" actId="313"/>
          <ac:spMkLst>
            <pc:docMk/>
            <pc:sldMk cId="2691056727" sldId="317"/>
            <ac:spMk id="32" creationId="{00000000-0000-0000-0000-000000000000}"/>
          </ac:spMkLst>
        </pc:spChg>
        <pc:spChg chg="mod">
          <ac:chgData name="Arpita Rawal" userId="ae6aaf300bce0b76" providerId="LiveId" clId="{AFD4550E-3775-4273-952C-398205591EA9}" dt="2022-04-14T18:55:37.922" v="662" actId="2711"/>
          <ac:spMkLst>
            <pc:docMk/>
            <pc:sldMk cId="2691056727" sldId="317"/>
            <ac:spMk id="33" creationId="{00000000-0000-0000-0000-000000000000}"/>
          </ac:spMkLst>
        </pc:spChg>
        <pc:spChg chg="mod">
          <ac:chgData name="Arpita Rawal" userId="ae6aaf300bce0b76" providerId="LiveId" clId="{AFD4550E-3775-4273-952C-398205591EA9}" dt="2022-04-14T20:13:30.094" v="1175" actId="20577"/>
          <ac:spMkLst>
            <pc:docMk/>
            <pc:sldMk cId="2691056727" sldId="317"/>
            <ac:spMk id="34" creationId="{00000000-0000-0000-0000-000000000000}"/>
          </ac:spMkLst>
        </pc:spChg>
        <pc:spChg chg="mod">
          <ac:chgData name="Arpita Rawal" userId="ae6aaf300bce0b76" providerId="LiveId" clId="{AFD4550E-3775-4273-952C-398205591EA9}" dt="2022-04-14T18:55:44.013" v="663" actId="2711"/>
          <ac:spMkLst>
            <pc:docMk/>
            <pc:sldMk cId="2691056727" sldId="317"/>
            <ac:spMk id="35" creationId="{00000000-0000-0000-0000-000000000000}"/>
          </ac:spMkLst>
        </pc:spChg>
        <pc:spChg chg="mod">
          <ac:chgData name="Arpita Rawal" userId="ae6aaf300bce0b76" providerId="LiveId" clId="{AFD4550E-3775-4273-952C-398205591EA9}" dt="2022-04-14T20:14:03.517" v="1181"/>
          <ac:spMkLst>
            <pc:docMk/>
            <pc:sldMk cId="2691056727" sldId="317"/>
            <ac:spMk id="36" creationId="{00000000-0000-0000-0000-000000000000}"/>
          </ac:spMkLst>
        </pc:spChg>
        <pc:spChg chg="mod">
          <ac:chgData name="Arpita Rawal" userId="ae6aaf300bce0b76" providerId="LiveId" clId="{AFD4550E-3775-4273-952C-398205591EA9}" dt="2022-04-14T20:13:38.919" v="1180" actId="20577"/>
          <ac:spMkLst>
            <pc:docMk/>
            <pc:sldMk cId="2691056727" sldId="317"/>
            <ac:spMk id="37" creationId="{00000000-0000-0000-0000-000000000000}"/>
          </ac:spMkLst>
        </pc:spChg>
        <pc:spChg chg="mod">
          <ac:chgData name="Arpita Rawal" userId="ae6aaf300bce0b76" providerId="LiveId" clId="{AFD4550E-3775-4273-952C-398205591EA9}" dt="2022-04-14T20:14:51.577" v="1203" actId="20577"/>
          <ac:spMkLst>
            <pc:docMk/>
            <pc:sldMk cId="2691056727" sldId="317"/>
            <ac:spMk id="38" creationId="{00000000-0000-0000-0000-000000000000}"/>
          </ac:spMkLst>
        </pc:spChg>
        <pc:spChg chg="mod">
          <ac:chgData name="Arpita Rawal" userId="ae6aaf300bce0b76" providerId="LiveId" clId="{AFD4550E-3775-4273-952C-398205591EA9}" dt="2022-04-14T18:55:54.509" v="665" actId="2711"/>
          <ac:spMkLst>
            <pc:docMk/>
            <pc:sldMk cId="2691056727" sldId="317"/>
            <ac:spMk id="39" creationId="{00000000-0000-0000-0000-000000000000}"/>
          </ac:spMkLst>
        </pc:spChg>
      </pc:sldChg>
      <pc:sldChg chg="addSp modSp add del mod">
        <pc:chgData name="Arpita Rawal" userId="ae6aaf300bce0b76" providerId="LiveId" clId="{AFD4550E-3775-4273-952C-398205591EA9}" dt="2022-04-14T08:46:46.828" v="146" actId="2696"/>
        <pc:sldMkLst>
          <pc:docMk/>
          <pc:sldMk cId="698202028" sldId="318"/>
        </pc:sldMkLst>
        <pc:picChg chg="add mod">
          <ac:chgData name="Arpita Rawal" userId="ae6aaf300bce0b76" providerId="LiveId" clId="{AFD4550E-3775-4273-952C-398205591EA9}" dt="2022-04-14T01:28:44.514" v="6" actId="1076"/>
          <ac:picMkLst>
            <pc:docMk/>
            <pc:sldMk cId="698202028" sldId="318"/>
            <ac:picMk id="3" creationId="{7D389AB2-BE31-4AAB-A6C3-88D12C2DE4F1}"/>
          </ac:picMkLst>
        </pc:picChg>
      </pc:sldChg>
      <pc:sldChg chg="addSp delSp modSp new add del mod modTransition setBg addAnim delAnim setClrOvrMap">
        <pc:chgData name="Arpita Rawal" userId="ae6aaf300bce0b76" providerId="LiveId" clId="{AFD4550E-3775-4273-952C-398205591EA9}" dt="2022-04-15T19:37:15.445" v="5489"/>
        <pc:sldMkLst>
          <pc:docMk/>
          <pc:sldMk cId="1780798386" sldId="319"/>
        </pc:sldMkLst>
        <pc:spChg chg="mod">
          <ac:chgData name="Arpita Rawal" userId="ae6aaf300bce0b76" providerId="LiveId" clId="{AFD4550E-3775-4273-952C-398205591EA9}" dt="2022-04-14T01:47:35.636" v="114" actId="1076"/>
          <ac:spMkLst>
            <pc:docMk/>
            <pc:sldMk cId="1780798386" sldId="319"/>
            <ac:spMk id="2" creationId="{6BB9DF52-7B22-468C-9CA0-5AEACD308D7B}"/>
          </ac:spMkLst>
        </pc:spChg>
        <pc:spChg chg="add mod">
          <ac:chgData name="Arpita Rawal" userId="ae6aaf300bce0b76" providerId="LiveId" clId="{AFD4550E-3775-4273-952C-398205591EA9}" dt="2022-04-14T22:26:40.199" v="5421"/>
          <ac:spMkLst>
            <pc:docMk/>
            <pc:sldMk cId="1780798386" sldId="319"/>
            <ac:spMk id="3" creationId="{BBD3F85B-B618-452C-91CB-FF888D090249}"/>
          </ac:spMkLst>
        </pc:spChg>
        <pc:spChg chg="del mod">
          <ac:chgData name="Arpita Rawal" userId="ae6aaf300bce0b76" providerId="LiveId" clId="{AFD4550E-3775-4273-952C-398205591EA9}" dt="2022-04-14T08:48:22.042" v="148" actId="21"/>
          <ac:spMkLst>
            <pc:docMk/>
            <pc:sldMk cId="1780798386" sldId="319"/>
            <ac:spMk id="3" creationId="{DE057CDB-E797-4FFB-843D-EE38CC60E20C}"/>
          </ac:spMkLst>
        </pc:spChg>
        <pc:spChg chg="add mod">
          <ac:chgData name="Arpita Rawal" userId="ae6aaf300bce0b76" providerId="LiveId" clId="{AFD4550E-3775-4273-952C-398205591EA9}" dt="2022-04-14T01:47:10.537" v="109" actId="26606"/>
          <ac:spMkLst>
            <pc:docMk/>
            <pc:sldMk cId="1780798386" sldId="319"/>
            <ac:spMk id="4" creationId="{42931DBE-B33D-4370-B9C1-4D5BC21B06DB}"/>
          </ac:spMkLst>
        </pc:spChg>
        <pc:spChg chg="add del">
          <ac:chgData name="Arpita Rawal" userId="ae6aaf300bce0b76" providerId="LiveId" clId="{AFD4550E-3775-4273-952C-398205591EA9}" dt="2022-04-14T01:44:23.053" v="72" actId="26606"/>
          <ac:spMkLst>
            <pc:docMk/>
            <pc:sldMk cId="1780798386" sldId="319"/>
            <ac:spMk id="8" creationId="{6F5A5072-7B47-4D32-B52A-4EBBF590B8A5}"/>
          </ac:spMkLst>
        </pc:spChg>
        <pc:spChg chg="add del">
          <ac:chgData name="Arpita Rawal" userId="ae6aaf300bce0b76" providerId="LiveId" clId="{AFD4550E-3775-4273-952C-398205591EA9}" dt="2022-04-14T01:44:17.354" v="70" actId="26606"/>
          <ac:spMkLst>
            <pc:docMk/>
            <pc:sldMk cId="1780798386" sldId="319"/>
            <ac:spMk id="9" creationId="{71B2258F-86CA-4D4D-8270-BC05FCDEBFB3}"/>
          </ac:spMkLst>
        </pc:spChg>
        <pc:spChg chg="add del">
          <ac:chgData name="Arpita Rawal" userId="ae6aaf300bce0b76" providerId="LiveId" clId="{AFD4550E-3775-4273-952C-398205591EA9}" dt="2022-04-14T01:44:23.053" v="72" actId="26606"/>
          <ac:spMkLst>
            <pc:docMk/>
            <pc:sldMk cId="1780798386" sldId="319"/>
            <ac:spMk id="10" creationId="{9715DAF0-AE1B-46C9-8A6B-DB2AA05AB91D}"/>
          </ac:spMkLst>
        </pc:spChg>
        <pc:spChg chg="add del">
          <ac:chgData name="Arpita Rawal" userId="ae6aaf300bce0b76" providerId="LiveId" clId="{AFD4550E-3775-4273-952C-398205591EA9}" dt="2022-04-14T01:44:23.053" v="72" actId="26606"/>
          <ac:spMkLst>
            <pc:docMk/>
            <pc:sldMk cId="1780798386" sldId="319"/>
            <ac:spMk id="12" creationId="{6016219D-510E-4184-9090-6D5578A87BD1}"/>
          </ac:spMkLst>
        </pc:spChg>
        <pc:spChg chg="add del">
          <ac:chgData name="Arpita Rawal" userId="ae6aaf300bce0b76" providerId="LiveId" clId="{AFD4550E-3775-4273-952C-398205591EA9}" dt="2022-04-14T01:44:23.053" v="72" actId="26606"/>
          <ac:spMkLst>
            <pc:docMk/>
            <pc:sldMk cId="1780798386" sldId="319"/>
            <ac:spMk id="14" creationId="{AFF4A713-7B75-4B21-90D7-5AB19547C728}"/>
          </ac:spMkLst>
        </pc:spChg>
        <pc:spChg chg="add del">
          <ac:chgData name="Arpita Rawal" userId="ae6aaf300bce0b76" providerId="LiveId" clId="{AFD4550E-3775-4273-952C-398205591EA9}" dt="2022-04-14T01:44:23.053" v="72" actId="26606"/>
          <ac:spMkLst>
            <pc:docMk/>
            <pc:sldMk cId="1780798386" sldId="319"/>
            <ac:spMk id="16" creationId="{DC631C0B-6DA6-4E57-8231-CE32B3434A7E}"/>
          </ac:spMkLst>
        </pc:spChg>
        <pc:spChg chg="add del">
          <ac:chgData name="Arpita Rawal" userId="ae6aaf300bce0b76" providerId="LiveId" clId="{AFD4550E-3775-4273-952C-398205591EA9}" dt="2022-04-14T01:44:23.053" v="72" actId="26606"/>
          <ac:spMkLst>
            <pc:docMk/>
            <pc:sldMk cId="1780798386" sldId="319"/>
            <ac:spMk id="18" creationId="{C29501E6-A978-4A61-9689-9085AF97A53A}"/>
          </ac:spMkLst>
        </pc:spChg>
        <pc:spChg chg="add del">
          <ac:chgData name="Arpita Rawal" userId="ae6aaf300bce0b76" providerId="LiveId" clId="{AFD4550E-3775-4273-952C-398205591EA9}" dt="2022-04-14T01:44:47.540" v="74" actId="26606"/>
          <ac:spMkLst>
            <pc:docMk/>
            <pc:sldMk cId="1780798386" sldId="319"/>
            <ac:spMk id="20" creationId="{7905BA41-EE6E-4F80-8636-447F22DD729A}"/>
          </ac:spMkLst>
        </pc:spChg>
        <pc:spChg chg="add del">
          <ac:chgData name="Arpita Rawal" userId="ae6aaf300bce0b76" providerId="LiveId" clId="{AFD4550E-3775-4273-952C-398205591EA9}" dt="2022-04-14T01:44:47.540" v="74" actId="26606"/>
          <ac:spMkLst>
            <pc:docMk/>
            <pc:sldMk cId="1780798386" sldId="319"/>
            <ac:spMk id="21" creationId="{CD7549B2-EE05-4558-8C64-AC46755F2B25}"/>
          </ac:spMkLst>
        </pc:spChg>
        <pc:spChg chg="add del">
          <ac:chgData name="Arpita Rawal" userId="ae6aaf300bce0b76" providerId="LiveId" clId="{AFD4550E-3775-4273-952C-398205591EA9}" dt="2022-04-14T01:44:57.191" v="76" actId="26606"/>
          <ac:spMkLst>
            <pc:docMk/>
            <pc:sldMk cId="1780798386" sldId="319"/>
            <ac:spMk id="23" creationId="{DA3C47C2-33A2-44B2-BEAB-FEB679075C24}"/>
          </ac:spMkLst>
        </pc:spChg>
        <pc:spChg chg="add del">
          <ac:chgData name="Arpita Rawal" userId="ae6aaf300bce0b76" providerId="LiveId" clId="{AFD4550E-3775-4273-952C-398205591EA9}" dt="2022-04-14T01:44:57.191" v="76" actId="26606"/>
          <ac:spMkLst>
            <pc:docMk/>
            <pc:sldMk cId="1780798386" sldId="319"/>
            <ac:spMk id="24" creationId="{AD182BA8-54AD-4D9F-8264-B0FA8BB47D7C}"/>
          </ac:spMkLst>
        </pc:spChg>
        <pc:spChg chg="add del">
          <ac:chgData name="Arpita Rawal" userId="ae6aaf300bce0b76" providerId="LiveId" clId="{AFD4550E-3775-4273-952C-398205591EA9}" dt="2022-04-14T01:44:57.191" v="76" actId="26606"/>
          <ac:spMkLst>
            <pc:docMk/>
            <pc:sldMk cId="1780798386" sldId="319"/>
            <ac:spMk id="25" creationId="{4ED83379-0499-45E1-AB78-6AA230F96442}"/>
          </ac:spMkLst>
        </pc:spChg>
        <pc:spChg chg="add del">
          <ac:chgData name="Arpita Rawal" userId="ae6aaf300bce0b76" providerId="LiveId" clId="{AFD4550E-3775-4273-952C-398205591EA9}" dt="2022-04-14T01:44:59.696" v="78" actId="26606"/>
          <ac:spMkLst>
            <pc:docMk/>
            <pc:sldMk cId="1780798386" sldId="319"/>
            <ac:spMk id="27" creationId="{787F4F1C-8D3D-4EC1-B72D-A0470A5A08B8}"/>
          </ac:spMkLst>
        </pc:spChg>
        <pc:spChg chg="add del">
          <ac:chgData name="Arpita Rawal" userId="ae6aaf300bce0b76" providerId="LiveId" clId="{AFD4550E-3775-4273-952C-398205591EA9}" dt="2022-04-14T01:47:10.537" v="109" actId="26606"/>
          <ac:spMkLst>
            <pc:docMk/>
            <pc:sldMk cId="1780798386" sldId="319"/>
            <ac:spMk id="33" creationId="{DA3C47C2-33A2-44B2-BEAB-FEB679075C24}"/>
          </ac:spMkLst>
        </pc:spChg>
        <pc:spChg chg="add del">
          <ac:chgData name="Arpita Rawal" userId="ae6aaf300bce0b76" providerId="LiveId" clId="{AFD4550E-3775-4273-952C-398205591EA9}" dt="2022-04-14T01:47:10.537" v="109" actId="26606"/>
          <ac:spMkLst>
            <pc:docMk/>
            <pc:sldMk cId="1780798386" sldId="319"/>
            <ac:spMk id="34" creationId="{AD182BA8-54AD-4D9F-8264-B0FA8BB47D7C}"/>
          </ac:spMkLst>
        </pc:spChg>
        <pc:spChg chg="add del">
          <ac:chgData name="Arpita Rawal" userId="ae6aaf300bce0b76" providerId="LiveId" clId="{AFD4550E-3775-4273-952C-398205591EA9}" dt="2022-04-14T01:47:10.537" v="109" actId="26606"/>
          <ac:spMkLst>
            <pc:docMk/>
            <pc:sldMk cId="1780798386" sldId="319"/>
            <ac:spMk id="35" creationId="{4ED83379-0499-45E1-AB78-6AA230F96442}"/>
          </ac:spMkLst>
        </pc:spChg>
        <pc:spChg chg="add del">
          <ac:chgData name="Arpita Rawal" userId="ae6aaf300bce0b76" providerId="LiveId" clId="{AFD4550E-3775-4273-952C-398205591EA9}" dt="2022-04-14T01:46:54.407" v="103" actId="26606"/>
          <ac:spMkLst>
            <pc:docMk/>
            <pc:sldMk cId="1780798386" sldId="319"/>
            <ac:spMk id="40" creationId="{E35A04CF-97D4-4FF7-B359-C546B1F62E54}"/>
          </ac:spMkLst>
        </pc:spChg>
        <pc:spChg chg="add del">
          <ac:chgData name="Arpita Rawal" userId="ae6aaf300bce0b76" providerId="LiveId" clId="{AFD4550E-3775-4273-952C-398205591EA9}" dt="2022-04-14T01:46:54.407" v="103" actId="26606"/>
          <ac:spMkLst>
            <pc:docMk/>
            <pc:sldMk cId="1780798386" sldId="319"/>
            <ac:spMk id="42" creationId="{1DE7243B-5109-444B-8FAF-7437C66BC0E9}"/>
          </ac:spMkLst>
        </pc:spChg>
        <pc:spChg chg="add del">
          <ac:chgData name="Arpita Rawal" userId="ae6aaf300bce0b76" providerId="LiveId" clId="{AFD4550E-3775-4273-952C-398205591EA9}" dt="2022-04-14T01:46:54.407" v="103" actId="26606"/>
          <ac:spMkLst>
            <pc:docMk/>
            <pc:sldMk cId="1780798386" sldId="319"/>
            <ac:spMk id="44" creationId="{4C5D6221-DA7B-4611-AA26-7D8E349FDE96}"/>
          </ac:spMkLst>
        </pc:spChg>
        <pc:spChg chg="add del">
          <ac:chgData name="Arpita Rawal" userId="ae6aaf300bce0b76" providerId="LiveId" clId="{AFD4550E-3775-4273-952C-398205591EA9}" dt="2022-04-14T01:47:02.749" v="105" actId="26606"/>
          <ac:spMkLst>
            <pc:docMk/>
            <pc:sldMk cId="1780798386" sldId="319"/>
            <ac:spMk id="46" creationId="{FEF085B8-A2C0-4A6F-B663-CCC56F3CD373}"/>
          </ac:spMkLst>
        </pc:spChg>
        <pc:spChg chg="add del">
          <ac:chgData name="Arpita Rawal" userId="ae6aaf300bce0b76" providerId="LiveId" clId="{AFD4550E-3775-4273-952C-398205591EA9}" dt="2022-04-14T01:47:02.749" v="105" actId="26606"/>
          <ac:spMkLst>
            <pc:docMk/>
            <pc:sldMk cId="1780798386" sldId="319"/>
            <ac:spMk id="47" creationId="{2658F6D6-96E0-421A-96D6-3DF404008543}"/>
          </ac:spMkLst>
        </pc:spChg>
        <pc:spChg chg="add del">
          <ac:chgData name="Arpita Rawal" userId="ae6aaf300bce0b76" providerId="LiveId" clId="{AFD4550E-3775-4273-952C-398205591EA9}" dt="2022-04-14T01:47:02.749" v="105" actId="26606"/>
          <ac:spMkLst>
            <pc:docMk/>
            <pc:sldMk cId="1780798386" sldId="319"/>
            <ac:spMk id="48" creationId="{3CF62545-93A0-4FD5-9B48-48DCA794CBA1}"/>
          </ac:spMkLst>
        </pc:spChg>
        <pc:spChg chg="add del">
          <ac:chgData name="Arpita Rawal" userId="ae6aaf300bce0b76" providerId="LiveId" clId="{AFD4550E-3775-4273-952C-398205591EA9}" dt="2022-04-14T01:47:09.296" v="107" actId="26606"/>
          <ac:spMkLst>
            <pc:docMk/>
            <pc:sldMk cId="1780798386" sldId="319"/>
            <ac:spMk id="50" creationId="{8CA06CD6-90CA-4C45-856C-6771339E1E22}"/>
          </ac:spMkLst>
        </pc:spChg>
        <pc:spChg chg="add del">
          <ac:chgData name="Arpita Rawal" userId="ae6aaf300bce0b76" providerId="LiveId" clId="{AFD4550E-3775-4273-952C-398205591EA9}" dt="2022-04-14T01:47:10.537" v="109" actId="26606"/>
          <ac:spMkLst>
            <pc:docMk/>
            <pc:sldMk cId="1780798386" sldId="319"/>
            <ac:spMk id="53" creationId="{4C608BEB-860E-4094-8511-78603564A75E}"/>
          </ac:spMkLst>
        </pc:spChg>
        <pc:grpChg chg="add del">
          <ac:chgData name="Arpita Rawal" userId="ae6aaf300bce0b76" providerId="LiveId" clId="{AFD4550E-3775-4273-952C-398205591EA9}" dt="2022-04-14T01:44:59.696" v="78" actId="26606"/>
          <ac:grpSpMkLst>
            <pc:docMk/>
            <pc:sldMk cId="1780798386" sldId="319"/>
            <ac:grpSpMk id="28" creationId="{D1E3DD61-64DB-46AD-B249-E273CD86B051}"/>
          </ac:grpSpMkLst>
        </pc:grpChg>
        <pc:picChg chg="add del">
          <ac:chgData name="Arpita Rawal" userId="ae6aaf300bce0b76" providerId="LiveId" clId="{AFD4550E-3775-4273-952C-398205591EA9}" dt="2022-04-14T01:44:17.354" v="70" actId="26606"/>
          <ac:picMkLst>
            <pc:docMk/>
            <pc:sldMk cId="1780798386" sldId="319"/>
            <ac:picMk id="5" creationId="{CACA9FF3-073B-86E6-AE18-6175AC73691B}"/>
          </ac:picMkLst>
        </pc:picChg>
        <pc:picChg chg="add del">
          <ac:chgData name="Arpita Rawal" userId="ae6aaf300bce0b76" providerId="LiveId" clId="{AFD4550E-3775-4273-952C-398205591EA9}" dt="2022-04-14T01:44:47.540" v="74" actId="26606"/>
          <ac:picMkLst>
            <pc:docMk/>
            <pc:sldMk cId="1780798386" sldId="319"/>
            <ac:picMk id="7" creationId="{7F434C86-A020-9024-6B70-26A86D7C750F}"/>
          </ac:picMkLst>
        </pc:picChg>
        <pc:cxnChg chg="add del">
          <ac:chgData name="Arpita Rawal" userId="ae6aaf300bce0b76" providerId="LiveId" clId="{AFD4550E-3775-4273-952C-398205591EA9}" dt="2022-04-14T01:47:09.296" v="107" actId="26606"/>
          <ac:cxnSpMkLst>
            <pc:docMk/>
            <pc:sldMk cId="1780798386" sldId="319"/>
            <ac:cxnSpMk id="51" creationId="{5021601D-2758-4B15-A31C-FDA184C51B3A}"/>
          </ac:cxnSpMkLst>
        </pc:cxnChg>
        <pc:cxnChg chg="add del">
          <ac:chgData name="Arpita Rawal" userId="ae6aaf300bce0b76" providerId="LiveId" clId="{AFD4550E-3775-4273-952C-398205591EA9}" dt="2022-04-14T01:47:10.537" v="109" actId="26606"/>
          <ac:cxnSpMkLst>
            <pc:docMk/>
            <pc:sldMk cId="1780798386" sldId="319"/>
            <ac:cxnSpMk id="54" creationId="{1F16A8D4-FE87-4604-88B2-394B5D1EB437}"/>
          </ac:cxnSpMkLst>
        </pc:cxnChg>
      </pc:sldChg>
      <pc:sldChg chg="new del ord">
        <pc:chgData name="Arpita Rawal" userId="ae6aaf300bce0b76" providerId="LiveId" clId="{AFD4550E-3775-4273-952C-398205591EA9}" dt="2022-04-14T01:39:59.746" v="15" actId="2696"/>
        <pc:sldMkLst>
          <pc:docMk/>
          <pc:sldMk cId="2266249649" sldId="319"/>
        </pc:sldMkLst>
      </pc:sldChg>
      <pc:sldChg chg="new del">
        <pc:chgData name="Arpita Rawal" userId="ae6aaf300bce0b76" providerId="LiveId" clId="{AFD4550E-3775-4273-952C-398205591EA9}" dt="2022-04-14T10:49:58.129" v="509" actId="47"/>
        <pc:sldMkLst>
          <pc:docMk/>
          <pc:sldMk cId="1557754389" sldId="320"/>
        </pc:sldMkLst>
      </pc:sldChg>
      <pc:sldChg chg="addSp delSp modSp add mod modTransition delAnim">
        <pc:chgData name="Arpita Rawal" userId="ae6aaf300bce0b76" providerId="LiveId" clId="{AFD4550E-3775-4273-952C-398205591EA9}" dt="2022-04-15T21:48:37.039" v="5583" actId="20577"/>
        <pc:sldMkLst>
          <pc:docMk/>
          <pc:sldMk cId="2985842798" sldId="321"/>
        </pc:sldMkLst>
        <pc:spChg chg="add mod">
          <ac:chgData name="Arpita Rawal" userId="ae6aaf300bce0b76" providerId="LiveId" clId="{AFD4550E-3775-4273-952C-398205591EA9}" dt="2022-04-15T21:48:37.039" v="5583" actId="20577"/>
          <ac:spMkLst>
            <pc:docMk/>
            <pc:sldMk cId="2985842798" sldId="321"/>
            <ac:spMk id="2" creationId="{7BF9F223-AAE0-46E9-9237-BDCE80CD4290}"/>
          </ac:spMkLst>
        </pc:spChg>
        <pc:spChg chg="mod">
          <ac:chgData name="Arpita Rawal" userId="ae6aaf300bce0b76" providerId="LiveId" clId="{AFD4550E-3775-4273-952C-398205591EA9}" dt="2022-04-14T21:51:09.644" v="4486" actId="255"/>
          <ac:spMkLst>
            <pc:docMk/>
            <pc:sldMk cId="2985842798" sldId="321"/>
            <ac:spMk id="5" creationId="{F48C0E52-291A-4291-8DCE-0E026F95D842}"/>
          </ac:spMkLst>
        </pc:spChg>
        <pc:spChg chg="add mod">
          <ac:chgData name="Arpita Rawal" userId="ae6aaf300bce0b76" providerId="LiveId" clId="{AFD4550E-3775-4273-952C-398205591EA9}" dt="2022-04-14T22:11:02.871" v="5022" actId="1076"/>
          <ac:spMkLst>
            <pc:docMk/>
            <pc:sldMk cId="2985842798" sldId="321"/>
            <ac:spMk id="6" creationId="{FE261BE1-8710-4B56-AC95-92542694095A}"/>
          </ac:spMkLst>
        </pc:spChg>
        <pc:picChg chg="add del mod">
          <ac:chgData name="Arpita Rawal" userId="ae6aaf300bce0b76" providerId="LiveId" clId="{AFD4550E-3775-4273-952C-398205591EA9}" dt="2022-04-15T19:37:10.503" v="5488" actId="478"/>
          <ac:picMkLst>
            <pc:docMk/>
            <pc:sldMk cId="2985842798" sldId="321"/>
            <ac:picMk id="3" creationId="{2488385F-9C59-44F3-B8FB-B2E12B5BF64D}"/>
          </ac:picMkLst>
        </pc:picChg>
        <pc:picChg chg="del">
          <ac:chgData name="Arpita Rawal" userId="ae6aaf300bce0b76" providerId="LiveId" clId="{AFD4550E-3775-4273-952C-398205591EA9}" dt="2022-04-14T10:26:36.103" v="175" actId="478"/>
          <ac:picMkLst>
            <pc:docMk/>
            <pc:sldMk cId="2985842798" sldId="321"/>
            <ac:picMk id="3" creationId="{98D8D51F-997C-4AC0-99E9-C1A8A792B48E}"/>
          </ac:picMkLst>
        </pc:picChg>
        <pc:picChg chg="add mod">
          <ac:chgData name="Arpita Rawal" userId="ae6aaf300bce0b76" providerId="LiveId" clId="{AFD4550E-3775-4273-952C-398205591EA9}" dt="2022-04-14T21:12:40.815" v="3262" actId="1076"/>
          <ac:picMkLst>
            <pc:docMk/>
            <pc:sldMk cId="2985842798" sldId="321"/>
            <ac:picMk id="4" creationId="{41189694-B807-41F8-8F5E-B66DD2AE244A}"/>
          </ac:picMkLst>
        </pc:picChg>
        <pc:picChg chg="add del mod">
          <ac:chgData name="Arpita Rawal" userId="ae6aaf300bce0b76" providerId="LiveId" clId="{AFD4550E-3775-4273-952C-398205591EA9}" dt="2022-04-14T21:12:29.711" v="3260" actId="478"/>
          <ac:picMkLst>
            <pc:docMk/>
            <pc:sldMk cId="2985842798" sldId="321"/>
            <ac:picMk id="6" creationId="{6A429021-900D-4F54-A5C8-3889768A1738}"/>
          </ac:picMkLst>
        </pc:picChg>
      </pc:sldChg>
      <pc:sldChg chg="addSp delSp modSp new del mod ord">
        <pc:chgData name="Arpita Rawal" userId="ae6aaf300bce0b76" providerId="LiveId" clId="{AFD4550E-3775-4273-952C-398205591EA9}" dt="2022-04-14T19:47:40.829" v="877" actId="47"/>
        <pc:sldMkLst>
          <pc:docMk/>
          <pc:sldMk cId="1943102268" sldId="322"/>
        </pc:sldMkLst>
        <pc:spChg chg="mod">
          <ac:chgData name="Arpita Rawal" userId="ae6aaf300bce0b76" providerId="LiveId" clId="{AFD4550E-3775-4273-952C-398205591EA9}" dt="2022-04-14T19:34:17.976" v="785" actId="1076"/>
          <ac:spMkLst>
            <pc:docMk/>
            <pc:sldMk cId="1943102268" sldId="322"/>
            <ac:spMk id="2" creationId="{C4898F90-7C51-4860-8B32-8D8B4049B889}"/>
          </ac:spMkLst>
        </pc:spChg>
        <pc:spChg chg="del">
          <ac:chgData name="Arpita Rawal" userId="ae6aaf300bce0b76" providerId="LiveId" clId="{AFD4550E-3775-4273-952C-398205591EA9}" dt="2022-04-14T19:11:28.141" v="693" actId="478"/>
          <ac:spMkLst>
            <pc:docMk/>
            <pc:sldMk cId="1943102268" sldId="322"/>
            <ac:spMk id="3" creationId="{67F501DC-63E9-48F6-83B9-1D57971D82FF}"/>
          </ac:spMkLst>
        </pc:spChg>
        <pc:spChg chg="add del mod">
          <ac:chgData name="Arpita Rawal" userId="ae6aaf300bce0b76" providerId="LiveId" clId="{AFD4550E-3775-4273-952C-398205591EA9}" dt="2022-04-14T19:38:47.295" v="790"/>
          <ac:spMkLst>
            <pc:docMk/>
            <pc:sldMk cId="1943102268" sldId="322"/>
            <ac:spMk id="4" creationId="{897D3CD6-78EC-43ED-A266-B05CABB6C3FB}"/>
          </ac:spMkLst>
        </pc:spChg>
      </pc:sldChg>
      <pc:sldChg chg="modSp add del mod">
        <pc:chgData name="Arpita Rawal" userId="ae6aaf300bce0b76" providerId="LiveId" clId="{AFD4550E-3775-4273-952C-398205591EA9}" dt="2022-04-14T21:44:46.216" v="4467" actId="47"/>
        <pc:sldMkLst>
          <pc:docMk/>
          <pc:sldMk cId="1996281100" sldId="322"/>
        </pc:sldMkLst>
        <pc:picChg chg="mod">
          <ac:chgData name="Arpita Rawal" userId="ae6aaf300bce0b76" providerId="LiveId" clId="{AFD4550E-3775-4273-952C-398205591EA9}" dt="2022-04-14T21:32:29.679" v="4409" actId="1076"/>
          <ac:picMkLst>
            <pc:docMk/>
            <pc:sldMk cId="1996281100" sldId="322"/>
            <ac:picMk id="14" creationId="{6879B3F8-D740-406A-B90A-07DAE00DA3FF}"/>
          </ac:picMkLst>
        </pc:picChg>
      </pc:sldChg>
      <pc:sldChg chg="addSp delSp modSp new mod modTransition setBg modAnim setClrOvrMap">
        <pc:chgData name="Arpita Rawal" userId="ae6aaf300bce0b76" providerId="LiveId" clId="{AFD4550E-3775-4273-952C-398205591EA9}" dt="2022-04-15T19:37:15.445" v="5489"/>
        <pc:sldMkLst>
          <pc:docMk/>
          <pc:sldMk cId="2401598218" sldId="322"/>
        </pc:sldMkLst>
        <pc:spChg chg="add del mod">
          <ac:chgData name="Arpita Rawal" userId="ae6aaf300bce0b76" providerId="LiveId" clId="{AFD4550E-3775-4273-952C-398205591EA9}" dt="2022-04-14T22:20:16.467" v="5348" actId="478"/>
          <ac:spMkLst>
            <pc:docMk/>
            <pc:sldMk cId="2401598218" sldId="322"/>
            <ac:spMk id="2" creationId="{0FE9E9C4-52E1-4AC8-B94B-F8DEB45BE2D7}"/>
          </ac:spMkLst>
        </pc:spChg>
        <pc:spChg chg="add del mod">
          <ac:chgData name="Arpita Rawal" userId="ae6aaf300bce0b76" providerId="LiveId" clId="{AFD4550E-3775-4273-952C-398205591EA9}" dt="2022-04-14T22:20:10.818" v="5347" actId="26606"/>
          <ac:spMkLst>
            <pc:docMk/>
            <pc:sldMk cId="2401598218" sldId="322"/>
            <ac:spMk id="3" creationId="{D988F103-E9AF-490A-8747-09649E778695}"/>
          </ac:spMkLst>
        </pc:spChg>
        <pc:spChg chg="add del">
          <ac:chgData name="Arpita Rawal" userId="ae6aaf300bce0b76" providerId="LiveId" clId="{AFD4550E-3775-4273-952C-398205591EA9}" dt="2022-04-14T22:19:51.653" v="5342" actId="26606"/>
          <ac:spMkLst>
            <pc:docMk/>
            <pc:sldMk cId="2401598218" sldId="322"/>
            <ac:spMk id="9" creationId="{8181FC64-B306-4821-98E2-780662EFC486}"/>
          </ac:spMkLst>
        </pc:spChg>
        <pc:spChg chg="add del">
          <ac:chgData name="Arpita Rawal" userId="ae6aaf300bce0b76" providerId="LiveId" clId="{AFD4550E-3775-4273-952C-398205591EA9}" dt="2022-04-14T22:19:06.637" v="5334" actId="26606"/>
          <ac:spMkLst>
            <pc:docMk/>
            <pc:sldMk cId="2401598218" sldId="322"/>
            <ac:spMk id="10" creationId="{BACC6370-2D7E-4714-9D71-7542949D7D5D}"/>
          </ac:spMkLst>
        </pc:spChg>
        <pc:spChg chg="add del">
          <ac:chgData name="Arpita Rawal" userId="ae6aaf300bce0b76" providerId="LiveId" clId="{AFD4550E-3775-4273-952C-398205591EA9}" dt="2022-04-14T22:19:51.653" v="5342" actId="26606"/>
          <ac:spMkLst>
            <pc:docMk/>
            <pc:sldMk cId="2401598218" sldId="322"/>
            <ac:spMk id="11" creationId="{5871FC61-DD4E-47D4-81FD-8A7E7D12B371}"/>
          </ac:spMkLst>
        </pc:spChg>
        <pc:spChg chg="add del">
          <ac:chgData name="Arpita Rawal" userId="ae6aaf300bce0b76" providerId="LiveId" clId="{AFD4550E-3775-4273-952C-398205591EA9}" dt="2022-04-14T22:19:06.637" v="5334" actId="26606"/>
          <ac:spMkLst>
            <pc:docMk/>
            <pc:sldMk cId="2401598218" sldId="322"/>
            <ac:spMk id="12" creationId="{F68B3F68-107C-434F-AA38-110D5EA91B85}"/>
          </ac:spMkLst>
        </pc:spChg>
        <pc:spChg chg="add del">
          <ac:chgData name="Arpita Rawal" userId="ae6aaf300bce0b76" providerId="LiveId" clId="{AFD4550E-3775-4273-952C-398205591EA9}" dt="2022-04-14T22:19:51.653" v="5342" actId="26606"/>
          <ac:spMkLst>
            <pc:docMk/>
            <pc:sldMk cId="2401598218" sldId="322"/>
            <ac:spMk id="13" creationId="{F9EC3F91-A75C-4F74-867E-E4C28C13546B}"/>
          </ac:spMkLst>
        </pc:spChg>
        <pc:spChg chg="add del">
          <ac:chgData name="Arpita Rawal" userId="ae6aaf300bce0b76" providerId="LiveId" clId="{AFD4550E-3775-4273-952C-398205591EA9}" dt="2022-04-14T22:19:06.637" v="5334" actId="26606"/>
          <ac:spMkLst>
            <pc:docMk/>
            <pc:sldMk cId="2401598218" sldId="322"/>
            <ac:spMk id="14" creationId="{AAD0DBB9-1A4B-4391-81D4-CB19F9AB918A}"/>
          </ac:spMkLst>
        </pc:spChg>
        <pc:spChg chg="add del">
          <ac:chgData name="Arpita Rawal" userId="ae6aaf300bce0b76" providerId="LiveId" clId="{AFD4550E-3775-4273-952C-398205591EA9}" dt="2022-04-14T22:19:51.653" v="5342" actId="26606"/>
          <ac:spMkLst>
            <pc:docMk/>
            <pc:sldMk cId="2401598218" sldId="322"/>
            <ac:spMk id="15" creationId="{829A1E2C-5AC8-40FC-99E9-832069D39792}"/>
          </ac:spMkLst>
        </pc:spChg>
        <pc:spChg chg="add del">
          <ac:chgData name="Arpita Rawal" userId="ae6aaf300bce0b76" providerId="LiveId" clId="{AFD4550E-3775-4273-952C-398205591EA9}" dt="2022-04-14T22:19:06.637" v="5334" actId="26606"/>
          <ac:spMkLst>
            <pc:docMk/>
            <pc:sldMk cId="2401598218" sldId="322"/>
            <ac:spMk id="16" creationId="{063BBA22-50EA-4C4D-BE05-F1CE4E63AA56}"/>
          </ac:spMkLst>
        </pc:spChg>
        <pc:spChg chg="add del">
          <ac:chgData name="Arpita Rawal" userId="ae6aaf300bce0b76" providerId="LiveId" clId="{AFD4550E-3775-4273-952C-398205591EA9}" dt="2022-04-14T22:19:57.434" v="5344" actId="26606"/>
          <ac:spMkLst>
            <pc:docMk/>
            <pc:sldMk cId="2401598218" sldId="322"/>
            <ac:spMk id="17" creationId="{04812C46-200A-4DEB-A05E-3ED6C68C2387}"/>
          </ac:spMkLst>
        </pc:spChg>
        <pc:spChg chg="add del">
          <ac:chgData name="Arpita Rawal" userId="ae6aaf300bce0b76" providerId="LiveId" clId="{AFD4550E-3775-4273-952C-398205591EA9}" dt="2022-04-14T22:19:13.634" v="5336" actId="26606"/>
          <ac:spMkLst>
            <pc:docMk/>
            <pc:sldMk cId="2401598218" sldId="322"/>
            <ac:spMk id="18" creationId="{955A2079-FA98-4876-80F0-72364A7D2EA4}"/>
          </ac:spMkLst>
        </pc:spChg>
        <pc:spChg chg="add del">
          <ac:chgData name="Arpita Rawal" userId="ae6aaf300bce0b76" providerId="LiveId" clId="{AFD4550E-3775-4273-952C-398205591EA9}" dt="2022-04-14T22:19:57.434" v="5344" actId="26606"/>
          <ac:spMkLst>
            <pc:docMk/>
            <pc:sldMk cId="2401598218" sldId="322"/>
            <ac:spMk id="20" creationId="{D1EA859B-E555-4109-94F3-6700E046E008}"/>
          </ac:spMkLst>
        </pc:spChg>
        <pc:spChg chg="add del">
          <ac:chgData name="Arpita Rawal" userId="ae6aaf300bce0b76" providerId="LiveId" clId="{AFD4550E-3775-4273-952C-398205591EA9}" dt="2022-04-14T22:20:10.791" v="5346" actId="26606"/>
          <ac:spMkLst>
            <pc:docMk/>
            <pc:sldMk cId="2401598218" sldId="322"/>
            <ac:spMk id="22" creationId="{9228552E-C8B1-4A80-8448-0787CE0FC704}"/>
          </ac:spMkLst>
        </pc:spChg>
        <pc:spChg chg="add">
          <ac:chgData name="Arpita Rawal" userId="ae6aaf300bce0b76" providerId="LiveId" clId="{AFD4550E-3775-4273-952C-398205591EA9}" dt="2022-04-14T22:20:24.090" v="5349" actId="26606"/>
          <ac:spMkLst>
            <pc:docMk/>
            <pc:sldMk cId="2401598218" sldId="322"/>
            <ac:spMk id="31" creationId="{6C4028FD-8BAA-4A19-BFDE-594D991B7552}"/>
          </ac:spMkLst>
        </pc:spChg>
        <pc:graphicFrameChg chg="add del mod modGraphic">
          <ac:chgData name="Arpita Rawal" userId="ae6aaf300bce0b76" providerId="LiveId" clId="{AFD4550E-3775-4273-952C-398205591EA9}" dt="2022-04-14T22:19:33.973" v="5340" actId="26606"/>
          <ac:graphicFrameMkLst>
            <pc:docMk/>
            <pc:sldMk cId="2401598218" sldId="322"/>
            <ac:graphicFrameMk id="5" creationId="{9606DF55-101E-802F-6F49-6F6998565F7C}"/>
          </ac:graphicFrameMkLst>
        </pc:graphicFrameChg>
        <pc:graphicFrameChg chg="add del">
          <ac:chgData name="Arpita Rawal" userId="ae6aaf300bce0b76" providerId="LiveId" clId="{AFD4550E-3775-4273-952C-398205591EA9}" dt="2022-04-14T22:20:10.791" v="5346" actId="26606"/>
          <ac:graphicFrameMkLst>
            <pc:docMk/>
            <pc:sldMk cId="2401598218" sldId="322"/>
            <ac:graphicFrameMk id="24" creationId="{0D032690-D655-7EF4-F49D-690ED5E05FFA}"/>
          </ac:graphicFrameMkLst>
        </pc:graphicFrameChg>
        <pc:graphicFrameChg chg="add mod modGraphic">
          <ac:chgData name="Arpita Rawal" userId="ae6aaf300bce0b76" providerId="LiveId" clId="{AFD4550E-3775-4273-952C-398205591EA9}" dt="2022-04-14T22:27:23.589" v="5447" actId="20577"/>
          <ac:graphicFrameMkLst>
            <pc:docMk/>
            <pc:sldMk cId="2401598218" sldId="322"/>
            <ac:graphicFrameMk id="26" creationId="{8225A748-C6E1-3A94-9ADF-B73B95C8B28C}"/>
          </ac:graphicFrameMkLst>
        </pc:graphicFrameChg>
        <pc:picChg chg="add del mod">
          <ac:chgData name="Arpita Rawal" userId="ae6aaf300bce0b76" providerId="LiveId" clId="{AFD4550E-3775-4273-952C-398205591EA9}" dt="2022-04-15T19:37:15.445" v="5489"/>
          <ac:picMkLst>
            <pc:docMk/>
            <pc:sldMk cId="2401598218" sldId="322"/>
            <ac:picMk id="2" creationId="{6DE3BF65-B2FE-4369-BDF2-8D8F7BEC6797}"/>
          </ac:picMkLst>
        </pc:picChg>
        <pc:picChg chg="add del">
          <ac:chgData name="Arpita Rawal" userId="ae6aaf300bce0b76" providerId="LiveId" clId="{AFD4550E-3775-4273-952C-398205591EA9}" dt="2022-04-14T22:19:51.653" v="5342" actId="26606"/>
          <ac:picMkLst>
            <pc:docMk/>
            <pc:sldMk cId="2401598218" sldId="322"/>
            <ac:picMk id="6" creationId="{34A31D93-C431-DFA0-B6A7-49AEE75CD0F0}"/>
          </ac:picMkLst>
        </pc:picChg>
        <pc:picChg chg="add del">
          <ac:chgData name="Arpita Rawal" userId="ae6aaf300bce0b76" providerId="LiveId" clId="{AFD4550E-3775-4273-952C-398205591EA9}" dt="2022-04-14T22:19:57.434" v="5344" actId="26606"/>
          <ac:picMkLst>
            <pc:docMk/>
            <pc:sldMk cId="2401598218" sldId="322"/>
            <ac:picMk id="19" creationId="{F2E86449-CA31-E904-F8BA-952624B3386A}"/>
          </ac:picMkLst>
        </pc:picChg>
        <pc:picChg chg="add del">
          <ac:chgData name="Arpita Rawal" userId="ae6aaf300bce0b76" providerId="LiveId" clId="{AFD4550E-3775-4273-952C-398205591EA9}" dt="2022-04-14T22:20:10.791" v="5346" actId="26606"/>
          <ac:picMkLst>
            <pc:docMk/>
            <pc:sldMk cId="2401598218" sldId="322"/>
            <ac:picMk id="23" creationId="{C28B77BA-9603-74AB-1A37-AE57D0E357DD}"/>
          </ac:picMkLst>
        </pc:picChg>
      </pc:sldChg>
      <pc:sldChg chg="new del">
        <pc:chgData name="Arpita Rawal" userId="ae6aaf300bce0b76" providerId="LiveId" clId="{AFD4550E-3775-4273-952C-398205591EA9}" dt="2022-04-14T19:11:13.123" v="686" actId="47"/>
        <pc:sldMkLst>
          <pc:docMk/>
          <pc:sldMk cId="3372471108" sldId="322"/>
        </pc:sldMkLst>
      </pc:sldChg>
      <pc:sldMasterChg chg="delSldLayout">
        <pc:chgData name="Arpita Rawal" userId="ae6aaf300bce0b76" providerId="LiveId" clId="{AFD4550E-3775-4273-952C-398205591EA9}" dt="2022-04-14T22:13:07.970" v="5029" actId="47"/>
        <pc:sldMasterMkLst>
          <pc:docMk/>
          <pc:sldMasterMk cId="972860546" sldId="2147483684"/>
        </pc:sldMasterMkLst>
        <pc:sldLayoutChg chg="del">
          <pc:chgData name="Arpita Rawal" userId="ae6aaf300bce0b76" providerId="LiveId" clId="{AFD4550E-3775-4273-952C-398205591EA9}" dt="2022-04-14T00:36:50.097" v="2" actId="47"/>
          <pc:sldLayoutMkLst>
            <pc:docMk/>
            <pc:sldMasterMk cId="972860546" sldId="2147483684"/>
            <pc:sldLayoutMk cId="2598904894" sldId="2147483697"/>
          </pc:sldLayoutMkLst>
        </pc:sldLayoutChg>
        <pc:sldLayoutChg chg="del">
          <pc:chgData name="Arpita Rawal" userId="ae6aaf300bce0b76" providerId="LiveId" clId="{AFD4550E-3775-4273-952C-398205591EA9}" dt="2022-04-14T22:13:07.970" v="5029" actId="47"/>
          <pc:sldLayoutMkLst>
            <pc:docMk/>
            <pc:sldMasterMk cId="972860546" sldId="2147483684"/>
            <pc:sldLayoutMk cId="2277916072" sldId="2147483698"/>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hyperlink" Target="mailto:arawal@hawk.iit.edu" TargetMode="External"/><Relationship Id="rId5" Type="http://schemas.openxmlformats.org/officeDocument/2006/relationships/image" Target="../media/image16.svg"/><Relationship Id="rId4"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5" Type="http://schemas.openxmlformats.org/officeDocument/2006/relationships/hyperlink" Target="mailto:arawal@hawk.iit.edu" TargetMode="External"/><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1D4907-B341-4D2E-B3E4-0898AE230ADB}"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6BB0E01-D421-48F9-B259-F9390171303C}">
      <dgm:prSet custT="1"/>
      <dgm:spPr/>
      <dgm:t>
        <a:bodyPr/>
        <a:lstStyle/>
        <a:p>
          <a:r>
            <a:rPr lang="en-US" sz="1200" dirty="0"/>
            <a:t>Thank you</a:t>
          </a:r>
        </a:p>
      </dgm:t>
    </dgm:pt>
    <dgm:pt modelId="{741EF965-06B5-463E-AD96-33AF13B69993}" type="parTrans" cxnId="{648CB439-8C3C-430D-9739-9575EB9CB69D}">
      <dgm:prSet/>
      <dgm:spPr/>
      <dgm:t>
        <a:bodyPr/>
        <a:lstStyle/>
        <a:p>
          <a:endParaRPr lang="en-US"/>
        </a:p>
      </dgm:t>
    </dgm:pt>
    <dgm:pt modelId="{D285F5A4-E84A-4D5C-869A-852456618692}" type="sibTrans" cxnId="{648CB439-8C3C-430D-9739-9575EB9CB69D}">
      <dgm:prSet/>
      <dgm:spPr/>
      <dgm:t>
        <a:bodyPr/>
        <a:lstStyle/>
        <a:p>
          <a:endParaRPr lang="en-US"/>
        </a:p>
      </dgm:t>
    </dgm:pt>
    <dgm:pt modelId="{ECCB0B86-6256-460E-8DD7-187DAD3321D6}">
      <dgm:prSet custT="1"/>
      <dgm:spPr/>
      <dgm:t>
        <a:bodyPr/>
        <a:lstStyle/>
        <a:p>
          <a:r>
            <a:rPr lang="en-US" sz="1200" dirty="0"/>
            <a:t>In case of any questions or </a:t>
          </a:r>
          <a:r>
            <a:rPr lang="en-US" sz="1200"/>
            <a:t>data requirement, </a:t>
          </a:r>
          <a:r>
            <a:rPr lang="en-US" sz="1200" dirty="0"/>
            <a:t>please feel free to reach out to Arpita Rawal at </a:t>
          </a:r>
          <a:r>
            <a:rPr lang="en-US" sz="1200" dirty="0">
              <a:hlinkClick xmlns:r="http://schemas.openxmlformats.org/officeDocument/2006/relationships" r:id="rId1"/>
            </a:rPr>
            <a:t>arawal@hawk.iit.edu</a:t>
          </a:r>
          <a:endParaRPr lang="en-US" sz="1200" dirty="0"/>
        </a:p>
      </dgm:t>
    </dgm:pt>
    <dgm:pt modelId="{231AE070-1412-4CFF-A648-AA5B46B9B8AD}" type="parTrans" cxnId="{E5AA5B85-7877-4D5B-A4EC-42209A60A8BA}">
      <dgm:prSet/>
      <dgm:spPr/>
      <dgm:t>
        <a:bodyPr/>
        <a:lstStyle/>
        <a:p>
          <a:endParaRPr lang="en-US"/>
        </a:p>
      </dgm:t>
    </dgm:pt>
    <dgm:pt modelId="{3B00195B-1C07-4A30-BEAC-8F18C142FFD7}" type="sibTrans" cxnId="{E5AA5B85-7877-4D5B-A4EC-42209A60A8BA}">
      <dgm:prSet/>
      <dgm:spPr/>
      <dgm:t>
        <a:bodyPr/>
        <a:lstStyle/>
        <a:p>
          <a:endParaRPr lang="en-US"/>
        </a:p>
      </dgm:t>
    </dgm:pt>
    <dgm:pt modelId="{0FCBEDC4-C8A4-4241-8590-BFF7DD08EC95}" type="pres">
      <dgm:prSet presAssocID="{461D4907-B341-4D2E-B3E4-0898AE230ADB}" presName="root" presStyleCnt="0">
        <dgm:presLayoutVars>
          <dgm:dir/>
          <dgm:resizeHandles val="exact"/>
        </dgm:presLayoutVars>
      </dgm:prSet>
      <dgm:spPr/>
    </dgm:pt>
    <dgm:pt modelId="{0BC2ADF7-F584-4431-8605-1B11715CBA04}" type="pres">
      <dgm:prSet presAssocID="{36BB0E01-D421-48F9-B259-F9390171303C}" presName="compNode" presStyleCnt="0"/>
      <dgm:spPr/>
    </dgm:pt>
    <dgm:pt modelId="{B388EA07-8B53-400D-82AD-7D23A1C990EA}" type="pres">
      <dgm:prSet presAssocID="{36BB0E01-D421-48F9-B259-F9390171303C}"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miling Face with No Fill"/>
        </a:ext>
      </dgm:extLst>
    </dgm:pt>
    <dgm:pt modelId="{9CA43D40-25CA-4C20-9FCF-A4A2A4D22520}" type="pres">
      <dgm:prSet presAssocID="{36BB0E01-D421-48F9-B259-F9390171303C}" presName="spaceRect" presStyleCnt="0"/>
      <dgm:spPr/>
    </dgm:pt>
    <dgm:pt modelId="{59D17A73-CE43-4E8B-9CAD-54B2D629936D}" type="pres">
      <dgm:prSet presAssocID="{36BB0E01-D421-48F9-B259-F9390171303C}" presName="textRect" presStyleLbl="revTx" presStyleIdx="0" presStyleCnt="2">
        <dgm:presLayoutVars>
          <dgm:chMax val="1"/>
          <dgm:chPref val="1"/>
        </dgm:presLayoutVars>
      </dgm:prSet>
      <dgm:spPr/>
    </dgm:pt>
    <dgm:pt modelId="{14CB5E85-802E-4D44-846B-E4E7583DE68D}" type="pres">
      <dgm:prSet presAssocID="{D285F5A4-E84A-4D5C-869A-852456618692}" presName="sibTrans" presStyleCnt="0"/>
      <dgm:spPr/>
    </dgm:pt>
    <dgm:pt modelId="{B4FA1251-6293-4D61-834B-A130D0AFBC62}" type="pres">
      <dgm:prSet presAssocID="{ECCB0B86-6256-460E-8DD7-187DAD3321D6}" presName="compNode" presStyleCnt="0"/>
      <dgm:spPr/>
    </dgm:pt>
    <dgm:pt modelId="{E3B29BB5-A037-4752-81EF-85D54B94ED5F}" type="pres">
      <dgm:prSet presAssocID="{ECCB0B86-6256-460E-8DD7-187DAD3321D6}"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mail"/>
        </a:ext>
      </dgm:extLst>
    </dgm:pt>
    <dgm:pt modelId="{B0F5D375-8BFA-41AE-8AD3-49A8BFAC2551}" type="pres">
      <dgm:prSet presAssocID="{ECCB0B86-6256-460E-8DD7-187DAD3321D6}" presName="spaceRect" presStyleCnt="0"/>
      <dgm:spPr/>
    </dgm:pt>
    <dgm:pt modelId="{3E2FE945-4453-4B35-94CC-6DDCF4853448}" type="pres">
      <dgm:prSet presAssocID="{ECCB0B86-6256-460E-8DD7-187DAD3321D6}" presName="textRect" presStyleLbl="revTx" presStyleIdx="1" presStyleCnt="2">
        <dgm:presLayoutVars>
          <dgm:chMax val="1"/>
          <dgm:chPref val="1"/>
        </dgm:presLayoutVars>
      </dgm:prSet>
      <dgm:spPr/>
    </dgm:pt>
  </dgm:ptLst>
  <dgm:cxnLst>
    <dgm:cxn modelId="{002B3731-1C55-4A89-BDEF-502EE8932E90}" type="presOf" srcId="{ECCB0B86-6256-460E-8DD7-187DAD3321D6}" destId="{3E2FE945-4453-4B35-94CC-6DDCF4853448}" srcOrd="0" destOrd="0" presId="urn:microsoft.com/office/officeart/2018/2/layout/IconLabelList"/>
    <dgm:cxn modelId="{648CB439-8C3C-430D-9739-9575EB9CB69D}" srcId="{461D4907-B341-4D2E-B3E4-0898AE230ADB}" destId="{36BB0E01-D421-48F9-B259-F9390171303C}" srcOrd="0" destOrd="0" parTransId="{741EF965-06B5-463E-AD96-33AF13B69993}" sibTransId="{D285F5A4-E84A-4D5C-869A-852456618692}"/>
    <dgm:cxn modelId="{E5AA5B85-7877-4D5B-A4EC-42209A60A8BA}" srcId="{461D4907-B341-4D2E-B3E4-0898AE230ADB}" destId="{ECCB0B86-6256-460E-8DD7-187DAD3321D6}" srcOrd="1" destOrd="0" parTransId="{231AE070-1412-4CFF-A648-AA5B46B9B8AD}" sibTransId="{3B00195B-1C07-4A30-BEAC-8F18C142FFD7}"/>
    <dgm:cxn modelId="{4DBBCFE6-C7FB-4D91-A184-96E3B67C1444}" type="presOf" srcId="{461D4907-B341-4D2E-B3E4-0898AE230ADB}" destId="{0FCBEDC4-C8A4-4241-8590-BFF7DD08EC95}" srcOrd="0" destOrd="0" presId="urn:microsoft.com/office/officeart/2018/2/layout/IconLabelList"/>
    <dgm:cxn modelId="{0AB857EF-6D1B-4CED-9C84-4EFF4D4DADCD}" type="presOf" srcId="{36BB0E01-D421-48F9-B259-F9390171303C}" destId="{59D17A73-CE43-4E8B-9CAD-54B2D629936D}" srcOrd="0" destOrd="0" presId="urn:microsoft.com/office/officeart/2018/2/layout/IconLabelList"/>
    <dgm:cxn modelId="{50F11718-04A6-4335-912B-97EE9BF556F7}" type="presParOf" srcId="{0FCBEDC4-C8A4-4241-8590-BFF7DD08EC95}" destId="{0BC2ADF7-F584-4431-8605-1B11715CBA04}" srcOrd="0" destOrd="0" presId="urn:microsoft.com/office/officeart/2018/2/layout/IconLabelList"/>
    <dgm:cxn modelId="{E8E46BF5-44F9-4318-B6CF-BCD777817624}" type="presParOf" srcId="{0BC2ADF7-F584-4431-8605-1B11715CBA04}" destId="{B388EA07-8B53-400D-82AD-7D23A1C990EA}" srcOrd="0" destOrd="0" presId="urn:microsoft.com/office/officeart/2018/2/layout/IconLabelList"/>
    <dgm:cxn modelId="{A49567F1-A681-4903-B6F3-09D89FFA1323}" type="presParOf" srcId="{0BC2ADF7-F584-4431-8605-1B11715CBA04}" destId="{9CA43D40-25CA-4C20-9FCF-A4A2A4D22520}" srcOrd="1" destOrd="0" presId="urn:microsoft.com/office/officeart/2018/2/layout/IconLabelList"/>
    <dgm:cxn modelId="{D23E68CC-87B5-4D08-9E1A-A53229875E3F}" type="presParOf" srcId="{0BC2ADF7-F584-4431-8605-1B11715CBA04}" destId="{59D17A73-CE43-4E8B-9CAD-54B2D629936D}" srcOrd="2" destOrd="0" presId="urn:microsoft.com/office/officeart/2018/2/layout/IconLabelList"/>
    <dgm:cxn modelId="{1D31778E-8186-49E5-82E3-A6A24A78185A}" type="presParOf" srcId="{0FCBEDC4-C8A4-4241-8590-BFF7DD08EC95}" destId="{14CB5E85-802E-4D44-846B-E4E7583DE68D}" srcOrd="1" destOrd="0" presId="urn:microsoft.com/office/officeart/2018/2/layout/IconLabelList"/>
    <dgm:cxn modelId="{5A381EA1-6CF6-4F37-82F5-E6CE530BAE34}" type="presParOf" srcId="{0FCBEDC4-C8A4-4241-8590-BFF7DD08EC95}" destId="{B4FA1251-6293-4D61-834B-A130D0AFBC62}" srcOrd="2" destOrd="0" presId="urn:microsoft.com/office/officeart/2018/2/layout/IconLabelList"/>
    <dgm:cxn modelId="{A0F59E36-68A0-4E22-86CA-8AEC6518203D}" type="presParOf" srcId="{B4FA1251-6293-4D61-834B-A130D0AFBC62}" destId="{E3B29BB5-A037-4752-81EF-85D54B94ED5F}" srcOrd="0" destOrd="0" presId="urn:microsoft.com/office/officeart/2018/2/layout/IconLabelList"/>
    <dgm:cxn modelId="{778341AF-6095-4F39-BFA9-124C7655B7D7}" type="presParOf" srcId="{B4FA1251-6293-4D61-834B-A130D0AFBC62}" destId="{B0F5D375-8BFA-41AE-8AD3-49A8BFAC2551}" srcOrd="1" destOrd="0" presId="urn:microsoft.com/office/officeart/2018/2/layout/IconLabelList"/>
    <dgm:cxn modelId="{41123F54-11DD-4B63-BC50-C78187CD84B2}" type="presParOf" srcId="{B4FA1251-6293-4D61-834B-A130D0AFBC62}" destId="{3E2FE945-4453-4B35-94CC-6DDCF485344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8EA07-8B53-400D-82AD-7D23A1C990EA}">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D17A73-CE43-4E8B-9CAD-54B2D629936D}">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Thank you</a:t>
          </a:r>
        </a:p>
      </dsp:txBody>
      <dsp:txXfrm>
        <a:off x="559800" y="3022743"/>
        <a:ext cx="4320000" cy="720000"/>
      </dsp:txXfrm>
    </dsp:sp>
    <dsp:sp modelId="{E3B29BB5-A037-4752-81EF-85D54B94ED5F}">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2FE945-4453-4B35-94CC-6DDCF4853448}">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In case of any questions or </a:t>
          </a:r>
          <a:r>
            <a:rPr lang="en-US" sz="1200" kern="1200"/>
            <a:t>data requirement, </a:t>
          </a:r>
          <a:r>
            <a:rPr lang="en-US" sz="1200" kern="1200" dirty="0"/>
            <a:t>please feel free to reach out to Arpita Rawal at </a:t>
          </a:r>
          <a:r>
            <a:rPr lang="en-US" sz="1200" kern="1200" dirty="0">
              <a:hlinkClick xmlns:r="http://schemas.openxmlformats.org/officeDocument/2006/relationships" r:id="rId5"/>
            </a:rPr>
            <a:t>arawal@hawk.iit.edu</a:t>
          </a:r>
          <a:endParaRPr lang="en-US" sz="1200" kern="1200" dirty="0"/>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C7FE1-BA4A-4B80-A1EF-75EF1E4026DC}" type="datetimeFigureOut">
              <a:rPr lang="en-US" smtClean="0"/>
              <a:t>4/15/2022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5C187-7C4C-47FA-865F-57281FF7C466}" type="slidenum">
              <a:rPr lang="en-US" smtClean="0"/>
              <a:t>‹#›</a:t>
            </a:fld>
            <a:endParaRPr lang="en-US"/>
          </a:p>
        </p:txBody>
      </p:sp>
    </p:spTree>
    <p:extLst>
      <p:ext uri="{BB962C8B-B14F-4D97-AF65-F5344CB8AC3E}">
        <p14:creationId xmlns:p14="http://schemas.microsoft.com/office/powerpoint/2010/main" val="315364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5C187-7C4C-47FA-865F-57281FF7C466}" type="slidenum">
              <a:rPr lang="en-US" smtClean="0"/>
              <a:t>2</a:t>
            </a:fld>
            <a:endParaRPr lang="en-US"/>
          </a:p>
        </p:txBody>
      </p:sp>
    </p:spTree>
    <p:extLst>
      <p:ext uri="{BB962C8B-B14F-4D97-AF65-F5344CB8AC3E}">
        <p14:creationId xmlns:p14="http://schemas.microsoft.com/office/powerpoint/2010/main" val="4282493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44F0-2976-49ED-B4B6-5C2378A06B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B3A6B7-87E0-4555-B399-2E7BD11857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02BF3-D8F2-4540-A78D-98B09742D13F}"/>
              </a:ext>
            </a:extLst>
          </p:cNvPr>
          <p:cNvSpPr>
            <a:spLocks noGrp="1"/>
          </p:cNvSpPr>
          <p:nvPr>
            <p:ph type="dt" sz="half" idx="10"/>
          </p:nvPr>
        </p:nvSpPr>
        <p:spPr/>
        <p:txBody>
          <a:bodyPr/>
          <a:lstStyle/>
          <a:p>
            <a:fld id="{26F47632-6C65-44F0-9CB4-1E46B7B96D51}" type="datetimeFigureOut">
              <a:rPr lang="en-US" smtClean="0"/>
              <a:t>4/15/2022</a:t>
            </a:fld>
            <a:endParaRPr lang="en-US"/>
          </a:p>
        </p:txBody>
      </p:sp>
      <p:sp>
        <p:nvSpPr>
          <p:cNvPr id="5" name="Footer Placeholder 4">
            <a:extLst>
              <a:ext uri="{FF2B5EF4-FFF2-40B4-BE49-F238E27FC236}">
                <a16:creationId xmlns:a16="http://schemas.microsoft.com/office/drawing/2014/main" id="{120CB417-AAD9-45A8-B442-3B17CD0CE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686B2-43ED-43A2-BF45-5FDDAA7A6778}"/>
              </a:ext>
            </a:extLst>
          </p:cNvPr>
          <p:cNvSpPr>
            <a:spLocks noGrp="1"/>
          </p:cNvSpPr>
          <p:nvPr>
            <p:ph type="sldNum" sz="quarter" idx="12"/>
          </p:nvPr>
        </p:nvSpPr>
        <p:spPr/>
        <p:txBody>
          <a:bodyPr/>
          <a:lstStyle/>
          <a:p>
            <a:fld id="{A9A4FB5B-E2E5-4752-AC6A-93BAC8035403}" type="slidenum">
              <a:rPr lang="en-US" smtClean="0"/>
              <a:t>‹#›</a:t>
            </a:fld>
            <a:endParaRPr lang="en-US"/>
          </a:p>
        </p:txBody>
      </p:sp>
    </p:spTree>
    <p:extLst>
      <p:ext uri="{BB962C8B-B14F-4D97-AF65-F5344CB8AC3E}">
        <p14:creationId xmlns:p14="http://schemas.microsoft.com/office/powerpoint/2010/main" val="1028419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0194-8713-48BB-8F36-48EAB3B25E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455BF3-1864-415C-A7DA-AA9C7A96BE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04BF8-5875-4690-A405-13FEBC75F387}"/>
              </a:ext>
            </a:extLst>
          </p:cNvPr>
          <p:cNvSpPr>
            <a:spLocks noGrp="1"/>
          </p:cNvSpPr>
          <p:nvPr>
            <p:ph type="dt" sz="half" idx="10"/>
          </p:nvPr>
        </p:nvSpPr>
        <p:spPr/>
        <p:txBody>
          <a:bodyPr/>
          <a:lstStyle/>
          <a:p>
            <a:fld id="{26F47632-6C65-44F0-9CB4-1E46B7B96D51}" type="datetimeFigureOut">
              <a:rPr lang="en-US" smtClean="0"/>
              <a:t>4/15/2022</a:t>
            </a:fld>
            <a:endParaRPr lang="en-US"/>
          </a:p>
        </p:txBody>
      </p:sp>
      <p:sp>
        <p:nvSpPr>
          <p:cNvPr id="5" name="Footer Placeholder 4">
            <a:extLst>
              <a:ext uri="{FF2B5EF4-FFF2-40B4-BE49-F238E27FC236}">
                <a16:creationId xmlns:a16="http://schemas.microsoft.com/office/drawing/2014/main" id="{97AA0CC6-1178-489A-A00A-D8C69267D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4EA19-C523-42F1-A13C-FD9D9F7B1518}"/>
              </a:ext>
            </a:extLst>
          </p:cNvPr>
          <p:cNvSpPr>
            <a:spLocks noGrp="1"/>
          </p:cNvSpPr>
          <p:nvPr>
            <p:ph type="sldNum" sz="quarter" idx="12"/>
          </p:nvPr>
        </p:nvSpPr>
        <p:spPr/>
        <p:txBody>
          <a:bodyPr/>
          <a:lstStyle/>
          <a:p>
            <a:fld id="{A9A4FB5B-E2E5-4752-AC6A-93BAC8035403}" type="slidenum">
              <a:rPr lang="en-US" smtClean="0"/>
              <a:t>‹#›</a:t>
            </a:fld>
            <a:endParaRPr lang="en-US"/>
          </a:p>
        </p:txBody>
      </p:sp>
    </p:spTree>
    <p:extLst>
      <p:ext uri="{BB962C8B-B14F-4D97-AF65-F5344CB8AC3E}">
        <p14:creationId xmlns:p14="http://schemas.microsoft.com/office/powerpoint/2010/main" val="236809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3F135-D614-4149-B3DA-A2990073DB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8E7116-14C2-4801-8022-A06DEA6E2D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5D38C-1ED8-4B90-BA3B-2CCA296F650E}"/>
              </a:ext>
            </a:extLst>
          </p:cNvPr>
          <p:cNvSpPr>
            <a:spLocks noGrp="1"/>
          </p:cNvSpPr>
          <p:nvPr>
            <p:ph type="dt" sz="half" idx="10"/>
          </p:nvPr>
        </p:nvSpPr>
        <p:spPr/>
        <p:txBody>
          <a:bodyPr/>
          <a:lstStyle/>
          <a:p>
            <a:fld id="{26F47632-6C65-44F0-9CB4-1E46B7B96D51}" type="datetimeFigureOut">
              <a:rPr lang="en-US" smtClean="0"/>
              <a:t>4/15/2022</a:t>
            </a:fld>
            <a:endParaRPr lang="en-US"/>
          </a:p>
        </p:txBody>
      </p:sp>
      <p:sp>
        <p:nvSpPr>
          <p:cNvPr id="5" name="Footer Placeholder 4">
            <a:extLst>
              <a:ext uri="{FF2B5EF4-FFF2-40B4-BE49-F238E27FC236}">
                <a16:creationId xmlns:a16="http://schemas.microsoft.com/office/drawing/2014/main" id="{1AD51503-79EB-4EB6-813C-E4887A71C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EE3D5-0639-4FF7-A33D-A2F19828EF4F}"/>
              </a:ext>
            </a:extLst>
          </p:cNvPr>
          <p:cNvSpPr>
            <a:spLocks noGrp="1"/>
          </p:cNvSpPr>
          <p:nvPr>
            <p:ph type="sldNum" sz="quarter" idx="12"/>
          </p:nvPr>
        </p:nvSpPr>
        <p:spPr/>
        <p:txBody>
          <a:bodyPr/>
          <a:lstStyle/>
          <a:p>
            <a:fld id="{A9A4FB5B-E2E5-4752-AC6A-93BAC8035403}" type="slidenum">
              <a:rPr lang="en-US" smtClean="0"/>
              <a:t>‹#›</a:t>
            </a:fld>
            <a:endParaRPr lang="en-US"/>
          </a:p>
        </p:txBody>
      </p:sp>
    </p:spTree>
    <p:extLst>
      <p:ext uri="{BB962C8B-B14F-4D97-AF65-F5344CB8AC3E}">
        <p14:creationId xmlns:p14="http://schemas.microsoft.com/office/powerpoint/2010/main" val="2780304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4" name="Pentagon 3"/>
          <p:cNvSpPr/>
          <p:nvPr userDrawn="1"/>
        </p:nvSpPr>
        <p:spPr>
          <a:xfrm rot="5400000">
            <a:off x="11218691" y="46039"/>
            <a:ext cx="549275" cy="457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userDrawn="1"/>
        </p:nvSpPr>
        <p:spPr>
          <a:xfrm>
            <a:off x="11213134" y="56560"/>
            <a:ext cx="560388" cy="338554"/>
          </a:xfrm>
          <a:prstGeom prst="rect">
            <a:avLst/>
          </a:prstGeom>
          <a:noFill/>
        </p:spPr>
        <p:txBody>
          <a:bodyPr wrap="square" rtlCol="0">
            <a:spAutoFit/>
          </a:bodyPr>
          <a:lstStyle/>
          <a:p>
            <a:pPr algn="ctr"/>
            <a:fld id="{260E2A6B-A809-4840-BF14-8648BC0BDF87}" type="slidenum">
              <a:rPr lang="id-ID" sz="1600" b="1" smtClean="0">
                <a:solidFill>
                  <a:schemeClr val="bg1"/>
                </a:solidFill>
              </a:rPr>
              <a:pPr algn="ctr"/>
              <a:t>‹#›</a:t>
            </a:fld>
            <a:endParaRPr lang="id-ID" sz="2000" dirty="0">
              <a:solidFill>
                <a:schemeClr val="bg1"/>
              </a:solidFill>
            </a:endParaRPr>
          </a:p>
        </p:txBody>
      </p:sp>
    </p:spTree>
    <p:extLst>
      <p:ext uri="{BB962C8B-B14F-4D97-AF65-F5344CB8AC3E}">
        <p14:creationId xmlns:p14="http://schemas.microsoft.com/office/powerpoint/2010/main" val="7478807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690734" y="579505"/>
            <a:ext cx="10802595" cy="665285"/>
          </a:xfrm>
          <a:prstGeom prst="rect">
            <a:avLst/>
          </a:prstGeom>
        </p:spPr>
        <p:txBody>
          <a:bodyPr wrap="square" anchor="t" anchorCtr="0">
            <a:noAutofit/>
          </a:bodyPr>
          <a:lstStyle>
            <a:lvl1pPr algn="ctr">
              <a:lnSpc>
                <a:spcPct val="90000"/>
              </a:lnSpc>
              <a:defRPr sz="4400" b="0" i="0">
                <a:solidFill>
                  <a:schemeClr val="tx1">
                    <a:lumMod val="65000"/>
                    <a:lumOff val="35000"/>
                  </a:schemeClr>
                </a:solidFill>
                <a:latin typeface="Neris Thin" panose="00000300000000000000" pitchFamily="50" charset="0"/>
                <a:ea typeface="Gulim" pitchFamily="34" charset="-127"/>
              </a:defRPr>
            </a:lvl1pPr>
          </a:lstStyle>
          <a:p>
            <a:r>
              <a:rPr lang="en-US" dirty="0"/>
              <a:t>Title</a:t>
            </a:r>
          </a:p>
        </p:txBody>
      </p:sp>
      <p:sp>
        <p:nvSpPr>
          <p:cNvPr id="10" name="Text Placeholder 8"/>
          <p:cNvSpPr>
            <a:spLocks noGrp="1"/>
          </p:cNvSpPr>
          <p:nvPr>
            <p:ph type="body" sz="quarter" idx="32" hasCustomPrompt="1"/>
          </p:nvPr>
        </p:nvSpPr>
        <p:spPr>
          <a:xfrm>
            <a:off x="1699195" y="1124364"/>
            <a:ext cx="8785674" cy="240851"/>
          </a:xfrm>
          <a:prstGeom prst="rect">
            <a:avLst/>
          </a:prstGeom>
          <a:noFill/>
          <a:ln>
            <a:noFill/>
          </a:ln>
        </p:spPr>
        <p:txBody>
          <a:bodyPr anchor="ctr">
            <a:noAutofit/>
          </a:bodyPr>
          <a:lstStyle>
            <a:lvl1pPr marL="0" indent="0" algn="ctr">
              <a:lnSpc>
                <a:spcPct val="90000"/>
              </a:lnSpc>
              <a:spcBef>
                <a:spcPts val="1200"/>
              </a:spcBef>
              <a:buNone/>
              <a:defRPr sz="1200" b="0" baseline="0">
                <a:solidFill>
                  <a:schemeClr val="bg1">
                    <a:lumMod val="65000"/>
                  </a:schemeClr>
                </a:solidFill>
                <a:latin typeface="+mn-lt"/>
              </a:defRPr>
            </a:lvl1pPr>
          </a:lstStyle>
          <a:p>
            <a:pPr lvl="0"/>
            <a:r>
              <a:rPr lang="id-ID" dirty="0"/>
              <a:t>Lorem Ipsum Dolor sit Amet</a:t>
            </a:r>
            <a:endParaRPr lang="en-US" dirty="0"/>
          </a:p>
        </p:txBody>
      </p:sp>
      <p:sp>
        <p:nvSpPr>
          <p:cNvPr id="6" name="Pentagon 5"/>
          <p:cNvSpPr/>
          <p:nvPr userDrawn="1"/>
        </p:nvSpPr>
        <p:spPr>
          <a:xfrm rot="5400000">
            <a:off x="11218691" y="46039"/>
            <a:ext cx="549275" cy="457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p:cNvSpPr txBox="1"/>
          <p:nvPr userDrawn="1"/>
        </p:nvSpPr>
        <p:spPr>
          <a:xfrm>
            <a:off x="11213134" y="56560"/>
            <a:ext cx="560388" cy="338554"/>
          </a:xfrm>
          <a:prstGeom prst="rect">
            <a:avLst/>
          </a:prstGeom>
          <a:noFill/>
        </p:spPr>
        <p:txBody>
          <a:bodyPr wrap="square" rtlCol="0">
            <a:spAutoFit/>
          </a:bodyPr>
          <a:lstStyle/>
          <a:p>
            <a:pPr algn="ctr"/>
            <a:fld id="{260E2A6B-A809-4840-BF14-8648BC0BDF87}" type="slidenum">
              <a:rPr lang="id-ID" sz="1600" b="1" smtClean="0">
                <a:solidFill>
                  <a:schemeClr val="bg1"/>
                </a:solidFill>
              </a:rPr>
              <a:pPr algn="ctr"/>
              <a:t>‹#›</a:t>
            </a:fld>
            <a:endParaRPr lang="id-ID" sz="2000" dirty="0">
              <a:solidFill>
                <a:schemeClr val="bg1"/>
              </a:solidFill>
            </a:endParaRPr>
          </a:p>
        </p:txBody>
      </p:sp>
    </p:spTree>
    <p:extLst>
      <p:ext uri="{BB962C8B-B14F-4D97-AF65-F5344CB8AC3E}">
        <p14:creationId xmlns:p14="http://schemas.microsoft.com/office/powerpoint/2010/main" val="60191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C6EB-5633-434D-8D56-79975BEC6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149B15-5AD7-4AA8-AB19-D79B395F0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29BA6-C87C-478F-9409-1E3B91C54CF4}"/>
              </a:ext>
            </a:extLst>
          </p:cNvPr>
          <p:cNvSpPr>
            <a:spLocks noGrp="1"/>
          </p:cNvSpPr>
          <p:nvPr>
            <p:ph type="dt" sz="half" idx="10"/>
          </p:nvPr>
        </p:nvSpPr>
        <p:spPr/>
        <p:txBody>
          <a:bodyPr/>
          <a:lstStyle/>
          <a:p>
            <a:fld id="{26F47632-6C65-44F0-9CB4-1E46B7B96D51}" type="datetimeFigureOut">
              <a:rPr lang="en-US" smtClean="0"/>
              <a:t>4/15/2022</a:t>
            </a:fld>
            <a:endParaRPr lang="en-US"/>
          </a:p>
        </p:txBody>
      </p:sp>
      <p:sp>
        <p:nvSpPr>
          <p:cNvPr id="5" name="Footer Placeholder 4">
            <a:extLst>
              <a:ext uri="{FF2B5EF4-FFF2-40B4-BE49-F238E27FC236}">
                <a16:creationId xmlns:a16="http://schemas.microsoft.com/office/drawing/2014/main" id="{BCB7996E-C880-4142-AC2A-A2351AFC7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FEA7B-B2FB-4EB7-BB92-9F1F46AC9166}"/>
              </a:ext>
            </a:extLst>
          </p:cNvPr>
          <p:cNvSpPr>
            <a:spLocks noGrp="1"/>
          </p:cNvSpPr>
          <p:nvPr>
            <p:ph type="sldNum" sz="quarter" idx="12"/>
          </p:nvPr>
        </p:nvSpPr>
        <p:spPr/>
        <p:txBody>
          <a:bodyPr/>
          <a:lstStyle/>
          <a:p>
            <a:fld id="{A9A4FB5B-E2E5-4752-AC6A-93BAC8035403}" type="slidenum">
              <a:rPr lang="en-US" smtClean="0"/>
              <a:t>‹#›</a:t>
            </a:fld>
            <a:endParaRPr lang="en-US"/>
          </a:p>
        </p:txBody>
      </p:sp>
    </p:spTree>
    <p:extLst>
      <p:ext uri="{BB962C8B-B14F-4D97-AF65-F5344CB8AC3E}">
        <p14:creationId xmlns:p14="http://schemas.microsoft.com/office/powerpoint/2010/main" val="268720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D1B0-1C37-4E8D-BBD2-DA91D53864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9596D1-2E6A-4B60-84F3-4BA4A26211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910F2D-19A3-470A-8658-70B59132DD5A}"/>
              </a:ext>
            </a:extLst>
          </p:cNvPr>
          <p:cNvSpPr>
            <a:spLocks noGrp="1"/>
          </p:cNvSpPr>
          <p:nvPr>
            <p:ph type="dt" sz="half" idx="10"/>
          </p:nvPr>
        </p:nvSpPr>
        <p:spPr/>
        <p:txBody>
          <a:bodyPr/>
          <a:lstStyle/>
          <a:p>
            <a:fld id="{26F47632-6C65-44F0-9CB4-1E46B7B96D51}" type="datetimeFigureOut">
              <a:rPr lang="en-US" smtClean="0"/>
              <a:t>4/15/2022</a:t>
            </a:fld>
            <a:endParaRPr lang="en-US"/>
          </a:p>
        </p:txBody>
      </p:sp>
      <p:sp>
        <p:nvSpPr>
          <p:cNvPr id="5" name="Footer Placeholder 4">
            <a:extLst>
              <a:ext uri="{FF2B5EF4-FFF2-40B4-BE49-F238E27FC236}">
                <a16:creationId xmlns:a16="http://schemas.microsoft.com/office/drawing/2014/main" id="{E9DA3383-E419-4627-9ACE-4D4D585E3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9FB89-B9D4-4AB5-9911-5CF2FF404351}"/>
              </a:ext>
            </a:extLst>
          </p:cNvPr>
          <p:cNvSpPr>
            <a:spLocks noGrp="1"/>
          </p:cNvSpPr>
          <p:nvPr>
            <p:ph type="sldNum" sz="quarter" idx="12"/>
          </p:nvPr>
        </p:nvSpPr>
        <p:spPr/>
        <p:txBody>
          <a:bodyPr/>
          <a:lstStyle/>
          <a:p>
            <a:fld id="{A9A4FB5B-E2E5-4752-AC6A-93BAC8035403}" type="slidenum">
              <a:rPr lang="en-US" smtClean="0"/>
              <a:t>‹#›</a:t>
            </a:fld>
            <a:endParaRPr lang="en-US"/>
          </a:p>
        </p:txBody>
      </p:sp>
    </p:spTree>
    <p:extLst>
      <p:ext uri="{BB962C8B-B14F-4D97-AF65-F5344CB8AC3E}">
        <p14:creationId xmlns:p14="http://schemas.microsoft.com/office/powerpoint/2010/main" val="186172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2E98-B7DB-4344-8C61-2FF8EAD9FE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A81E3-67FE-4624-8AD9-85C52619BA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11B86-2C41-492A-B849-D5D657FBA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936A5E-9056-4B09-83A8-AD6AA1943290}"/>
              </a:ext>
            </a:extLst>
          </p:cNvPr>
          <p:cNvSpPr>
            <a:spLocks noGrp="1"/>
          </p:cNvSpPr>
          <p:nvPr>
            <p:ph type="dt" sz="half" idx="10"/>
          </p:nvPr>
        </p:nvSpPr>
        <p:spPr/>
        <p:txBody>
          <a:bodyPr/>
          <a:lstStyle/>
          <a:p>
            <a:fld id="{26F47632-6C65-44F0-9CB4-1E46B7B96D51}" type="datetimeFigureOut">
              <a:rPr lang="en-US" smtClean="0"/>
              <a:t>4/15/2022</a:t>
            </a:fld>
            <a:endParaRPr lang="en-US"/>
          </a:p>
        </p:txBody>
      </p:sp>
      <p:sp>
        <p:nvSpPr>
          <p:cNvPr id="6" name="Footer Placeholder 5">
            <a:extLst>
              <a:ext uri="{FF2B5EF4-FFF2-40B4-BE49-F238E27FC236}">
                <a16:creationId xmlns:a16="http://schemas.microsoft.com/office/drawing/2014/main" id="{02AFA8E7-00BE-4392-9708-8640D21CD8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D3D09-46D4-4D5B-994F-E9EA645525C3}"/>
              </a:ext>
            </a:extLst>
          </p:cNvPr>
          <p:cNvSpPr>
            <a:spLocks noGrp="1"/>
          </p:cNvSpPr>
          <p:nvPr>
            <p:ph type="sldNum" sz="quarter" idx="12"/>
          </p:nvPr>
        </p:nvSpPr>
        <p:spPr/>
        <p:txBody>
          <a:bodyPr/>
          <a:lstStyle/>
          <a:p>
            <a:fld id="{A9A4FB5B-E2E5-4752-AC6A-93BAC8035403}" type="slidenum">
              <a:rPr lang="en-US" smtClean="0"/>
              <a:t>‹#›</a:t>
            </a:fld>
            <a:endParaRPr lang="en-US"/>
          </a:p>
        </p:txBody>
      </p:sp>
    </p:spTree>
    <p:extLst>
      <p:ext uri="{BB962C8B-B14F-4D97-AF65-F5344CB8AC3E}">
        <p14:creationId xmlns:p14="http://schemas.microsoft.com/office/powerpoint/2010/main" val="241998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2E5F-D496-44A3-891C-5576D9CBCD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FC1E17-B4DA-4F03-800F-2199354301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B5A00E-9B72-4C76-A617-59A7440757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9520C2-D8EA-4900-884B-9DF5880D0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6129D6-6E6E-44F1-9F24-09DBA6EE3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AD9B61-9DA0-40D7-928F-96CC5506891B}"/>
              </a:ext>
            </a:extLst>
          </p:cNvPr>
          <p:cNvSpPr>
            <a:spLocks noGrp="1"/>
          </p:cNvSpPr>
          <p:nvPr>
            <p:ph type="dt" sz="half" idx="10"/>
          </p:nvPr>
        </p:nvSpPr>
        <p:spPr/>
        <p:txBody>
          <a:bodyPr/>
          <a:lstStyle/>
          <a:p>
            <a:fld id="{26F47632-6C65-44F0-9CB4-1E46B7B96D51}" type="datetimeFigureOut">
              <a:rPr lang="en-US" smtClean="0"/>
              <a:t>4/15/2022</a:t>
            </a:fld>
            <a:endParaRPr lang="en-US"/>
          </a:p>
        </p:txBody>
      </p:sp>
      <p:sp>
        <p:nvSpPr>
          <p:cNvPr id="8" name="Footer Placeholder 7">
            <a:extLst>
              <a:ext uri="{FF2B5EF4-FFF2-40B4-BE49-F238E27FC236}">
                <a16:creationId xmlns:a16="http://schemas.microsoft.com/office/drawing/2014/main" id="{50BD23A8-F1F6-497E-B342-B41ED22C9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D7F9A7-96BF-4230-B8FE-E156E495C01B}"/>
              </a:ext>
            </a:extLst>
          </p:cNvPr>
          <p:cNvSpPr>
            <a:spLocks noGrp="1"/>
          </p:cNvSpPr>
          <p:nvPr>
            <p:ph type="sldNum" sz="quarter" idx="12"/>
          </p:nvPr>
        </p:nvSpPr>
        <p:spPr/>
        <p:txBody>
          <a:bodyPr/>
          <a:lstStyle/>
          <a:p>
            <a:fld id="{A9A4FB5B-E2E5-4752-AC6A-93BAC8035403}" type="slidenum">
              <a:rPr lang="en-US" smtClean="0"/>
              <a:t>‹#›</a:t>
            </a:fld>
            <a:endParaRPr lang="en-US"/>
          </a:p>
        </p:txBody>
      </p:sp>
    </p:spTree>
    <p:extLst>
      <p:ext uri="{BB962C8B-B14F-4D97-AF65-F5344CB8AC3E}">
        <p14:creationId xmlns:p14="http://schemas.microsoft.com/office/powerpoint/2010/main" val="237675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2C73-790D-42CB-8692-86918DB788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FE709-A924-4282-AACE-63FF00AA52C2}"/>
              </a:ext>
            </a:extLst>
          </p:cNvPr>
          <p:cNvSpPr>
            <a:spLocks noGrp="1"/>
          </p:cNvSpPr>
          <p:nvPr>
            <p:ph type="dt" sz="half" idx="10"/>
          </p:nvPr>
        </p:nvSpPr>
        <p:spPr/>
        <p:txBody>
          <a:bodyPr/>
          <a:lstStyle/>
          <a:p>
            <a:fld id="{26F47632-6C65-44F0-9CB4-1E46B7B96D51}" type="datetimeFigureOut">
              <a:rPr lang="en-US" smtClean="0"/>
              <a:t>4/15/2022</a:t>
            </a:fld>
            <a:endParaRPr lang="en-US"/>
          </a:p>
        </p:txBody>
      </p:sp>
      <p:sp>
        <p:nvSpPr>
          <p:cNvPr id="4" name="Footer Placeholder 3">
            <a:extLst>
              <a:ext uri="{FF2B5EF4-FFF2-40B4-BE49-F238E27FC236}">
                <a16:creationId xmlns:a16="http://schemas.microsoft.com/office/drawing/2014/main" id="{6292397D-9472-49F4-A00E-B001795C5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065BBE-9BE9-4B38-80A7-394714A5295C}"/>
              </a:ext>
            </a:extLst>
          </p:cNvPr>
          <p:cNvSpPr>
            <a:spLocks noGrp="1"/>
          </p:cNvSpPr>
          <p:nvPr>
            <p:ph type="sldNum" sz="quarter" idx="12"/>
          </p:nvPr>
        </p:nvSpPr>
        <p:spPr/>
        <p:txBody>
          <a:bodyPr/>
          <a:lstStyle/>
          <a:p>
            <a:fld id="{A9A4FB5B-E2E5-4752-AC6A-93BAC8035403}" type="slidenum">
              <a:rPr lang="en-US" smtClean="0"/>
              <a:t>‹#›</a:t>
            </a:fld>
            <a:endParaRPr lang="en-US"/>
          </a:p>
        </p:txBody>
      </p:sp>
    </p:spTree>
    <p:extLst>
      <p:ext uri="{BB962C8B-B14F-4D97-AF65-F5344CB8AC3E}">
        <p14:creationId xmlns:p14="http://schemas.microsoft.com/office/powerpoint/2010/main" val="6609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225AF3-92A3-4361-A31F-D2881D0F67C4}"/>
              </a:ext>
            </a:extLst>
          </p:cNvPr>
          <p:cNvSpPr>
            <a:spLocks noGrp="1"/>
          </p:cNvSpPr>
          <p:nvPr>
            <p:ph type="dt" sz="half" idx="10"/>
          </p:nvPr>
        </p:nvSpPr>
        <p:spPr/>
        <p:txBody>
          <a:bodyPr/>
          <a:lstStyle/>
          <a:p>
            <a:fld id="{26F47632-6C65-44F0-9CB4-1E46B7B96D51}" type="datetimeFigureOut">
              <a:rPr lang="en-US" smtClean="0"/>
              <a:t>4/15/2022</a:t>
            </a:fld>
            <a:endParaRPr lang="en-US"/>
          </a:p>
        </p:txBody>
      </p:sp>
      <p:sp>
        <p:nvSpPr>
          <p:cNvPr id="3" name="Footer Placeholder 2">
            <a:extLst>
              <a:ext uri="{FF2B5EF4-FFF2-40B4-BE49-F238E27FC236}">
                <a16:creationId xmlns:a16="http://schemas.microsoft.com/office/drawing/2014/main" id="{E940C1D8-6FD3-4B65-A21E-5839D34F8C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DB5484-193B-427D-B048-E2F9AC7428D4}"/>
              </a:ext>
            </a:extLst>
          </p:cNvPr>
          <p:cNvSpPr>
            <a:spLocks noGrp="1"/>
          </p:cNvSpPr>
          <p:nvPr>
            <p:ph type="sldNum" sz="quarter" idx="12"/>
          </p:nvPr>
        </p:nvSpPr>
        <p:spPr/>
        <p:txBody>
          <a:bodyPr/>
          <a:lstStyle/>
          <a:p>
            <a:fld id="{A9A4FB5B-E2E5-4752-AC6A-93BAC8035403}" type="slidenum">
              <a:rPr lang="en-US" smtClean="0"/>
              <a:t>‹#›</a:t>
            </a:fld>
            <a:endParaRPr lang="en-US"/>
          </a:p>
        </p:txBody>
      </p:sp>
    </p:spTree>
    <p:extLst>
      <p:ext uri="{BB962C8B-B14F-4D97-AF65-F5344CB8AC3E}">
        <p14:creationId xmlns:p14="http://schemas.microsoft.com/office/powerpoint/2010/main" val="122700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C0F5-0C41-4442-AFA6-A20FBD807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05785-F250-43E2-BB83-0F4F209E4E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4539F6-971A-44F9-AB45-8C9D47A49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A66B1-00DB-412E-9C9F-4359D354A381}"/>
              </a:ext>
            </a:extLst>
          </p:cNvPr>
          <p:cNvSpPr>
            <a:spLocks noGrp="1"/>
          </p:cNvSpPr>
          <p:nvPr>
            <p:ph type="dt" sz="half" idx="10"/>
          </p:nvPr>
        </p:nvSpPr>
        <p:spPr/>
        <p:txBody>
          <a:bodyPr/>
          <a:lstStyle/>
          <a:p>
            <a:fld id="{26F47632-6C65-44F0-9CB4-1E46B7B96D51}" type="datetimeFigureOut">
              <a:rPr lang="en-US" smtClean="0"/>
              <a:t>4/15/2022</a:t>
            </a:fld>
            <a:endParaRPr lang="en-US"/>
          </a:p>
        </p:txBody>
      </p:sp>
      <p:sp>
        <p:nvSpPr>
          <p:cNvPr id="6" name="Footer Placeholder 5">
            <a:extLst>
              <a:ext uri="{FF2B5EF4-FFF2-40B4-BE49-F238E27FC236}">
                <a16:creationId xmlns:a16="http://schemas.microsoft.com/office/drawing/2014/main" id="{9E691F69-9FD0-49F3-B245-5EE3C6B1E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497A9-666A-4B2F-9F59-F90995AF24ED}"/>
              </a:ext>
            </a:extLst>
          </p:cNvPr>
          <p:cNvSpPr>
            <a:spLocks noGrp="1"/>
          </p:cNvSpPr>
          <p:nvPr>
            <p:ph type="sldNum" sz="quarter" idx="12"/>
          </p:nvPr>
        </p:nvSpPr>
        <p:spPr/>
        <p:txBody>
          <a:bodyPr/>
          <a:lstStyle/>
          <a:p>
            <a:fld id="{A9A4FB5B-E2E5-4752-AC6A-93BAC8035403}" type="slidenum">
              <a:rPr lang="en-US" smtClean="0"/>
              <a:t>‹#›</a:t>
            </a:fld>
            <a:endParaRPr lang="en-US"/>
          </a:p>
        </p:txBody>
      </p:sp>
    </p:spTree>
    <p:extLst>
      <p:ext uri="{BB962C8B-B14F-4D97-AF65-F5344CB8AC3E}">
        <p14:creationId xmlns:p14="http://schemas.microsoft.com/office/powerpoint/2010/main" val="181085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6F1A-0877-4C1D-BF30-771D3C323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1512D-7990-4D34-90D4-4D041332C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7A899-F6B1-4F30-8EC3-737E125C4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C88EF-51CD-4265-BC14-E9B74AD4FBFF}"/>
              </a:ext>
            </a:extLst>
          </p:cNvPr>
          <p:cNvSpPr>
            <a:spLocks noGrp="1"/>
          </p:cNvSpPr>
          <p:nvPr>
            <p:ph type="dt" sz="half" idx="10"/>
          </p:nvPr>
        </p:nvSpPr>
        <p:spPr/>
        <p:txBody>
          <a:bodyPr/>
          <a:lstStyle/>
          <a:p>
            <a:fld id="{26F47632-6C65-44F0-9CB4-1E46B7B96D51}" type="datetimeFigureOut">
              <a:rPr lang="en-US" smtClean="0"/>
              <a:t>4/15/2022</a:t>
            </a:fld>
            <a:endParaRPr lang="en-US"/>
          </a:p>
        </p:txBody>
      </p:sp>
      <p:sp>
        <p:nvSpPr>
          <p:cNvPr id="6" name="Footer Placeholder 5">
            <a:extLst>
              <a:ext uri="{FF2B5EF4-FFF2-40B4-BE49-F238E27FC236}">
                <a16:creationId xmlns:a16="http://schemas.microsoft.com/office/drawing/2014/main" id="{1CE24148-F58D-471D-B829-E5062F5654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F7EA37-B505-4E54-98C2-23E28394A463}"/>
              </a:ext>
            </a:extLst>
          </p:cNvPr>
          <p:cNvSpPr>
            <a:spLocks noGrp="1"/>
          </p:cNvSpPr>
          <p:nvPr>
            <p:ph type="sldNum" sz="quarter" idx="12"/>
          </p:nvPr>
        </p:nvSpPr>
        <p:spPr/>
        <p:txBody>
          <a:bodyPr/>
          <a:lstStyle/>
          <a:p>
            <a:fld id="{A9A4FB5B-E2E5-4752-AC6A-93BAC8035403}" type="slidenum">
              <a:rPr lang="en-US" smtClean="0"/>
              <a:t>‹#›</a:t>
            </a:fld>
            <a:endParaRPr lang="en-US"/>
          </a:p>
        </p:txBody>
      </p:sp>
    </p:spTree>
    <p:extLst>
      <p:ext uri="{BB962C8B-B14F-4D97-AF65-F5344CB8AC3E}">
        <p14:creationId xmlns:p14="http://schemas.microsoft.com/office/powerpoint/2010/main" val="386103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F1D902-3C85-463A-9879-F006DFA324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F0C1C8-77D6-476C-9E02-58026AB19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49ED8-C7DB-41F2-962A-4552F9D90C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47632-6C65-44F0-9CB4-1E46B7B96D51}" type="datetimeFigureOut">
              <a:rPr lang="en-US" smtClean="0"/>
              <a:t>4/15/2022</a:t>
            </a:fld>
            <a:endParaRPr lang="en-US"/>
          </a:p>
        </p:txBody>
      </p:sp>
      <p:sp>
        <p:nvSpPr>
          <p:cNvPr id="5" name="Footer Placeholder 4">
            <a:extLst>
              <a:ext uri="{FF2B5EF4-FFF2-40B4-BE49-F238E27FC236}">
                <a16:creationId xmlns:a16="http://schemas.microsoft.com/office/drawing/2014/main" id="{5D3DFD00-7134-4C9E-9A72-881DD98E52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919556-DC46-4729-A17A-DF13DFF83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4FB5B-E2E5-4752-AC6A-93BAC8035403}" type="slidenum">
              <a:rPr lang="en-US" smtClean="0"/>
              <a:t>‹#›</a:t>
            </a:fld>
            <a:endParaRPr lang="en-US"/>
          </a:p>
        </p:txBody>
      </p:sp>
    </p:spTree>
    <p:extLst>
      <p:ext uri="{BB962C8B-B14F-4D97-AF65-F5344CB8AC3E}">
        <p14:creationId xmlns:p14="http://schemas.microsoft.com/office/powerpoint/2010/main" val="9728605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b29015e0-8723-4a68-bf7d-8e8b4b4330a0/ReportSection4c4abf59eac74d91dae0"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b29015e0-8723-4a68-bf7d-8e8b4b4330a0/ReportSection4c4abf59eac74d91dae0"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b29015e0-8723-4a68-bf7d-8e8b4b4330a0/ReportSection4c4abf59eac74d91dae0"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b29015e0-8723-4a68-bf7d-8e8b4b4330a0/ReportSection4c4abf59eac74d91dae0" TargetMode="External"/><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hyperlink" Target="https://app.powerbi.com/groups/me/reports/b29015e0-8723-4a68-bf7d-8e8b4b4330a0/ReportSection4c4abf59eac74d91dae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pp.powerbi.com/groups/me/reports/b29015e0-8723-4a68-bf7d-8e8b4b4330a0/ReportSection4c4abf59eac74d91dae0"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3"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B9DF52-7B22-468C-9CA0-5AEACD308D7B}"/>
              </a:ext>
            </a:extLst>
          </p:cNvPr>
          <p:cNvSpPr>
            <a:spLocks noGrp="1"/>
          </p:cNvSpPr>
          <p:nvPr>
            <p:ph type="ctrTitle"/>
          </p:nvPr>
        </p:nvSpPr>
        <p:spPr>
          <a:xfrm>
            <a:off x="190360" y="798939"/>
            <a:ext cx="7508969" cy="2611967"/>
          </a:xfrm>
        </p:spPr>
        <p:txBody>
          <a:bodyPr anchor="b">
            <a:normAutofit/>
          </a:bodyPr>
          <a:lstStyle/>
          <a:p>
            <a:pPr algn="l"/>
            <a:r>
              <a:rPr lang="en-US" sz="3200" b="1" i="0" u="none" strike="noStrike" baseline="0" dirty="0">
                <a:latin typeface="Arial-BoldMT"/>
              </a:rPr>
              <a:t>Global Sales Planning &amp; Analytics Associate - NV Sales Ops</a:t>
            </a:r>
            <a:endParaRPr lang="en-US" sz="3200" dirty="0">
              <a:latin typeface="Arial-BoldMT"/>
            </a:endParaRPr>
          </a:p>
        </p:txBody>
      </p:sp>
      <p:sp>
        <p:nvSpPr>
          <p:cNvPr id="4" name="TextBox 3">
            <a:extLst>
              <a:ext uri="{FF2B5EF4-FFF2-40B4-BE49-F238E27FC236}">
                <a16:creationId xmlns:a16="http://schemas.microsoft.com/office/drawing/2014/main" id="{42931DBE-B33D-4370-B9C1-4D5BC21B06DB}"/>
              </a:ext>
            </a:extLst>
          </p:cNvPr>
          <p:cNvSpPr txBox="1"/>
          <p:nvPr/>
        </p:nvSpPr>
        <p:spPr>
          <a:xfrm>
            <a:off x="1705322" y="204647"/>
            <a:ext cx="3400290" cy="800219"/>
          </a:xfrm>
          <a:prstGeom prst="rect">
            <a:avLst/>
          </a:prstGeom>
          <a:noFill/>
        </p:spPr>
        <p:txBody>
          <a:bodyPr wrap="none" rtlCol="0">
            <a:spAutoFit/>
          </a:bodyPr>
          <a:lstStyle/>
          <a:p>
            <a:r>
              <a:rPr lang="en-US" sz="4600" b="1">
                <a:latin typeface="Arial-BoldMT"/>
                <a:ea typeface="+mj-ea"/>
                <a:cs typeface="+mj-cs"/>
              </a:rPr>
              <a:t>Case Study</a:t>
            </a:r>
            <a:endParaRPr lang="en-US" sz="4600" b="1" dirty="0">
              <a:latin typeface="Arial-BoldMT"/>
              <a:ea typeface="+mj-ea"/>
              <a:cs typeface="+mj-cs"/>
            </a:endParaRPr>
          </a:p>
        </p:txBody>
      </p:sp>
      <p:sp>
        <p:nvSpPr>
          <p:cNvPr id="3" name="TextBox 2">
            <a:extLst>
              <a:ext uri="{FF2B5EF4-FFF2-40B4-BE49-F238E27FC236}">
                <a16:creationId xmlns:a16="http://schemas.microsoft.com/office/drawing/2014/main" id="{BBD3F85B-B618-452C-91CB-FF888D090249}"/>
              </a:ext>
            </a:extLst>
          </p:cNvPr>
          <p:cNvSpPr txBox="1"/>
          <p:nvPr/>
        </p:nvSpPr>
        <p:spPr>
          <a:xfrm>
            <a:off x="190360" y="6152973"/>
            <a:ext cx="2609882" cy="307777"/>
          </a:xfrm>
          <a:prstGeom prst="rect">
            <a:avLst/>
          </a:prstGeom>
          <a:noFill/>
        </p:spPr>
        <p:txBody>
          <a:bodyPr wrap="none" rtlCol="0">
            <a:spAutoFit/>
          </a:bodyPr>
          <a:lstStyle/>
          <a:p>
            <a:r>
              <a:rPr lang="en-US" sz="1400" dirty="0"/>
              <a:t>Name of Presenter: Arpita Rawal</a:t>
            </a:r>
          </a:p>
        </p:txBody>
      </p:sp>
    </p:spTree>
    <p:extLst>
      <p:ext uri="{BB962C8B-B14F-4D97-AF65-F5344CB8AC3E}">
        <p14:creationId xmlns:p14="http://schemas.microsoft.com/office/powerpoint/2010/main" val="17807983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8225A748-C6E1-3A94-9ADF-B73B95C8B28C}"/>
              </a:ext>
            </a:extLst>
          </p:cNvPr>
          <p:cNvGraphicFramePr>
            <a:graphicFrameLocks noGrp="1"/>
          </p:cNvGraphicFramePr>
          <p:nvPr>
            <p:ph idx="1"/>
            <p:extLst>
              <p:ext uri="{D42A27DB-BD31-4B8C-83A1-F6EECF244321}">
                <p14:modId xmlns:p14="http://schemas.microsoft.com/office/powerpoint/2010/main" val="7875002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59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8DA1591-AC84-4726-9106-6373AC9BA287}"/>
              </a:ext>
            </a:extLst>
          </p:cNvPr>
          <p:cNvGraphicFramePr>
            <a:graphicFrameLocks noGrp="1"/>
          </p:cNvGraphicFramePr>
          <p:nvPr>
            <p:extLst>
              <p:ext uri="{D42A27DB-BD31-4B8C-83A1-F6EECF244321}">
                <p14:modId xmlns:p14="http://schemas.microsoft.com/office/powerpoint/2010/main" val="3908452631"/>
              </p:ext>
            </p:extLst>
          </p:nvPr>
        </p:nvGraphicFramePr>
        <p:xfrm>
          <a:off x="844826" y="2723322"/>
          <a:ext cx="11347174" cy="1480930"/>
        </p:xfrm>
        <a:graphic>
          <a:graphicData uri="http://schemas.openxmlformats.org/drawingml/2006/table">
            <a:tbl>
              <a:tblPr firstRow="1" bandRow="1">
                <a:tableStyleId>{5C22544A-7EE6-4342-B048-85BDC9FD1C3A}</a:tableStyleId>
              </a:tblPr>
              <a:tblGrid>
                <a:gridCol w="11347174">
                  <a:extLst>
                    <a:ext uri="{9D8B030D-6E8A-4147-A177-3AD203B41FA5}">
                      <a16:colId xmlns:a16="http://schemas.microsoft.com/office/drawing/2014/main" val="38890390"/>
                    </a:ext>
                  </a:extLst>
                </a:gridCol>
              </a:tblGrid>
              <a:tr h="1480930">
                <a:tc>
                  <a:txBody>
                    <a:bodyPr/>
                    <a:lstStyle/>
                    <a:p>
                      <a:r>
                        <a:rPr lang="en-US" sz="4000" dirty="0">
                          <a:solidFill>
                            <a:srgbClr val="00B050"/>
                          </a:solidFill>
                        </a:rPr>
                        <a:t>Appendix</a:t>
                      </a:r>
                    </a:p>
                  </a:txBody>
                  <a:tcPr>
                    <a:solidFill>
                      <a:schemeClr val="tx1">
                        <a:lumMod val="85000"/>
                        <a:lumOff val="15000"/>
                      </a:schemeClr>
                    </a:solidFill>
                  </a:tcPr>
                </a:tc>
                <a:extLst>
                  <a:ext uri="{0D108BD9-81ED-4DB2-BD59-A6C34878D82A}">
                    <a16:rowId xmlns:a16="http://schemas.microsoft.com/office/drawing/2014/main" val="2960481033"/>
                  </a:ext>
                </a:extLst>
              </a:tr>
            </a:tbl>
          </a:graphicData>
        </a:graphic>
      </p:graphicFrame>
    </p:spTree>
    <p:extLst>
      <p:ext uri="{BB962C8B-B14F-4D97-AF65-F5344CB8AC3E}">
        <p14:creationId xmlns:p14="http://schemas.microsoft.com/office/powerpoint/2010/main" val="4146333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C33717-D662-4952-BB14-FD7213666F8D}"/>
              </a:ext>
            </a:extLst>
          </p:cNvPr>
          <p:cNvPicPr>
            <a:picLocks noChangeAspect="1"/>
          </p:cNvPicPr>
          <p:nvPr/>
        </p:nvPicPr>
        <p:blipFill>
          <a:blip r:embed="rId2"/>
          <a:stretch>
            <a:fillRect/>
          </a:stretch>
        </p:blipFill>
        <p:spPr>
          <a:xfrm>
            <a:off x="1704975" y="1044849"/>
            <a:ext cx="8782050" cy="4067175"/>
          </a:xfrm>
          <a:prstGeom prst="rect">
            <a:avLst/>
          </a:prstGeom>
        </p:spPr>
      </p:pic>
    </p:spTree>
    <p:extLst>
      <p:ext uri="{BB962C8B-B14F-4D97-AF65-F5344CB8AC3E}">
        <p14:creationId xmlns:p14="http://schemas.microsoft.com/office/powerpoint/2010/main" val="2969409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8DA1591-AC84-4726-9106-6373AC9BA287}"/>
              </a:ext>
            </a:extLst>
          </p:cNvPr>
          <p:cNvGraphicFramePr>
            <a:graphicFrameLocks noGrp="1"/>
          </p:cNvGraphicFramePr>
          <p:nvPr>
            <p:extLst>
              <p:ext uri="{D42A27DB-BD31-4B8C-83A1-F6EECF244321}">
                <p14:modId xmlns:p14="http://schemas.microsoft.com/office/powerpoint/2010/main" val="4138789800"/>
              </p:ext>
            </p:extLst>
          </p:nvPr>
        </p:nvGraphicFramePr>
        <p:xfrm>
          <a:off x="0" y="9765"/>
          <a:ext cx="11347174" cy="665922"/>
        </p:xfrm>
        <a:graphic>
          <a:graphicData uri="http://schemas.openxmlformats.org/drawingml/2006/table">
            <a:tbl>
              <a:tblPr firstRow="1" bandRow="1">
                <a:tableStyleId>{5C22544A-7EE6-4342-B048-85BDC9FD1C3A}</a:tableStyleId>
              </a:tblPr>
              <a:tblGrid>
                <a:gridCol w="11347174">
                  <a:extLst>
                    <a:ext uri="{9D8B030D-6E8A-4147-A177-3AD203B41FA5}">
                      <a16:colId xmlns:a16="http://schemas.microsoft.com/office/drawing/2014/main" val="38890390"/>
                    </a:ext>
                  </a:extLst>
                </a:gridCol>
              </a:tblGrid>
              <a:tr h="665922">
                <a:tc>
                  <a:txBody>
                    <a:bodyPr/>
                    <a:lstStyle/>
                    <a:p>
                      <a:r>
                        <a:rPr lang="en-US" sz="2000" dirty="0">
                          <a:solidFill>
                            <a:srgbClr val="00B050"/>
                          </a:solidFill>
                        </a:rPr>
                        <a:t>Questions to discuss - </a:t>
                      </a:r>
                    </a:p>
                  </a:txBody>
                  <a:tcPr>
                    <a:solidFill>
                      <a:schemeClr val="bg1"/>
                    </a:solidFill>
                  </a:tcPr>
                </a:tc>
                <a:extLst>
                  <a:ext uri="{0D108BD9-81ED-4DB2-BD59-A6C34878D82A}">
                    <a16:rowId xmlns:a16="http://schemas.microsoft.com/office/drawing/2014/main" val="2960481033"/>
                  </a:ext>
                </a:extLst>
              </a:tr>
            </a:tbl>
          </a:graphicData>
        </a:graphic>
      </p:graphicFrame>
      <p:pic>
        <p:nvPicPr>
          <p:cNvPr id="3" name="Picture 2">
            <a:extLst>
              <a:ext uri="{FF2B5EF4-FFF2-40B4-BE49-F238E27FC236}">
                <a16:creationId xmlns:a16="http://schemas.microsoft.com/office/drawing/2014/main" id="{63BDB9C3-64A1-47AB-B87B-8E38A99BBB15}"/>
              </a:ext>
            </a:extLst>
          </p:cNvPr>
          <p:cNvPicPr>
            <a:picLocks noChangeAspect="1"/>
          </p:cNvPicPr>
          <p:nvPr/>
        </p:nvPicPr>
        <p:blipFill>
          <a:blip r:embed="rId2"/>
          <a:stretch>
            <a:fillRect/>
          </a:stretch>
        </p:blipFill>
        <p:spPr>
          <a:xfrm>
            <a:off x="949454" y="1249834"/>
            <a:ext cx="4638675" cy="3429000"/>
          </a:xfrm>
          <a:prstGeom prst="rect">
            <a:avLst/>
          </a:prstGeom>
        </p:spPr>
      </p:pic>
      <p:sp>
        <p:nvSpPr>
          <p:cNvPr id="5" name="TextBox 4">
            <a:extLst>
              <a:ext uri="{FF2B5EF4-FFF2-40B4-BE49-F238E27FC236}">
                <a16:creationId xmlns:a16="http://schemas.microsoft.com/office/drawing/2014/main" id="{57B732F3-175D-40EB-8885-E7A24FD64728}"/>
              </a:ext>
            </a:extLst>
          </p:cNvPr>
          <p:cNvSpPr txBox="1"/>
          <p:nvPr/>
        </p:nvSpPr>
        <p:spPr>
          <a:xfrm>
            <a:off x="138940" y="701040"/>
            <a:ext cx="7633460" cy="369332"/>
          </a:xfrm>
          <a:prstGeom prst="rect">
            <a:avLst/>
          </a:prstGeom>
          <a:noFill/>
        </p:spPr>
        <p:txBody>
          <a:bodyPr wrap="square" rtlCol="0">
            <a:spAutoFit/>
          </a:bodyPr>
          <a:lstStyle/>
          <a:p>
            <a:r>
              <a:rPr lang="en-US" dirty="0"/>
              <a:t>Q.1 )  Why completed orders count is more than received orders ?</a:t>
            </a:r>
          </a:p>
        </p:txBody>
      </p:sp>
    </p:spTree>
    <p:extLst>
      <p:ext uri="{BB962C8B-B14F-4D97-AF65-F5344CB8AC3E}">
        <p14:creationId xmlns:p14="http://schemas.microsoft.com/office/powerpoint/2010/main" val="160083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843"/>
            <a:ext cx="20193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2019300" y="0"/>
            <a:ext cx="2057400"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4077736" y="5602"/>
            <a:ext cx="2019300"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Rectangle 6"/>
          <p:cNvSpPr/>
          <p:nvPr/>
        </p:nvSpPr>
        <p:spPr>
          <a:xfrm>
            <a:off x="6096000" y="0"/>
            <a:ext cx="2019300" cy="6857999"/>
          </a:xfrm>
          <a:prstGeom prst="rect">
            <a:avLst/>
          </a:prstGeom>
          <a:solidFill>
            <a:schemeClr val="accent4">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8115300" y="0"/>
            <a:ext cx="2057400"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10172700" y="0"/>
            <a:ext cx="2019300"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783833" y="3223419"/>
            <a:ext cx="482600" cy="482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Neris Black" panose="00000A00000000000000" pitchFamily="50" charset="0"/>
            </a:endParaRPr>
          </a:p>
        </p:txBody>
      </p:sp>
      <p:sp>
        <p:nvSpPr>
          <p:cNvPr id="11" name="Oval 10"/>
          <p:cNvSpPr/>
          <p:nvPr/>
        </p:nvSpPr>
        <p:spPr>
          <a:xfrm>
            <a:off x="2781065" y="3223419"/>
            <a:ext cx="482600" cy="482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Neris Black" panose="00000A00000000000000" pitchFamily="50" charset="0"/>
            </a:endParaRPr>
          </a:p>
        </p:txBody>
      </p:sp>
      <p:sp>
        <p:nvSpPr>
          <p:cNvPr id="12" name="Oval 11"/>
          <p:cNvSpPr/>
          <p:nvPr/>
        </p:nvSpPr>
        <p:spPr>
          <a:xfrm>
            <a:off x="4861234" y="3223419"/>
            <a:ext cx="482600" cy="482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Neris Black" panose="00000A00000000000000" pitchFamily="50" charset="0"/>
            </a:endParaRPr>
          </a:p>
        </p:txBody>
      </p:sp>
      <p:sp>
        <p:nvSpPr>
          <p:cNvPr id="13" name="Oval 12"/>
          <p:cNvSpPr/>
          <p:nvPr/>
        </p:nvSpPr>
        <p:spPr>
          <a:xfrm>
            <a:off x="6874351" y="3223419"/>
            <a:ext cx="482600" cy="482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Neris Black" panose="00000A00000000000000" pitchFamily="50" charset="0"/>
            </a:endParaRPr>
          </a:p>
        </p:txBody>
      </p:sp>
      <p:sp>
        <p:nvSpPr>
          <p:cNvPr id="14" name="Oval 13"/>
          <p:cNvSpPr/>
          <p:nvPr/>
        </p:nvSpPr>
        <p:spPr>
          <a:xfrm>
            <a:off x="8925913" y="3223419"/>
            <a:ext cx="482600" cy="482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Neris Black" panose="00000A00000000000000" pitchFamily="50" charset="0"/>
            </a:endParaRPr>
          </a:p>
        </p:txBody>
      </p:sp>
      <p:sp>
        <p:nvSpPr>
          <p:cNvPr id="15" name="Rectangle 14"/>
          <p:cNvSpPr/>
          <p:nvPr/>
        </p:nvSpPr>
        <p:spPr>
          <a:xfrm>
            <a:off x="1025133" y="3429000"/>
            <a:ext cx="10192936"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Neris Black" panose="00000A00000000000000" pitchFamily="50" charset="0"/>
            </a:endParaRPr>
          </a:p>
        </p:txBody>
      </p:sp>
      <p:sp>
        <p:nvSpPr>
          <p:cNvPr id="16" name="TextBox 15"/>
          <p:cNvSpPr txBox="1"/>
          <p:nvPr/>
        </p:nvSpPr>
        <p:spPr>
          <a:xfrm>
            <a:off x="-24932" y="3924218"/>
            <a:ext cx="2067793" cy="738664"/>
          </a:xfrm>
          <a:prstGeom prst="rect">
            <a:avLst/>
          </a:prstGeom>
          <a:noFill/>
        </p:spPr>
        <p:txBody>
          <a:bodyPr wrap="square" rtlCol="0">
            <a:spAutoFit/>
          </a:bodyPr>
          <a:lstStyle/>
          <a:p>
            <a:pPr algn="ctr"/>
            <a:r>
              <a:rPr lang="en-US" sz="2100" dirty="0">
                <a:solidFill>
                  <a:schemeClr val="bg1"/>
                </a:solidFill>
                <a:latin typeface="Neris Black" panose="00000A00000000000000" pitchFamily="50" charset="0"/>
              </a:rPr>
              <a:t>1. To define customer criteria</a:t>
            </a:r>
            <a:endParaRPr lang="id-ID" sz="2100" dirty="0">
              <a:solidFill>
                <a:schemeClr val="bg1"/>
              </a:solidFill>
              <a:latin typeface="Neris Black" panose="00000A00000000000000" pitchFamily="50" charset="0"/>
            </a:endParaRPr>
          </a:p>
        </p:txBody>
      </p:sp>
      <p:sp>
        <p:nvSpPr>
          <p:cNvPr id="17" name="TextBox 16"/>
          <p:cNvSpPr txBox="1"/>
          <p:nvPr/>
        </p:nvSpPr>
        <p:spPr>
          <a:xfrm>
            <a:off x="4082710" y="3875730"/>
            <a:ext cx="2045379" cy="1061829"/>
          </a:xfrm>
          <a:prstGeom prst="rect">
            <a:avLst/>
          </a:prstGeom>
          <a:noFill/>
        </p:spPr>
        <p:txBody>
          <a:bodyPr wrap="square" rtlCol="0">
            <a:spAutoFit/>
          </a:bodyPr>
          <a:lstStyle/>
          <a:p>
            <a:pPr algn="ctr"/>
            <a:r>
              <a:rPr lang="en-US" sz="2100" dirty="0">
                <a:solidFill>
                  <a:schemeClr val="bg1"/>
                </a:solidFill>
                <a:latin typeface="Neris Black" panose="00000A00000000000000" pitchFamily="50" charset="0"/>
              </a:rPr>
              <a:t>3. Assign point values to each action</a:t>
            </a:r>
            <a:endParaRPr lang="id-ID" sz="2100" dirty="0">
              <a:solidFill>
                <a:schemeClr val="bg1"/>
              </a:solidFill>
              <a:latin typeface="Neris Black" panose="00000A00000000000000" pitchFamily="50" charset="0"/>
            </a:endParaRPr>
          </a:p>
        </p:txBody>
      </p:sp>
      <p:sp>
        <p:nvSpPr>
          <p:cNvPr id="18" name="TextBox 17"/>
          <p:cNvSpPr txBox="1"/>
          <p:nvPr/>
        </p:nvSpPr>
        <p:spPr>
          <a:xfrm>
            <a:off x="8122875" y="3857774"/>
            <a:ext cx="2045379" cy="1384995"/>
          </a:xfrm>
          <a:prstGeom prst="rect">
            <a:avLst/>
          </a:prstGeom>
          <a:noFill/>
        </p:spPr>
        <p:txBody>
          <a:bodyPr wrap="square" rtlCol="0">
            <a:spAutoFit/>
          </a:bodyPr>
          <a:lstStyle/>
          <a:p>
            <a:pPr algn="ctr"/>
            <a:r>
              <a:rPr lang="en-US" sz="2100" dirty="0">
                <a:solidFill>
                  <a:schemeClr val="bg1"/>
                </a:solidFill>
                <a:latin typeface="Neris Black" panose="00000A00000000000000" pitchFamily="50" charset="0"/>
              </a:rPr>
              <a:t>5. Using a lead scoring tool &amp; Machine learning</a:t>
            </a:r>
            <a:endParaRPr lang="id-ID" sz="2100" dirty="0">
              <a:solidFill>
                <a:schemeClr val="bg1"/>
              </a:solidFill>
              <a:latin typeface="Neris Black" panose="00000A00000000000000" pitchFamily="50" charset="0"/>
            </a:endParaRPr>
          </a:p>
        </p:txBody>
      </p:sp>
      <p:sp>
        <p:nvSpPr>
          <p:cNvPr id="19" name="TextBox 18"/>
          <p:cNvSpPr txBox="1"/>
          <p:nvPr/>
        </p:nvSpPr>
        <p:spPr>
          <a:xfrm>
            <a:off x="1975387" y="1512176"/>
            <a:ext cx="2045379" cy="1061829"/>
          </a:xfrm>
          <a:prstGeom prst="rect">
            <a:avLst/>
          </a:prstGeom>
          <a:noFill/>
        </p:spPr>
        <p:txBody>
          <a:bodyPr wrap="square" rtlCol="0">
            <a:spAutoFit/>
          </a:bodyPr>
          <a:lstStyle/>
          <a:p>
            <a:pPr algn="ctr"/>
            <a:r>
              <a:rPr lang="en-US" sz="2100" dirty="0">
                <a:solidFill>
                  <a:schemeClr val="bg1"/>
                </a:solidFill>
                <a:latin typeface="Neris Black" panose="00000A00000000000000" pitchFamily="50" charset="0"/>
              </a:rPr>
              <a:t>2. Identify customer behavior</a:t>
            </a:r>
            <a:endParaRPr lang="id-ID" sz="2100" dirty="0">
              <a:solidFill>
                <a:schemeClr val="bg1"/>
              </a:solidFill>
              <a:latin typeface="Neris Black" panose="00000A00000000000000" pitchFamily="50" charset="0"/>
            </a:endParaRPr>
          </a:p>
        </p:txBody>
      </p:sp>
      <p:sp>
        <p:nvSpPr>
          <p:cNvPr id="20" name="TextBox 19"/>
          <p:cNvSpPr txBox="1"/>
          <p:nvPr/>
        </p:nvSpPr>
        <p:spPr>
          <a:xfrm>
            <a:off x="6093732" y="1215687"/>
            <a:ext cx="2045379" cy="1708160"/>
          </a:xfrm>
          <a:prstGeom prst="rect">
            <a:avLst/>
          </a:prstGeom>
          <a:noFill/>
        </p:spPr>
        <p:txBody>
          <a:bodyPr wrap="square" rtlCol="0">
            <a:spAutoFit/>
          </a:bodyPr>
          <a:lstStyle/>
          <a:p>
            <a:pPr algn="ctr"/>
            <a:r>
              <a:rPr lang="en-US" sz="2100" dirty="0">
                <a:solidFill>
                  <a:schemeClr val="bg1"/>
                </a:solidFill>
                <a:latin typeface="Neris Black" panose="00000A00000000000000" pitchFamily="50" charset="0"/>
              </a:rPr>
              <a:t>4.</a:t>
            </a:r>
          </a:p>
          <a:p>
            <a:pPr algn="ctr"/>
            <a:r>
              <a:rPr lang="en-US" sz="2100" dirty="0">
                <a:solidFill>
                  <a:schemeClr val="bg1"/>
                </a:solidFill>
                <a:latin typeface="Neris Black" panose="00000A00000000000000" pitchFamily="50" charset="0"/>
              </a:rPr>
              <a:t>Determine a minimum qualification score</a:t>
            </a:r>
            <a:endParaRPr lang="id-ID" sz="2100" dirty="0">
              <a:solidFill>
                <a:schemeClr val="bg1"/>
              </a:solidFill>
              <a:latin typeface="Neris Black" panose="00000A00000000000000" pitchFamily="50" charset="0"/>
            </a:endParaRPr>
          </a:p>
        </p:txBody>
      </p:sp>
      <p:sp>
        <p:nvSpPr>
          <p:cNvPr id="21" name="Oval 20"/>
          <p:cNvSpPr/>
          <p:nvPr/>
        </p:nvSpPr>
        <p:spPr>
          <a:xfrm>
            <a:off x="10968861" y="3223419"/>
            <a:ext cx="482600" cy="482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Neris Black" panose="00000A00000000000000" pitchFamily="50" charset="0"/>
            </a:endParaRPr>
          </a:p>
        </p:txBody>
      </p:sp>
      <p:sp>
        <p:nvSpPr>
          <p:cNvPr id="22" name="TextBox 21"/>
          <p:cNvSpPr txBox="1"/>
          <p:nvPr/>
        </p:nvSpPr>
        <p:spPr>
          <a:xfrm>
            <a:off x="10195379" y="1499524"/>
            <a:ext cx="2045379" cy="1061829"/>
          </a:xfrm>
          <a:prstGeom prst="rect">
            <a:avLst/>
          </a:prstGeom>
          <a:noFill/>
        </p:spPr>
        <p:txBody>
          <a:bodyPr wrap="square" rtlCol="0">
            <a:spAutoFit/>
          </a:bodyPr>
          <a:lstStyle/>
          <a:p>
            <a:pPr algn="ctr"/>
            <a:r>
              <a:rPr lang="en-US" sz="2100" dirty="0">
                <a:solidFill>
                  <a:schemeClr val="bg1"/>
                </a:solidFill>
                <a:latin typeface="Neris Black" panose="00000A00000000000000" pitchFamily="50" charset="0"/>
              </a:rPr>
              <a:t>6. Refine and adjust your scores</a:t>
            </a:r>
            <a:endParaRPr lang="id-ID" sz="2100" dirty="0">
              <a:solidFill>
                <a:schemeClr val="bg1"/>
              </a:solidFill>
              <a:latin typeface="Neris Black" panose="00000A00000000000000" pitchFamily="50" charset="0"/>
            </a:endParaRPr>
          </a:p>
        </p:txBody>
      </p:sp>
      <p:sp>
        <p:nvSpPr>
          <p:cNvPr id="24" name="Freeform 401"/>
          <p:cNvSpPr>
            <a:spLocks noEditPoints="1"/>
          </p:cNvSpPr>
          <p:nvPr/>
        </p:nvSpPr>
        <p:spPr bwMode="auto">
          <a:xfrm>
            <a:off x="8621998" y="660470"/>
            <a:ext cx="1104536" cy="776627"/>
          </a:xfrm>
          <a:custGeom>
            <a:avLst/>
            <a:gdLst>
              <a:gd name="T0" fmla="*/ 10351 w 16127"/>
              <a:gd name="T1" fmla="*/ 6699 h 11339"/>
              <a:gd name="T2" fmla="*/ 9437 w 16127"/>
              <a:gd name="T3" fmla="*/ 6575 h 11339"/>
              <a:gd name="T4" fmla="*/ 8613 w 16127"/>
              <a:gd name="T5" fmla="*/ 6410 h 11339"/>
              <a:gd name="T6" fmla="*/ 8399 w 16127"/>
              <a:gd name="T7" fmla="*/ 6296 h 11339"/>
              <a:gd name="T8" fmla="*/ 8598 w 16127"/>
              <a:gd name="T9" fmla="*/ 6063 h 11339"/>
              <a:gd name="T10" fmla="*/ 9054 w 16127"/>
              <a:gd name="T11" fmla="*/ 5495 h 11339"/>
              <a:gd name="T12" fmla="*/ 8386 w 16127"/>
              <a:gd name="T13" fmla="*/ 5061 h 11339"/>
              <a:gd name="T14" fmla="*/ 7658 w 16127"/>
              <a:gd name="T15" fmla="*/ 4916 h 11339"/>
              <a:gd name="T16" fmla="*/ 6967 w 16127"/>
              <a:gd name="T17" fmla="*/ 5075 h 11339"/>
              <a:gd name="T18" fmla="*/ 6405 w 16127"/>
              <a:gd name="T19" fmla="*/ 5564 h 11339"/>
              <a:gd name="T20" fmla="*/ 6139 w 16127"/>
              <a:gd name="T21" fmla="*/ 6287 h 11339"/>
              <a:gd name="T22" fmla="*/ 6211 w 16127"/>
              <a:gd name="T23" fmla="*/ 7098 h 11339"/>
              <a:gd name="T24" fmla="*/ 6624 w 16127"/>
              <a:gd name="T25" fmla="*/ 7878 h 11339"/>
              <a:gd name="T26" fmla="*/ 6973 w 16127"/>
              <a:gd name="T27" fmla="*/ 8230 h 11339"/>
              <a:gd name="T28" fmla="*/ 6573 w 16127"/>
              <a:gd name="T29" fmla="*/ 9185 h 11339"/>
              <a:gd name="T30" fmla="*/ 6184 w 16127"/>
              <a:gd name="T31" fmla="*/ 8857 h 11339"/>
              <a:gd name="T32" fmla="*/ 5694 w 16127"/>
              <a:gd name="T33" fmla="*/ 8229 h 11339"/>
              <a:gd name="T34" fmla="*/ 5280 w 16127"/>
              <a:gd name="T35" fmla="*/ 7021 h 11339"/>
              <a:gd name="T36" fmla="*/ 5393 w 16127"/>
              <a:gd name="T37" fmla="*/ 5808 h 11339"/>
              <a:gd name="T38" fmla="*/ 6019 w 16127"/>
              <a:gd name="T39" fmla="*/ 4773 h 11339"/>
              <a:gd name="T40" fmla="*/ 6991 w 16127"/>
              <a:gd name="T41" fmla="*/ 4160 h 11339"/>
              <a:gd name="T42" fmla="*/ 8083 w 16127"/>
              <a:gd name="T43" fmla="*/ 4024 h 11339"/>
              <a:gd name="T44" fmla="*/ 9167 w 16127"/>
              <a:gd name="T45" fmla="*/ 4329 h 11339"/>
              <a:gd name="T46" fmla="*/ 10073 w 16127"/>
              <a:gd name="T47" fmla="*/ 4727 h 11339"/>
              <a:gd name="T48" fmla="*/ 10623 w 16127"/>
              <a:gd name="T49" fmla="*/ 4298 h 11339"/>
              <a:gd name="T50" fmla="*/ 10752 w 16127"/>
              <a:gd name="T51" fmla="*/ 4231 h 11339"/>
              <a:gd name="T52" fmla="*/ 10837 w 16127"/>
              <a:gd name="T53" fmla="*/ 4715 h 11339"/>
              <a:gd name="T54" fmla="*/ 10868 w 16127"/>
              <a:gd name="T55" fmla="*/ 5687 h 11339"/>
              <a:gd name="T56" fmla="*/ 10832 w 16127"/>
              <a:gd name="T57" fmla="*/ 6527 h 11339"/>
              <a:gd name="T58" fmla="*/ 8076 w 16127"/>
              <a:gd name="T59" fmla="*/ 9740 h 11339"/>
              <a:gd name="T60" fmla="*/ 7531 w 16127"/>
              <a:gd name="T61" fmla="*/ 9646 h 11339"/>
              <a:gd name="T62" fmla="*/ 7974 w 16127"/>
              <a:gd name="T63" fmla="*/ 8678 h 11339"/>
              <a:gd name="T64" fmla="*/ 8283 w 16127"/>
              <a:gd name="T65" fmla="*/ 8697 h 11339"/>
              <a:gd name="T66" fmla="*/ 15981 w 16127"/>
              <a:gd name="T67" fmla="*/ 6702 h 11339"/>
              <a:gd name="T68" fmla="*/ 15192 w 16127"/>
              <a:gd name="T69" fmla="*/ 5722 h 11339"/>
              <a:gd name="T70" fmla="*/ 14155 w 16127"/>
              <a:gd name="T71" fmla="*/ 5498 h 11339"/>
              <a:gd name="T72" fmla="*/ 13368 w 16127"/>
              <a:gd name="T73" fmla="*/ 5747 h 11339"/>
              <a:gd name="T74" fmla="*/ 13558 w 16127"/>
              <a:gd name="T75" fmla="*/ 5357 h 11339"/>
              <a:gd name="T76" fmla="*/ 13802 w 16127"/>
              <a:gd name="T77" fmla="*/ 4442 h 11339"/>
              <a:gd name="T78" fmla="*/ 13537 w 16127"/>
              <a:gd name="T79" fmla="*/ 3334 h 11339"/>
              <a:gd name="T80" fmla="*/ 12467 w 16127"/>
              <a:gd name="T81" fmla="*/ 2446 h 11339"/>
              <a:gd name="T82" fmla="*/ 11367 w 16127"/>
              <a:gd name="T83" fmla="*/ 2387 h 11339"/>
              <a:gd name="T84" fmla="*/ 10473 w 16127"/>
              <a:gd name="T85" fmla="*/ 2913 h 11339"/>
              <a:gd name="T86" fmla="*/ 9903 w 16127"/>
              <a:gd name="T87" fmla="*/ 3686 h 11339"/>
              <a:gd name="T88" fmla="*/ 10027 w 16127"/>
              <a:gd name="T89" fmla="*/ 2921 h 11339"/>
              <a:gd name="T90" fmla="*/ 9846 w 16127"/>
              <a:gd name="T91" fmla="*/ 1371 h 11339"/>
              <a:gd name="T92" fmla="*/ 8540 w 16127"/>
              <a:gd name="T93" fmla="*/ 147 h 11339"/>
              <a:gd name="T94" fmla="*/ 5729 w 16127"/>
              <a:gd name="T95" fmla="*/ 257 h 11339"/>
              <a:gd name="T96" fmla="*/ 3630 w 16127"/>
              <a:gd name="T97" fmla="*/ 1520 h 11339"/>
              <a:gd name="T98" fmla="*/ 2652 w 16127"/>
              <a:gd name="T99" fmla="*/ 3517 h 11339"/>
              <a:gd name="T100" fmla="*/ 2794 w 16127"/>
              <a:gd name="T101" fmla="*/ 5906 h 11339"/>
              <a:gd name="T102" fmla="*/ 2211 w 16127"/>
              <a:gd name="T103" fmla="*/ 6175 h 11339"/>
              <a:gd name="T104" fmla="*/ 1039 w 16127"/>
              <a:gd name="T105" fmla="*/ 6506 h 11339"/>
              <a:gd name="T106" fmla="*/ 124 w 16127"/>
              <a:gd name="T107" fmla="*/ 7642 h 11339"/>
              <a:gd name="T108" fmla="*/ 354 w 16127"/>
              <a:gd name="T109" fmla="*/ 9679 h 11339"/>
              <a:gd name="T110" fmla="*/ 2666 w 16127"/>
              <a:gd name="T111" fmla="*/ 11020 h 11339"/>
              <a:gd name="T112" fmla="*/ 6912 w 16127"/>
              <a:gd name="T113" fmla="*/ 11303 h 11339"/>
              <a:gd name="T114" fmla="*/ 12830 w 16127"/>
              <a:gd name="T115" fmla="*/ 10382 h 11339"/>
              <a:gd name="T116" fmla="*/ 13764 w 16127"/>
              <a:gd name="T117" fmla="*/ 10117 h 11339"/>
              <a:gd name="T118" fmla="*/ 15146 w 16127"/>
              <a:gd name="T119" fmla="*/ 9391 h 11339"/>
              <a:gd name="T120" fmla="*/ 16076 w 16127"/>
              <a:gd name="T121" fmla="*/ 8056 h 1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27" h="11339">
                <a:moveTo>
                  <a:pt x="10779" y="6711"/>
                </a:moveTo>
                <a:lnTo>
                  <a:pt x="10759" y="6717"/>
                </a:lnTo>
                <a:lnTo>
                  <a:pt x="10729" y="6720"/>
                </a:lnTo>
                <a:lnTo>
                  <a:pt x="10688" y="6721"/>
                </a:lnTo>
                <a:lnTo>
                  <a:pt x="10637" y="6720"/>
                </a:lnTo>
                <a:lnTo>
                  <a:pt x="10577" y="6717"/>
                </a:lnTo>
                <a:lnTo>
                  <a:pt x="10509" y="6713"/>
                </a:lnTo>
                <a:lnTo>
                  <a:pt x="10434" y="6707"/>
                </a:lnTo>
                <a:lnTo>
                  <a:pt x="10351" y="6699"/>
                </a:lnTo>
                <a:lnTo>
                  <a:pt x="10262" y="6689"/>
                </a:lnTo>
                <a:lnTo>
                  <a:pt x="10170" y="6679"/>
                </a:lnTo>
                <a:lnTo>
                  <a:pt x="10072" y="6666"/>
                </a:lnTo>
                <a:lnTo>
                  <a:pt x="9970" y="6653"/>
                </a:lnTo>
                <a:lnTo>
                  <a:pt x="9866" y="6639"/>
                </a:lnTo>
                <a:lnTo>
                  <a:pt x="9760" y="6624"/>
                </a:lnTo>
                <a:lnTo>
                  <a:pt x="9653" y="6609"/>
                </a:lnTo>
                <a:lnTo>
                  <a:pt x="9545" y="6592"/>
                </a:lnTo>
                <a:lnTo>
                  <a:pt x="9437" y="6575"/>
                </a:lnTo>
                <a:lnTo>
                  <a:pt x="9331" y="6557"/>
                </a:lnTo>
                <a:lnTo>
                  <a:pt x="9226" y="6539"/>
                </a:lnTo>
                <a:lnTo>
                  <a:pt x="9124" y="6520"/>
                </a:lnTo>
                <a:lnTo>
                  <a:pt x="9027" y="6502"/>
                </a:lnTo>
                <a:lnTo>
                  <a:pt x="8932" y="6484"/>
                </a:lnTo>
                <a:lnTo>
                  <a:pt x="8843" y="6464"/>
                </a:lnTo>
                <a:lnTo>
                  <a:pt x="8760" y="6446"/>
                </a:lnTo>
                <a:lnTo>
                  <a:pt x="8683" y="6428"/>
                </a:lnTo>
                <a:lnTo>
                  <a:pt x="8613" y="6410"/>
                </a:lnTo>
                <a:lnTo>
                  <a:pt x="8552" y="6393"/>
                </a:lnTo>
                <a:lnTo>
                  <a:pt x="8499" y="6377"/>
                </a:lnTo>
                <a:lnTo>
                  <a:pt x="8456" y="6360"/>
                </a:lnTo>
                <a:lnTo>
                  <a:pt x="8424" y="6345"/>
                </a:lnTo>
                <a:lnTo>
                  <a:pt x="8403" y="6330"/>
                </a:lnTo>
                <a:lnTo>
                  <a:pt x="8394" y="6317"/>
                </a:lnTo>
                <a:lnTo>
                  <a:pt x="8394" y="6312"/>
                </a:lnTo>
                <a:lnTo>
                  <a:pt x="8396" y="6305"/>
                </a:lnTo>
                <a:lnTo>
                  <a:pt x="8399" y="6296"/>
                </a:lnTo>
                <a:lnTo>
                  <a:pt x="8405" y="6286"/>
                </a:lnTo>
                <a:lnTo>
                  <a:pt x="8412" y="6275"/>
                </a:lnTo>
                <a:lnTo>
                  <a:pt x="8421" y="6261"/>
                </a:lnTo>
                <a:lnTo>
                  <a:pt x="8432" y="6247"/>
                </a:lnTo>
                <a:lnTo>
                  <a:pt x="8444" y="6231"/>
                </a:lnTo>
                <a:lnTo>
                  <a:pt x="8473" y="6197"/>
                </a:lnTo>
                <a:lnTo>
                  <a:pt x="8510" y="6156"/>
                </a:lnTo>
                <a:lnTo>
                  <a:pt x="8551" y="6112"/>
                </a:lnTo>
                <a:lnTo>
                  <a:pt x="8598" y="6063"/>
                </a:lnTo>
                <a:lnTo>
                  <a:pt x="8650" y="6011"/>
                </a:lnTo>
                <a:lnTo>
                  <a:pt x="8706" y="5954"/>
                </a:lnTo>
                <a:lnTo>
                  <a:pt x="8767" y="5895"/>
                </a:lnTo>
                <a:lnTo>
                  <a:pt x="8831" y="5833"/>
                </a:lnTo>
                <a:lnTo>
                  <a:pt x="8900" y="5767"/>
                </a:lnTo>
                <a:lnTo>
                  <a:pt x="8970" y="5701"/>
                </a:lnTo>
                <a:lnTo>
                  <a:pt x="9045" y="5631"/>
                </a:lnTo>
                <a:lnTo>
                  <a:pt x="9120" y="5559"/>
                </a:lnTo>
                <a:lnTo>
                  <a:pt x="9054" y="5495"/>
                </a:lnTo>
                <a:lnTo>
                  <a:pt x="8985" y="5433"/>
                </a:lnTo>
                <a:lnTo>
                  <a:pt x="8916" y="5375"/>
                </a:lnTo>
                <a:lnTo>
                  <a:pt x="8843" y="5319"/>
                </a:lnTo>
                <a:lnTo>
                  <a:pt x="8771" y="5267"/>
                </a:lnTo>
                <a:lnTo>
                  <a:pt x="8695" y="5219"/>
                </a:lnTo>
                <a:lnTo>
                  <a:pt x="8619" y="5175"/>
                </a:lnTo>
                <a:lnTo>
                  <a:pt x="8543" y="5133"/>
                </a:lnTo>
                <a:lnTo>
                  <a:pt x="8464" y="5096"/>
                </a:lnTo>
                <a:lnTo>
                  <a:pt x="8386" y="5061"/>
                </a:lnTo>
                <a:lnTo>
                  <a:pt x="8306" y="5031"/>
                </a:lnTo>
                <a:lnTo>
                  <a:pt x="8225" y="5004"/>
                </a:lnTo>
                <a:lnTo>
                  <a:pt x="8145" y="4981"/>
                </a:lnTo>
                <a:lnTo>
                  <a:pt x="8064" y="4960"/>
                </a:lnTo>
                <a:lnTo>
                  <a:pt x="7982" y="4944"/>
                </a:lnTo>
                <a:lnTo>
                  <a:pt x="7902" y="4931"/>
                </a:lnTo>
                <a:lnTo>
                  <a:pt x="7820" y="4923"/>
                </a:lnTo>
                <a:lnTo>
                  <a:pt x="7739" y="4917"/>
                </a:lnTo>
                <a:lnTo>
                  <a:pt x="7658" y="4916"/>
                </a:lnTo>
                <a:lnTo>
                  <a:pt x="7578" y="4918"/>
                </a:lnTo>
                <a:lnTo>
                  <a:pt x="7499" y="4924"/>
                </a:lnTo>
                <a:lnTo>
                  <a:pt x="7419" y="4934"/>
                </a:lnTo>
                <a:lnTo>
                  <a:pt x="7341" y="4947"/>
                </a:lnTo>
                <a:lnTo>
                  <a:pt x="7264" y="4965"/>
                </a:lnTo>
                <a:lnTo>
                  <a:pt x="7188" y="4987"/>
                </a:lnTo>
                <a:lnTo>
                  <a:pt x="7112" y="5012"/>
                </a:lnTo>
                <a:lnTo>
                  <a:pt x="7040" y="5041"/>
                </a:lnTo>
                <a:lnTo>
                  <a:pt x="6967" y="5075"/>
                </a:lnTo>
                <a:lnTo>
                  <a:pt x="6897" y="5111"/>
                </a:lnTo>
                <a:lnTo>
                  <a:pt x="6828" y="5152"/>
                </a:lnTo>
                <a:lnTo>
                  <a:pt x="6762" y="5198"/>
                </a:lnTo>
                <a:lnTo>
                  <a:pt x="6696" y="5246"/>
                </a:lnTo>
                <a:lnTo>
                  <a:pt x="6630" y="5304"/>
                </a:lnTo>
                <a:lnTo>
                  <a:pt x="6567" y="5364"/>
                </a:lnTo>
                <a:lnTo>
                  <a:pt x="6509" y="5429"/>
                </a:lnTo>
                <a:lnTo>
                  <a:pt x="6455" y="5496"/>
                </a:lnTo>
                <a:lnTo>
                  <a:pt x="6405" y="5564"/>
                </a:lnTo>
                <a:lnTo>
                  <a:pt x="6358" y="5637"/>
                </a:lnTo>
                <a:lnTo>
                  <a:pt x="6316" y="5712"/>
                </a:lnTo>
                <a:lnTo>
                  <a:pt x="6279" y="5789"/>
                </a:lnTo>
                <a:lnTo>
                  <a:pt x="6246" y="5867"/>
                </a:lnTo>
                <a:lnTo>
                  <a:pt x="6215" y="5948"/>
                </a:lnTo>
                <a:lnTo>
                  <a:pt x="6190" y="6030"/>
                </a:lnTo>
                <a:lnTo>
                  <a:pt x="6169" y="6115"/>
                </a:lnTo>
                <a:lnTo>
                  <a:pt x="6152" y="6200"/>
                </a:lnTo>
                <a:lnTo>
                  <a:pt x="6139" y="6287"/>
                </a:lnTo>
                <a:lnTo>
                  <a:pt x="6131" y="6375"/>
                </a:lnTo>
                <a:lnTo>
                  <a:pt x="6126" y="6463"/>
                </a:lnTo>
                <a:lnTo>
                  <a:pt x="6126" y="6553"/>
                </a:lnTo>
                <a:lnTo>
                  <a:pt x="6130" y="6643"/>
                </a:lnTo>
                <a:lnTo>
                  <a:pt x="6137" y="6734"/>
                </a:lnTo>
                <a:lnTo>
                  <a:pt x="6150" y="6825"/>
                </a:lnTo>
                <a:lnTo>
                  <a:pt x="6166" y="6916"/>
                </a:lnTo>
                <a:lnTo>
                  <a:pt x="6186" y="7007"/>
                </a:lnTo>
                <a:lnTo>
                  <a:pt x="6211" y="7098"/>
                </a:lnTo>
                <a:lnTo>
                  <a:pt x="6241" y="7189"/>
                </a:lnTo>
                <a:lnTo>
                  <a:pt x="6273" y="7278"/>
                </a:lnTo>
                <a:lnTo>
                  <a:pt x="6311" y="7367"/>
                </a:lnTo>
                <a:lnTo>
                  <a:pt x="6352" y="7455"/>
                </a:lnTo>
                <a:lnTo>
                  <a:pt x="6398" y="7543"/>
                </a:lnTo>
                <a:lnTo>
                  <a:pt x="6448" y="7629"/>
                </a:lnTo>
                <a:lnTo>
                  <a:pt x="6503" y="7713"/>
                </a:lnTo>
                <a:lnTo>
                  <a:pt x="6561" y="7797"/>
                </a:lnTo>
                <a:lnTo>
                  <a:pt x="6624" y="7878"/>
                </a:lnTo>
                <a:lnTo>
                  <a:pt x="6660" y="7922"/>
                </a:lnTo>
                <a:lnTo>
                  <a:pt x="6696" y="7964"/>
                </a:lnTo>
                <a:lnTo>
                  <a:pt x="6734" y="8006"/>
                </a:lnTo>
                <a:lnTo>
                  <a:pt x="6773" y="8046"/>
                </a:lnTo>
                <a:lnTo>
                  <a:pt x="6811" y="8086"/>
                </a:lnTo>
                <a:lnTo>
                  <a:pt x="6851" y="8124"/>
                </a:lnTo>
                <a:lnTo>
                  <a:pt x="6892" y="8160"/>
                </a:lnTo>
                <a:lnTo>
                  <a:pt x="6932" y="8196"/>
                </a:lnTo>
                <a:lnTo>
                  <a:pt x="6973" y="8230"/>
                </a:lnTo>
                <a:lnTo>
                  <a:pt x="7016" y="8263"/>
                </a:lnTo>
                <a:lnTo>
                  <a:pt x="7059" y="8296"/>
                </a:lnTo>
                <a:lnTo>
                  <a:pt x="7101" y="8327"/>
                </a:lnTo>
                <a:lnTo>
                  <a:pt x="7146" y="8356"/>
                </a:lnTo>
                <a:lnTo>
                  <a:pt x="7189" y="8385"/>
                </a:lnTo>
                <a:lnTo>
                  <a:pt x="7234" y="8412"/>
                </a:lnTo>
                <a:lnTo>
                  <a:pt x="7279" y="8438"/>
                </a:lnTo>
                <a:lnTo>
                  <a:pt x="6619" y="9216"/>
                </a:lnTo>
                <a:lnTo>
                  <a:pt x="6573" y="9185"/>
                </a:lnTo>
                <a:lnTo>
                  <a:pt x="6528" y="9151"/>
                </a:lnTo>
                <a:lnTo>
                  <a:pt x="6482" y="9118"/>
                </a:lnTo>
                <a:lnTo>
                  <a:pt x="6439" y="9084"/>
                </a:lnTo>
                <a:lnTo>
                  <a:pt x="6395" y="9048"/>
                </a:lnTo>
                <a:lnTo>
                  <a:pt x="6351" y="9012"/>
                </a:lnTo>
                <a:lnTo>
                  <a:pt x="6309" y="8974"/>
                </a:lnTo>
                <a:lnTo>
                  <a:pt x="6267" y="8936"/>
                </a:lnTo>
                <a:lnTo>
                  <a:pt x="6225" y="8898"/>
                </a:lnTo>
                <a:lnTo>
                  <a:pt x="6184" y="8857"/>
                </a:lnTo>
                <a:lnTo>
                  <a:pt x="6144" y="8817"/>
                </a:lnTo>
                <a:lnTo>
                  <a:pt x="6103" y="8775"/>
                </a:lnTo>
                <a:lnTo>
                  <a:pt x="6064" y="8732"/>
                </a:lnTo>
                <a:lnTo>
                  <a:pt x="6026" y="8690"/>
                </a:lnTo>
                <a:lnTo>
                  <a:pt x="5989" y="8645"/>
                </a:lnTo>
                <a:lnTo>
                  <a:pt x="5950" y="8600"/>
                </a:lnTo>
                <a:lnTo>
                  <a:pt x="5858" y="8480"/>
                </a:lnTo>
                <a:lnTo>
                  <a:pt x="5773" y="8355"/>
                </a:lnTo>
                <a:lnTo>
                  <a:pt x="5694" y="8229"/>
                </a:lnTo>
                <a:lnTo>
                  <a:pt x="5622" y="8101"/>
                </a:lnTo>
                <a:lnTo>
                  <a:pt x="5556" y="7970"/>
                </a:lnTo>
                <a:lnTo>
                  <a:pt x="5497" y="7838"/>
                </a:lnTo>
                <a:lnTo>
                  <a:pt x="5444" y="7705"/>
                </a:lnTo>
                <a:lnTo>
                  <a:pt x="5398" y="7569"/>
                </a:lnTo>
                <a:lnTo>
                  <a:pt x="5359" y="7433"/>
                </a:lnTo>
                <a:lnTo>
                  <a:pt x="5326" y="7296"/>
                </a:lnTo>
                <a:lnTo>
                  <a:pt x="5300" y="7158"/>
                </a:lnTo>
                <a:lnTo>
                  <a:pt x="5280" y="7021"/>
                </a:lnTo>
                <a:lnTo>
                  <a:pt x="5267" y="6883"/>
                </a:lnTo>
                <a:lnTo>
                  <a:pt x="5261" y="6745"/>
                </a:lnTo>
                <a:lnTo>
                  <a:pt x="5260" y="6608"/>
                </a:lnTo>
                <a:lnTo>
                  <a:pt x="5266" y="6471"/>
                </a:lnTo>
                <a:lnTo>
                  <a:pt x="5279" y="6336"/>
                </a:lnTo>
                <a:lnTo>
                  <a:pt x="5298" y="6201"/>
                </a:lnTo>
                <a:lnTo>
                  <a:pt x="5323" y="6068"/>
                </a:lnTo>
                <a:lnTo>
                  <a:pt x="5354" y="5937"/>
                </a:lnTo>
                <a:lnTo>
                  <a:pt x="5393" y="5808"/>
                </a:lnTo>
                <a:lnTo>
                  <a:pt x="5437" y="5681"/>
                </a:lnTo>
                <a:lnTo>
                  <a:pt x="5489" y="5556"/>
                </a:lnTo>
                <a:lnTo>
                  <a:pt x="5545" y="5434"/>
                </a:lnTo>
                <a:lnTo>
                  <a:pt x="5609" y="5315"/>
                </a:lnTo>
                <a:lnTo>
                  <a:pt x="5678" y="5199"/>
                </a:lnTo>
                <a:lnTo>
                  <a:pt x="5754" y="5087"/>
                </a:lnTo>
                <a:lnTo>
                  <a:pt x="5836" y="4978"/>
                </a:lnTo>
                <a:lnTo>
                  <a:pt x="5925" y="4874"/>
                </a:lnTo>
                <a:lnTo>
                  <a:pt x="6019" y="4773"/>
                </a:lnTo>
                <a:lnTo>
                  <a:pt x="6120" y="4677"/>
                </a:lnTo>
                <a:lnTo>
                  <a:pt x="6226" y="4585"/>
                </a:lnTo>
                <a:lnTo>
                  <a:pt x="6328" y="4507"/>
                </a:lnTo>
                <a:lnTo>
                  <a:pt x="6433" y="4435"/>
                </a:lnTo>
                <a:lnTo>
                  <a:pt x="6541" y="4369"/>
                </a:lnTo>
                <a:lnTo>
                  <a:pt x="6650" y="4308"/>
                </a:lnTo>
                <a:lnTo>
                  <a:pt x="6762" y="4253"/>
                </a:lnTo>
                <a:lnTo>
                  <a:pt x="6876" y="4204"/>
                </a:lnTo>
                <a:lnTo>
                  <a:pt x="6991" y="4160"/>
                </a:lnTo>
                <a:lnTo>
                  <a:pt x="7108" y="4123"/>
                </a:lnTo>
                <a:lnTo>
                  <a:pt x="7227" y="4092"/>
                </a:lnTo>
                <a:lnTo>
                  <a:pt x="7347" y="4066"/>
                </a:lnTo>
                <a:lnTo>
                  <a:pt x="7468" y="4044"/>
                </a:lnTo>
                <a:lnTo>
                  <a:pt x="7590" y="4029"/>
                </a:lnTo>
                <a:lnTo>
                  <a:pt x="7713" y="4020"/>
                </a:lnTo>
                <a:lnTo>
                  <a:pt x="7836" y="4016"/>
                </a:lnTo>
                <a:lnTo>
                  <a:pt x="7959" y="4017"/>
                </a:lnTo>
                <a:lnTo>
                  <a:pt x="8083" y="4024"/>
                </a:lnTo>
                <a:lnTo>
                  <a:pt x="8206" y="4037"/>
                </a:lnTo>
                <a:lnTo>
                  <a:pt x="8329" y="4054"/>
                </a:lnTo>
                <a:lnTo>
                  <a:pt x="8452" y="4078"/>
                </a:lnTo>
                <a:lnTo>
                  <a:pt x="8574" y="4106"/>
                </a:lnTo>
                <a:lnTo>
                  <a:pt x="8695" y="4140"/>
                </a:lnTo>
                <a:lnTo>
                  <a:pt x="8815" y="4180"/>
                </a:lnTo>
                <a:lnTo>
                  <a:pt x="8934" y="4224"/>
                </a:lnTo>
                <a:lnTo>
                  <a:pt x="9051" y="4274"/>
                </a:lnTo>
                <a:lnTo>
                  <a:pt x="9167" y="4329"/>
                </a:lnTo>
                <a:lnTo>
                  <a:pt x="9282" y="4389"/>
                </a:lnTo>
                <a:lnTo>
                  <a:pt x="9394" y="4454"/>
                </a:lnTo>
                <a:lnTo>
                  <a:pt x="9503" y="4525"/>
                </a:lnTo>
                <a:lnTo>
                  <a:pt x="9610" y="4601"/>
                </a:lnTo>
                <a:lnTo>
                  <a:pt x="9715" y="4681"/>
                </a:lnTo>
                <a:lnTo>
                  <a:pt x="9818" y="4767"/>
                </a:lnTo>
                <a:lnTo>
                  <a:pt x="9917" y="4857"/>
                </a:lnTo>
                <a:lnTo>
                  <a:pt x="9996" y="4792"/>
                </a:lnTo>
                <a:lnTo>
                  <a:pt x="10073" y="4727"/>
                </a:lnTo>
                <a:lnTo>
                  <a:pt x="10148" y="4666"/>
                </a:lnTo>
                <a:lnTo>
                  <a:pt x="10220" y="4606"/>
                </a:lnTo>
                <a:lnTo>
                  <a:pt x="10290" y="4550"/>
                </a:lnTo>
                <a:lnTo>
                  <a:pt x="10355" y="4498"/>
                </a:lnTo>
                <a:lnTo>
                  <a:pt x="10418" y="4449"/>
                </a:lnTo>
                <a:lnTo>
                  <a:pt x="10476" y="4404"/>
                </a:lnTo>
                <a:lnTo>
                  <a:pt x="10530" y="4363"/>
                </a:lnTo>
                <a:lnTo>
                  <a:pt x="10579" y="4328"/>
                </a:lnTo>
                <a:lnTo>
                  <a:pt x="10623" y="4298"/>
                </a:lnTo>
                <a:lnTo>
                  <a:pt x="10662" y="4273"/>
                </a:lnTo>
                <a:lnTo>
                  <a:pt x="10679" y="4261"/>
                </a:lnTo>
                <a:lnTo>
                  <a:pt x="10694" y="4252"/>
                </a:lnTo>
                <a:lnTo>
                  <a:pt x="10708" y="4245"/>
                </a:lnTo>
                <a:lnTo>
                  <a:pt x="10720" y="4239"/>
                </a:lnTo>
                <a:lnTo>
                  <a:pt x="10731" y="4235"/>
                </a:lnTo>
                <a:lnTo>
                  <a:pt x="10740" y="4232"/>
                </a:lnTo>
                <a:lnTo>
                  <a:pt x="10747" y="4231"/>
                </a:lnTo>
                <a:lnTo>
                  <a:pt x="10752" y="4231"/>
                </a:lnTo>
                <a:lnTo>
                  <a:pt x="10764" y="4242"/>
                </a:lnTo>
                <a:lnTo>
                  <a:pt x="10776" y="4266"/>
                </a:lnTo>
                <a:lnTo>
                  <a:pt x="10787" y="4300"/>
                </a:lnTo>
                <a:lnTo>
                  <a:pt x="10797" y="4346"/>
                </a:lnTo>
                <a:lnTo>
                  <a:pt x="10806" y="4403"/>
                </a:lnTo>
                <a:lnTo>
                  <a:pt x="10815" y="4470"/>
                </a:lnTo>
                <a:lnTo>
                  <a:pt x="10823" y="4543"/>
                </a:lnTo>
                <a:lnTo>
                  <a:pt x="10830" y="4626"/>
                </a:lnTo>
                <a:lnTo>
                  <a:pt x="10837" y="4715"/>
                </a:lnTo>
                <a:lnTo>
                  <a:pt x="10844" y="4810"/>
                </a:lnTo>
                <a:lnTo>
                  <a:pt x="10849" y="4910"/>
                </a:lnTo>
                <a:lnTo>
                  <a:pt x="10854" y="5015"/>
                </a:lnTo>
                <a:lnTo>
                  <a:pt x="10858" y="5123"/>
                </a:lnTo>
                <a:lnTo>
                  <a:pt x="10862" y="5234"/>
                </a:lnTo>
                <a:lnTo>
                  <a:pt x="10864" y="5346"/>
                </a:lnTo>
                <a:lnTo>
                  <a:pt x="10866" y="5459"/>
                </a:lnTo>
                <a:lnTo>
                  <a:pt x="10867" y="5574"/>
                </a:lnTo>
                <a:lnTo>
                  <a:pt x="10868" y="5687"/>
                </a:lnTo>
                <a:lnTo>
                  <a:pt x="10867" y="5798"/>
                </a:lnTo>
                <a:lnTo>
                  <a:pt x="10866" y="5906"/>
                </a:lnTo>
                <a:lnTo>
                  <a:pt x="10864" y="6012"/>
                </a:lnTo>
                <a:lnTo>
                  <a:pt x="10861" y="6113"/>
                </a:lnTo>
                <a:lnTo>
                  <a:pt x="10857" y="6209"/>
                </a:lnTo>
                <a:lnTo>
                  <a:pt x="10852" y="6300"/>
                </a:lnTo>
                <a:lnTo>
                  <a:pt x="10846" y="6384"/>
                </a:lnTo>
                <a:lnTo>
                  <a:pt x="10840" y="6459"/>
                </a:lnTo>
                <a:lnTo>
                  <a:pt x="10832" y="6527"/>
                </a:lnTo>
                <a:lnTo>
                  <a:pt x="10824" y="6586"/>
                </a:lnTo>
                <a:lnTo>
                  <a:pt x="10814" y="6634"/>
                </a:lnTo>
                <a:lnTo>
                  <a:pt x="10804" y="6671"/>
                </a:lnTo>
                <a:lnTo>
                  <a:pt x="10792" y="6698"/>
                </a:lnTo>
                <a:lnTo>
                  <a:pt x="10779" y="6711"/>
                </a:lnTo>
                <a:close/>
                <a:moveTo>
                  <a:pt x="8260" y="9746"/>
                </a:moveTo>
                <a:lnTo>
                  <a:pt x="8198" y="9746"/>
                </a:lnTo>
                <a:lnTo>
                  <a:pt x="8138" y="9744"/>
                </a:lnTo>
                <a:lnTo>
                  <a:pt x="8076" y="9740"/>
                </a:lnTo>
                <a:lnTo>
                  <a:pt x="8016" y="9735"/>
                </a:lnTo>
                <a:lnTo>
                  <a:pt x="7954" y="9729"/>
                </a:lnTo>
                <a:lnTo>
                  <a:pt x="7894" y="9721"/>
                </a:lnTo>
                <a:lnTo>
                  <a:pt x="7832" y="9712"/>
                </a:lnTo>
                <a:lnTo>
                  <a:pt x="7772" y="9702"/>
                </a:lnTo>
                <a:lnTo>
                  <a:pt x="7711" y="9690"/>
                </a:lnTo>
                <a:lnTo>
                  <a:pt x="7651" y="9676"/>
                </a:lnTo>
                <a:lnTo>
                  <a:pt x="7590" y="9662"/>
                </a:lnTo>
                <a:lnTo>
                  <a:pt x="7531" y="9646"/>
                </a:lnTo>
                <a:lnTo>
                  <a:pt x="7471" y="9629"/>
                </a:lnTo>
                <a:lnTo>
                  <a:pt x="7412" y="9611"/>
                </a:lnTo>
                <a:lnTo>
                  <a:pt x="7352" y="9591"/>
                </a:lnTo>
                <a:lnTo>
                  <a:pt x="7293" y="9569"/>
                </a:lnTo>
                <a:lnTo>
                  <a:pt x="7837" y="8650"/>
                </a:lnTo>
                <a:lnTo>
                  <a:pt x="7871" y="8658"/>
                </a:lnTo>
                <a:lnTo>
                  <a:pt x="7906" y="8665"/>
                </a:lnTo>
                <a:lnTo>
                  <a:pt x="7940" y="8672"/>
                </a:lnTo>
                <a:lnTo>
                  <a:pt x="7974" y="8678"/>
                </a:lnTo>
                <a:lnTo>
                  <a:pt x="8009" y="8683"/>
                </a:lnTo>
                <a:lnTo>
                  <a:pt x="8043" y="8688"/>
                </a:lnTo>
                <a:lnTo>
                  <a:pt x="8077" y="8691"/>
                </a:lnTo>
                <a:lnTo>
                  <a:pt x="8111" y="8694"/>
                </a:lnTo>
                <a:lnTo>
                  <a:pt x="8146" y="8696"/>
                </a:lnTo>
                <a:lnTo>
                  <a:pt x="8180" y="8697"/>
                </a:lnTo>
                <a:lnTo>
                  <a:pt x="8214" y="8698"/>
                </a:lnTo>
                <a:lnTo>
                  <a:pt x="8248" y="8698"/>
                </a:lnTo>
                <a:lnTo>
                  <a:pt x="8283" y="8697"/>
                </a:lnTo>
                <a:lnTo>
                  <a:pt x="8316" y="8696"/>
                </a:lnTo>
                <a:lnTo>
                  <a:pt x="8350" y="8694"/>
                </a:lnTo>
                <a:lnTo>
                  <a:pt x="8384" y="8691"/>
                </a:lnTo>
                <a:lnTo>
                  <a:pt x="8260" y="9746"/>
                </a:lnTo>
                <a:close/>
                <a:moveTo>
                  <a:pt x="16123" y="7453"/>
                </a:moveTo>
                <a:lnTo>
                  <a:pt x="16104" y="7245"/>
                </a:lnTo>
                <a:lnTo>
                  <a:pt x="16074" y="7050"/>
                </a:lnTo>
                <a:lnTo>
                  <a:pt x="16032" y="6869"/>
                </a:lnTo>
                <a:lnTo>
                  <a:pt x="15981" y="6702"/>
                </a:lnTo>
                <a:lnTo>
                  <a:pt x="15920" y="6547"/>
                </a:lnTo>
                <a:lnTo>
                  <a:pt x="15852" y="6405"/>
                </a:lnTo>
                <a:lnTo>
                  <a:pt x="15775" y="6275"/>
                </a:lnTo>
                <a:lnTo>
                  <a:pt x="15692" y="6155"/>
                </a:lnTo>
                <a:lnTo>
                  <a:pt x="15602" y="6048"/>
                </a:lnTo>
                <a:lnTo>
                  <a:pt x="15506" y="5951"/>
                </a:lnTo>
                <a:lnTo>
                  <a:pt x="15405" y="5865"/>
                </a:lnTo>
                <a:lnTo>
                  <a:pt x="15300" y="5789"/>
                </a:lnTo>
                <a:lnTo>
                  <a:pt x="15192" y="5722"/>
                </a:lnTo>
                <a:lnTo>
                  <a:pt x="15080" y="5665"/>
                </a:lnTo>
                <a:lnTo>
                  <a:pt x="14965" y="5617"/>
                </a:lnTo>
                <a:lnTo>
                  <a:pt x="14849" y="5578"/>
                </a:lnTo>
                <a:lnTo>
                  <a:pt x="14732" y="5546"/>
                </a:lnTo>
                <a:lnTo>
                  <a:pt x="14615" y="5522"/>
                </a:lnTo>
                <a:lnTo>
                  <a:pt x="14497" y="5506"/>
                </a:lnTo>
                <a:lnTo>
                  <a:pt x="14381" y="5497"/>
                </a:lnTo>
                <a:lnTo>
                  <a:pt x="14267" y="5494"/>
                </a:lnTo>
                <a:lnTo>
                  <a:pt x="14155" y="5498"/>
                </a:lnTo>
                <a:lnTo>
                  <a:pt x="14046" y="5507"/>
                </a:lnTo>
                <a:lnTo>
                  <a:pt x="13942" y="5522"/>
                </a:lnTo>
                <a:lnTo>
                  <a:pt x="13841" y="5541"/>
                </a:lnTo>
                <a:lnTo>
                  <a:pt x="13745" y="5566"/>
                </a:lnTo>
                <a:lnTo>
                  <a:pt x="13655" y="5596"/>
                </a:lnTo>
                <a:lnTo>
                  <a:pt x="13573" y="5628"/>
                </a:lnTo>
                <a:lnTo>
                  <a:pt x="13496" y="5665"/>
                </a:lnTo>
                <a:lnTo>
                  <a:pt x="13429" y="5705"/>
                </a:lnTo>
                <a:lnTo>
                  <a:pt x="13368" y="5747"/>
                </a:lnTo>
                <a:lnTo>
                  <a:pt x="13318" y="5792"/>
                </a:lnTo>
                <a:lnTo>
                  <a:pt x="13331" y="5773"/>
                </a:lnTo>
                <a:lnTo>
                  <a:pt x="13368" y="5716"/>
                </a:lnTo>
                <a:lnTo>
                  <a:pt x="13392" y="5675"/>
                </a:lnTo>
                <a:lnTo>
                  <a:pt x="13422" y="5626"/>
                </a:lnTo>
                <a:lnTo>
                  <a:pt x="13453" y="5570"/>
                </a:lnTo>
                <a:lnTo>
                  <a:pt x="13486" y="5505"/>
                </a:lnTo>
                <a:lnTo>
                  <a:pt x="13521" y="5434"/>
                </a:lnTo>
                <a:lnTo>
                  <a:pt x="13558" y="5357"/>
                </a:lnTo>
                <a:lnTo>
                  <a:pt x="13594" y="5275"/>
                </a:lnTo>
                <a:lnTo>
                  <a:pt x="13629" y="5186"/>
                </a:lnTo>
                <a:lnTo>
                  <a:pt x="13663" y="5092"/>
                </a:lnTo>
                <a:lnTo>
                  <a:pt x="13696" y="4994"/>
                </a:lnTo>
                <a:lnTo>
                  <a:pt x="13725" y="4890"/>
                </a:lnTo>
                <a:lnTo>
                  <a:pt x="13751" y="4783"/>
                </a:lnTo>
                <a:lnTo>
                  <a:pt x="13772" y="4673"/>
                </a:lnTo>
                <a:lnTo>
                  <a:pt x="13789" y="4558"/>
                </a:lnTo>
                <a:lnTo>
                  <a:pt x="13802" y="4442"/>
                </a:lnTo>
                <a:lnTo>
                  <a:pt x="13807" y="4323"/>
                </a:lnTo>
                <a:lnTo>
                  <a:pt x="13805" y="4202"/>
                </a:lnTo>
                <a:lnTo>
                  <a:pt x="13795" y="4080"/>
                </a:lnTo>
                <a:lnTo>
                  <a:pt x="13777" y="3956"/>
                </a:lnTo>
                <a:lnTo>
                  <a:pt x="13750" y="3832"/>
                </a:lnTo>
                <a:lnTo>
                  <a:pt x="13714" y="3707"/>
                </a:lnTo>
                <a:lnTo>
                  <a:pt x="13666" y="3583"/>
                </a:lnTo>
                <a:lnTo>
                  <a:pt x="13608" y="3458"/>
                </a:lnTo>
                <a:lnTo>
                  <a:pt x="13537" y="3334"/>
                </a:lnTo>
                <a:lnTo>
                  <a:pt x="13455" y="3212"/>
                </a:lnTo>
                <a:lnTo>
                  <a:pt x="13358" y="3092"/>
                </a:lnTo>
                <a:lnTo>
                  <a:pt x="13247" y="2974"/>
                </a:lnTo>
                <a:lnTo>
                  <a:pt x="13122" y="2857"/>
                </a:lnTo>
                <a:lnTo>
                  <a:pt x="12990" y="2749"/>
                </a:lnTo>
                <a:lnTo>
                  <a:pt x="12858" y="2655"/>
                </a:lnTo>
                <a:lnTo>
                  <a:pt x="12727" y="2574"/>
                </a:lnTo>
                <a:lnTo>
                  <a:pt x="12596" y="2504"/>
                </a:lnTo>
                <a:lnTo>
                  <a:pt x="12467" y="2446"/>
                </a:lnTo>
                <a:lnTo>
                  <a:pt x="12338" y="2401"/>
                </a:lnTo>
                <a:lnTo>
                  <a:pt x="12211" y="2366"/>
                </a:lnTo>
                <a:lnTo>
                  <a:pt x="12085" y="2340"/>
                </a:lnTo>
                <a:lnTo>
                  <a:pt x="11960" y="2326"/>
                </a:lnTo>
                <a:lnTo>
                  <a:pt x="11838" y="2321"/>
                </a:lnTo>
                <a:lnTo>
                  <a:pt x="11717" y="2325"/>
                </a:lnTo>
                <a:lnTo>
                  <a:pt x="11598" y="2337"/>
                </a:lnTo>
                <a:lnTo>
                  <a:pt x="11481" y="2359"/>
                </a:lnTo>
                <a:lnTo>
                  <a:pt x="11367" y="2387"/>
                </a:lnTo>
                <a:lnTo>
                  <a:pt x="11255" y="2422"/>
                </a:lnTo>
                <a:lnTo>
                  <a:pt x="11146" y="2465"/>
                </a:lnTo>
                <a:lnTo>
                  <a:pt x="11041" y="2514"/>
                </a:lnTo>
                <a:lnTo>
                  <a:pt x="10938" y="2569"/>
                </a:lnTo>
                <a:lnTo>
                  <a:pt x="10838" y="2628"/>
                </a:lnTo>
                <a:lnTo>
                  <a:pt x="10741" y="2693"/>
                </a:lnTo>
                <a:lnTo>
                  <a:pt x="10649" y="2763"/>
                </a:lnTo>
                <a:lnTo>
                  <a:pt x="10559" y="2836"/>
                </a:lnTo>
                <a:lnTo>
                  <a:pt x="10473" y="2913"/>
                </a:lnTo>
                <a:lnTo>
                  <a:pt x="10392" y="2993"/>
                </a:lnTo>
                <a:lnTo>
                  <a:pt x="10315" y="3075"/>
                </a:lnTo>
                <a:lnTo>
                  <a:pt x="10241" y="3159"/>
                </a:lnTo>
                <a:lnTo>
                  <a:pt x="10173" y="3246"/>
                </a:lnTo>
                <a:lnTo>
                  <a:pt x="10109" y="3333"/>
                </a:lnTo>
                <a:lnTo>
                  <a:pt x="10050" y="3422"/>
                </a:lnTo>
                <a:lnTo>
                  <a:pt x="9995" y="3510"/>
                </a:lnTo>
                <a:lnTo>
                  <a:pt x="9947" y="3598"/>
                </a:lnTo>
                <a:lnTo>
                  <a:pt x="9903" y="3686"/>
                </a:lnTo>
                <a:lnTo>
                  <a:pt x="9906" y="3675"/>
                </a:lnTo>
                <a:lnTo>
                  <a:pt x="9915" y="3641"/>
                </a:lnTo>
                <a:lnTo>
                  <a:pt x="9927" y="3587"/>
                </a:lnTo>
                <a:lnTo>
                  <a:pt x="9942" y="3514"/>
                </a:lnTo>
                <a:lnTo>
                  <a:pt x="9960" y="3424"/>
                </a:lnTo>
                <a:lnTo>
                  <a:pt x="9978" y="3319"/>
                </a:lnTo>
                <a:lnTo>
                  <a:pt x="9995" y="3198"/>
                </a:lnTo>
                <a:lnTo>
                  <a:pt x="10012" y="3066"/>
                </a:lnTo>
                <a:lnTo>
                  <a:pt x="10027" y="2921"/>
                </a:lnTo>
                <a:lnTo>
                  <a:pt x="10036" y="2768"/>
                </a:lnTo>
                <a:lnTo>
                  <a:pt x="10042" y="2605"/>
                </a:lnTo>
                <a:lnTo>
                  <a:pt x="10041" y="2436"/>
                </a:lnTo>
                <a:lnTo>
                  <a:pt x="10033" y="2263"/>
                </a:lnTo>
                <a:lnTo>
                  <a:pt x="10016" y="2085"/>
                </a:lnTo>
                <a:lnTo>
                  <a:pt x="9990" y="1906"/>
                </a:lnTo>
                <a:lnTo>
                  <a:pt x="9955" y="1726"/>
                </a:lnTo>
                <a:lnTo>
                  <a:pt x="9907" y="1546"/>
                </a:lnTo>
                <a:lnTo>
                  <a:pt x="9846" y="1371"/>
                </a:lnTo>
                <a:lnTo>
                  <a:pt x="9772" y="1198"/>
                </a:lnTo>
                <a:lnTo>
                  <a:pt x="9683" y="1030"/>
                </a:lnTo>
                <a:lnTo>
                  <a:pt x="9577" y="871"/>
                </a:lnTo>
                <a:lnTo>
                  <a:pt x="9454" y="720"/>
                </a:lnTo>
                <a:lnTo>
                  <a:pt x="9312" y="579"/>
                </a:lnTo>
                <a:lnTo>
                  <a:pt x="9152" y="449"/>
                </a:lnTo>
                <a:lnTo>
                  <a:pt x="8970" y="333"/>
                </a:lnTo>
                <a:lnTo>
                  <a:pt x="8767" y="232"/>
                </a:lnTo>
                <a:lnTo>
                  <a:pt x="8540" y="147"/>
                </a:lnTo>
                <a:lnTo>
                  <a:pt x="8290" y="80"/>
                </a:lnTo>
                <a:lnTo>
                  <a:pt x="8014" y="31"/>
                </a:lnTo>
                <a:lnTo>
                  <a:pt x="7712" y="5"/>
                </a:lnTo>
                <a:lnTo>
                  <a:pt x="7383" y="0"/>
                </a:lnTo>
                <a:lnTo>
                  <a:pt x="7024" y="19"/>
                </a:lnTo>
                <a:lnTo>
                  <a:pt x="6680" y="58"/>
                </a:lnTo>
                <a:lnTo>
                  <a:pt x="6349" y="109"/>
                </a:lnTo>
                <a:lnTo>
                  <a:pt x="6033" y="176"/>
                </a:lnTo>
                <a:lnTo>
                  <a:pt x="5729" y="257"/>
                </a:lnTo>
                <a:lnTo>
                  <a:pt x="5441" y="351"/>
                </a:lnTo>
                <a:lnTo>
                  <a:pt x="5166" y="457"/>
                </a:lnTo>
                <a:lnTo>
                  <a:pt x="4905" y="575"/>
                </a:lnTo>
                <a:lnTo>
                  <a:pt x="4658" y="706"/>
                </a:lnTo>
                <a:lnTo>
                  <a:pt x="4424" y="847"/>
                </a:lnTo>
                <a:lnTo>
                  <a:pt x="4205" y="1001"/>
                </a:lnTo>
                <a:lnTo>
                  <a:pt x="4000" y="1164"/>
                </a:lnTo>
                <a:lnTo>
                  <a:pt x="3808" y="1337"/>
                </a:lnTo>
                <a:lnTo>
                  <a:pt x="3630" y="1520"/>
                </a:lnTo>
                <a:lnTo>
                  <a:pt x="3467" y="1712"/>
                </a:lnTo>
                <a:lnTo>
                  <a:pt x="3316" y="1912"/>
                </a:lnTo>
                <a:lnTo>
                  <a:pt x="3179" y="2121"/>
                </a:lnTo>
                <a:lnTo>
                  <a:pt x="3057" y="2337"/>
                </a:lnTo>
                <a:lnTo>
                  <a:pt x="2948" y="2561"/>
                </a:lnTo>
                <a:lnTo>
                  <a:pt x="2854" y="2791"/>
                </a:lnTo>
                <a:lnTo>
                  <a:pt x="2773" y="3027"/>
                </a:lnTo>
                <a:lnTo>
                  <a:pt x="2705" y="3270"/>
                </a:lnTo>
                <a:lnTo>
                  <a:pt x="2652" y="3517"/>
                </a:lnTo>
                <a:lnTo>
                  <a:pt x="2613" y="3769"/>
                </a:lnTo>
                <a:lnTo>
                  <a:pt x="2588" y="4026"/>
                </a:lnTo>
                <a:lnTo>
                  <a:pt x="2575" y="4286"/>
                </a:lnTo>
                <a:lnTo>
                  <a:pt x="2577" y="4550"/>
                </a:lnTo>
                <a:lnTo>
                  <a:pt x="2593" y="4817"/>
                </a:lnTo>
                <a:lnTo>
                  <a:pt x="2623" y="5087"/>
                </a:lnTo>
                <a:lnTo>
                  <a:pt x="2666" y="5358"/>
                </a:lnTo>
                <a:lnTo>
                  <a:pt x="2723" y="5632"/>
                </a:lnTo>
                <a:lnTo>
                  <a:pt x="2794" y="5906"/>
                </a:lnTo>
                <a:lnTo>
                  <a:pt x="2878" y="6181"/>
                </a:lnTo>
                <a:lnTo>
                  <a:pt x="2846" y="6178"/>
                </a:lnTo>
                <a:lnTo>
                  <a:pt x="2755" y="6169"/>
                </a:lnTo>
                <a:lnTo>
                  <a:pt x="2689" y="6165"/>
                </a:lnTo>
                <a:lnTo>
                  <a:pt x="2613" y="6162"/>
                </a:lnTo>
                <a:lnTo>
                  <a:pt x="2525" y="6161"/>
                </a:lnTo>
                <a:lnTo>
                  <a:pt x="2428" y="6162"/>
                </a:lnTo>
                <a:lnTo>
                  <a:pt x="2323" y="6166"/>
                </a:lnTo>
                <a:lnTo>
                  <a:pt x="2211" y="6175"/>
                </a:lnTo>
                <a:lnTo>
                  <a:pt x="2092" y="6186"/>
                </a:lnTo>
                <a:lnTo>
                  <a:pt x="1968" y="6202"/>
                </a:lnTo>
                <a:lnTo>
                  <a:pt x="1840" y="6224"/>
                </a:lnTo>
                <a:lnTo>
                  <a:pt x="1708" y="6251"/>
                </a:lnTo>
                <a:lnTo>
                  <a:pt x="1573" y="6287"/>
                </a:lnTo>
                <a:lnTo>
                  <a:pt x="1439" y="6328"/>
                </a:lnTo>
                <a:lnTo>
                  <a:pt x="1304" y="6379"/>
                </a:lnTo>
                <a:lnTo>
                  <a:pt x="1170" y="6437"/>
                </a:lnTo>
                <a:lnTo>
                  <a:pt x="1039" y="6506"/>
                </a:lnTo>
                <a:lnTo>
                  <a:pt x="911" y="6584"/>
                </a:lnTo>
                <a:lnTo>
                  <a:pt x="786" y="6671"/>
                </a:lnTo>
                <a:lnTo>
                  <a:pt x="667" y="6771"/>
                </a:lnTo>
                <a:lnTo>
                  <a:pt x="555" y="6884"/>
                </a:lnTo>
                <a:lnTo>
                  <a:pt x="450" y="7008"/>
                </a:lnTo>
                <a:lnTo>
                  <a:pt x="353" y="7145"/>
                </a:lnTo>
                <a:lnTo>
                  <a:pt x="265" y="7296"/>
                </a:lnTo>
                <a:lnTo>
                  <a:pt x="188" y="7461"/>
                </a:lnTo>
                <a:lnTo>
                  <a:pt x="124" y="7642"/>
                </a:lnTo>
                <a:lnTo>
                  <a:pt x="72" y="7839"/>
                </a:lnTo>
                <a:lnTo>
                  <a:pt x="32" y="8052"/>
                </a:lnTo>
                <a:lnTo>
                  <a:pt x="8" y="8282"/>
                </a:lnTo>
                <a:lnTo>
                  <a:pt x="0" y="8529"/>
                </a:lnTo>
                <a:lnTo>
                  <a:pt x="14" y="8781"/>
                </a:lnTo>
                <a:lnTo>
                  <a:pt x="57" y="9022"/>
                </a:lnTo>
                <a:lnTo>
                  <a:pt x="128" y="9252"/>
                </a:lnTo>
                <a:lnTo>
                  <a:pt x="227" y="9471"/>
                </a:lnTo>
                <a:lnTo>
                  <a:pt x="354" y="9679"/>
                </a:lnTo>
                <a:lnTo>
                  <a:pt x="507" y="9876"/>
                </a:lnTo>
                <a:lnTo>
                  <a:pt x="686" y="10061"/>
                </a:lnTo>
                <a:lnTo>
                  <a:pt x="893" y="10235"/>
                </a:lnTo>
                <a:lnTo>
                  <a:pt x="1126" y="10397"/>
                </a:lnTo>
                <a:lnTo>
                  <a:pt x="1384" y="10546"/>
                </a:lnTo>
                <a:lnTo>
                  <a:pt x="1667" y="10683"/>
                </a:lnTo>
                <a:lnTo>
                  <a:pt x="1976" y="10809"/>
                </a:lnTo>
                <a:lnTo>
                  <a:pt x="2308" y="10921"/>
                </a:lnTo>
                <a:lnTo>
                  <a:pt x="2666" y="11020"/>
                </a:lnTo>
                <a:lnTo>
                  <a:pt x="3047" y="11107"/>
                </a:lnTo>
                <a:lnTo>
                  <a:pt x="3451" y="11179"/>
                </a:lnTo>
                <a:lnTo>
                  <a:pt x="3879" y="11239"/>
                </a:lnTo>
                <a:lnTo>
                  <a:pt x="4329" y="11284"/>
                </a:lnTo>
                <a:lnTo>
                  <a:pt x="4802" y="11317"/>
                </a:lnTo>
                <a:lnTo>
                  <a:pt x="5297" y="11335"/>
                </a:lnTo>
                <a:lnTo>
                  <a:pt x="5814" y="11339"/>
                </a:lnTo>
                <a:lnTo>
                  <a:pt x="6352" y="11328"/>
                </a:lnTo>
                <a:lnTo>
                  <a:pt x="6912" y="11303"/>
                </a:lnTo>
                <a:lnTo>
                  <a:pt x="7491" y="11262"/>
                </a:lnTo>
                <a:lnTo>
                  <a:pt x="8091" y="11207"/>
                </a:lnTo>
                <a:lnTo>
                  <a:pt x="8711" y="11136"/>
                </a:lnTo>
                <a:lnTo>
                  <a:pt x="9351" y="11050"/>
                </a:lnTo>
                <a:lnTo>
                  <a:pt x="10009" y="10949"/>
                </a:lnTo>
                <a:lnTo>
                  <a:pt x="10687" y="10832"/>
                </a:lnTo>
                <a:lnTo>
                  <a:pt x="11383" y="10699"/>
                </a:lnTo>
                <a:lnTo>
                  <a:pt x="12098" y="10549"/>
                </a:lnTo>
                <a:lnTo>
                  <a:pt x="12830" y="10382"/>
                </a:lnTo>
                <a:lnTo>
                  <a:pt x="12869" y="10375"/>
                </a:lnTo>
                <a:lnTo>
                  <a:pt x="12978" y="10351"/>
                </a:lnTo>
                <a:lnTo>
                  <a:pt x="13056" y="10333"/>
                </a:lnTo>
                <a:lnTo>
                  <a:pt x="13146" y="10310"/>
                </a:lnTo>
                <a:lnTo>
                  <a:pt x="13250" y="10281"/>
                </a:lnTo>
                <a:lnTo>
                  <a:pt x="13365" y="10248"/>
                </a:lnTo>
                <a:lnTo>
                  <a:pt x="13490" y="10210"/>
                </a:lnTo>
                <a:lnTo>
                  <a:pt x="13623" y="10166"/>
                </a:lnTo>
                <a:lnTo>
                  <a:pt x="13764" y="10117"/>
                </a:lnTo>
                <a:lnTo>
                  <a:pt x="13910" y="10062"/>
                </a:lnTo>
                <a:lnTo>
                  <a:pt x="14063" y="10001"/>
                </a:lnTo>
                <a:lnTo>
                  <a:pt x="14217" y="9934"/>
                </a:lnTo>
                <a:lnTo>
                  <a:pt x="14374" y="9860"/>
                </a:lnTo>
                <a:lnTo>
                  <a:pt x="14531" y="9779"/>
                </a:lnTo>
                <a:lnTo>
                  <a:pt x="14689" y="9693"/>
                </a:lnTo>
                <a:lnTo>
                  <a:pt x="14845" y="9600"/>
                </a:lnTo>
                <a:lnTo>
                  <a:pt x="14997" y="9499"/>
                </a:lnTo>
                <a:lnTo>
                  <a:pt x="15146" y="9391"/>
                </a:lnTo>
                <a:lnTo>
                  <a:pt x="15288" y="9274"/>
                </a:lnTo>
                <a:lnTo>
                  <a:pt x="15424" y="9151"/>
                </a:lnTo>
                <a:lnTo>
                  <a:pt x="15552" y="9020"/>
                </a:lnTo>
                <a:lnTo>
                  <a:pt x="15670" y="8881"/>
                </a:lnTo>
                <a:lnTo>
                  <a:pt x="15778" y="8733"/>
                </a:lnTo>
                <a:lnTo>
                  <a:pt x="15874" y="8577"/>
                </a:lnTo>
                <a:lnTo>
                  <a:pt x="15957" y="8413"/>
                </a:lnTo>
                <a:lnTo>
                  <a:pt x="16024" y="8239"/>
                </a:lnTo>
                <a:lnTo>
                  <a:pt x="16076" y="8056"/>
                </a:lnTo>
                <a:lnTo>
                  <a:pt x="16111" y="7865"/>
                </a:lnTo>
                <a:lnTo>
                  <a:pt x="16127" y="7664"/>
                </a:lnTo>
                <a:lnTo>
                  <a:pt x="16123" y="74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449"/>
          <p:cNvSpPr>
            <a:spLocks noEditPoints="1"/>
          </p:cNvSpPr>
          <p:nvPr/>
        </p:nvSpPr>
        <p:spPr bwMode="auto">
          <a:xfrm>
            <a:off x="2673001" y="3992338"/>
            <a:ext cx="732692" cy="919457"/>
          </a:xfrm>
          <a:custGeom>
            <a:avLst/>
            <a:gdLst>
              <a:gd name="T0" fmla="*/ 10071 w 12851"/>
              <a:gd name="T1" fmla="*/ 13998 h 16128"/>
              <a:gd name="T2" fmla="*/ 6585 w 12851"/>
              <a:gd name="T3" fmla="*/ 14102 h 16128"/>
              <a:gd name="T4" fmla="*/ 3240 w 12851"/>
              <a:gd name="T5" fmla="*/ 14019 h 16128"/>
              <a:gd name="T6" fmla="*/ 1993 w 12851"/>
              <a:gd name="T7" fmla="*/ 13451 h 16128"/>
              <a:gd name="T8" fmla="*/ 1504 w 12851"/>
              <a:gd name="T9" fmla="*/ 10294 h 16128"/>
              <a:gd name="T10" fmla="*/ 1160 w 12851"/>
              <a:gd name="T11" fmla="*/ 6036 h 16128"/>
              <a:gd name="T12" fmla="*/ 1085 w 12851"/>
              <a:gd name="T13" fmla="*/ 3225 h 16128"/>
              <a:gd name="T14" fmla="*/ 2432 w 12851"/>
              <a:gd name="T15" fmla="*/ 2694 h 16128"/>
              <a:gd name="T16" fmla="*/ 6222 w 12851"/>
              <a:gd name="T17" fmla="*/ 2074 h 16128"/>
              <a:gd name="T18" fmla="*/ 10073 w 12851"/>
              <a:gd name="T19" fmla="*/ 1670 h 16128"/>
              <a:gd name="T20" fmla="*/ 11603 w 12851"/>
              <a:gd name="T21" fmla="*/ 2001 h 16128"/>
              <a:gd name="T22" fmla="*/ 11780 w 12851"/>
              <a:gd name="T23" fmla="*/ 5253 h 16128"/>
              <a:gd name="T24" fmla="*/ 11727 w 12851"/>
              <a:gd name="T25" fmla="*/ 10040 h 16128"/>
              <a:gd name="T26" fmla="*/ 11573 w 12851"/>
              <a:gd name="T27" fmla="*/ 13473 h 16128"/>
              <a:gd name="T28" fmla="*/ 6605 w 12851"/>
              <a:gd name="T29" fmla="*/ 15743 h 16128"/>
              <a:gd name="T30" fmla="*/ 6261 w 12851"/>
              <a:gd name="T31" fmla="*/ 15793 h 16128"/>
              <a:gd name="T32" fmla="*/ 5950 w 12851"/>
              <a:gd name="T33" fmla="*/ 15707 h 16128"/>
              <a:gd name="T34" fmla="*/ 5721 w 12851"/>
              <a:gd name="T35" fmla="*/ 15491 h 16128"/>
              <a:gd name="T36" fmla="*/ 5631 w 12851"/>
              <a:gd name="T37" fmla="*/ 15191 h 16128"/>
              <a:gd name="T38" fmla="*/ 5693 w 12851"/>
              <a:gd name="T39" fmla="*/ 14874 h 16128"/>
              <a:gd name="T40" fmla="*/ 5892 w 12851"/>
              <a:gd name="T41" fmla="*/ 14590 h 16128"/>
              <a:gd name="T42" fmla="*/ 6206 w 12851"/>
              <a:gd name="T43" fmla="*/ 14387 h 16128"/>
              <a:gd name="T44" fmla="*/ 6552 w 12851"/>
              <a:gd name="T45" fmla="*/ 14321 h 16128"/>
              <a:gd name="T46" fmla="*/ 6869 w 12851"/>
              <a:gd name="T47" fmla="*/ 14393 h 16128"/>
              <a:gd name="T48" fmla="*/ 7109 w 12851"/>
              <a:gd name="T49" fmla="*/ 14595 h 16128"/>
              <a:gd name="T50" fmla="*/ 7217 w 12851"/>
              <a:gd name="T51" fmla="*/ 14889 h 16128"/>
              <a:gd name="T52" fmla="*/ 7171 w 12851"/>
              <a:gd name="T53" fmla="*/ 15206 h 16128"/>
              <a:gd name="T54" fmla="*/ 6986 w 12851"/>
              <a:gd name="T55" fmla="*/ 15496 h 16128"/>
              <a:gd name="T56" fmla="*/ 6279 w 12851"/>
              <a:gd name="T57" fmla="*/ 1064 h 16128"/>
              <a:gd name="T58" fmla="*/ 6417 w 12851"/>
              <a:gd name="T59" fmla="*/ 998 h 16128"/>
              <a:gd name="T60" fmla="*/ 6555 w 12851"/>
              <a:gd name="T61" fmla="*/ 989 h 16128"/>
              <a:gd name="T62" fmla="*/ 6670 w 12851"/>
              <a:gd name="T63" fmla="*/ 1037 h 16128"/>
              <a:gd name="T64" fmla="*/ 6739 w 12851"/>
              <a:gd name="T65" fmla="*/ 1139 h 16128"/>
              <a:gd name="T66" fmla="*/ 6746 w 12851"/>
              <a:gd name="T67" fmla="*/ 1267 h 16128"/>
              <a:gd name="T68" fmla="*/ 6693 w 12851"/>
              <a:gd name="T69" fmla="*/ 1399 h 16128"/>
              <a:gd name="T70" fmla="*/ 6586 w 12851"/>
              <a:gd name="T71" fmla="*/ 1516 h 16128"/>
              <a:gd name="T72" fmla="*/ 6448 w 12851"/>
              <a:gd name="T73" fmla="*/ 1589 h 16128"/>
              <a:gd name="T74" fmla="*/ 6309 w 12851"/>
              <a:gd name="T75" fmla="*/ 1605 h 16128"/>
              <a:gd name="T76" fmla="*/ 6190 w 12851"/>
              <a:gd name="T77" fmla="*/ 1562 h 16128"/>
              <a:gd name="T78" fmla="*/ 6115 w 12851"/>
              <a:gd name="T79" fmla="*/ 1466 h 16128"/>
              <a:gd name="T80" fmla="*/ 6101 w 12851"/>
              <a:gd name="T81" fmla="*/ 1340 h 16128"/>
              <a:gd name="T82" fmla="*/ 6149 w 12851"/>
              <a:gd name="T83" fmla="*/ 1207 h 16128"/>
              <a:gd name="T84" fmla="*/ 6251 w 12851"/>
              <a:gd name="T85" fmla="*/ 1087 h 16128"/>
              <a:gd name="T86" fmla="*/ 10415 w 12851"/>
              <a:gd name="T87" fmla="*/ 46 h 16128"/>
              <a:gd name="T88" fmla="*/ 5632 w 12851"/>
              <a:gd name="T89" fmla="*/ 586 h 16128"/>
              <a:gd name="T90" fmla="*/ 1254 w 12851"/>
              <a:gd name="T91" fmla="*/ 1325 h 16128"/>
              <a:gd name="T92" fmla="*/ 4 w 12851"/>
              <a:gd name="T93" fmla="*/ 2107 h 16128"/>
              <a:gd name="T94" fmla="*/ 125 w 12851"/>
              <a:gd name="T95" fmla="*/ 6172 h 16128"/>
              <a:gd name="T96" fmla="*/ 528 w 12851"/>
              <a:gd name="T97" fmla="*/ 11773 h 16128"/>
              <a:gd name="T98" fmla="*/ 1071 w 12851"/>
              <a:gd name="T99" fmla="*/ 15540 h 16128"/>
              <a:gd name="T100" fmla="*/ 2837 w 12851"/>
              <a:gd name="T101" fmla="*/ 16052 h 16128"/>
              <a:gd name="T102" fmla="*/ 7058 w 12851"/>
              <a:gd name="T103" fmla="*/ 16121 h 16128"/>
              <a:gd name="T104" fmla="*/ 11167 w 12851"/>
              <a:gd name="T105" fmla="*/ 15980 h 16128"/>
              <a:gd name="T106" fmla="*/ 12600 w 12851"/>
              <a:gd name="T107" fmla="*/ 15569 h 16128"/>
              <a:gd name="T108" fmla="*/ 12773 w 12851"/>
              <a:gd name="T109" fmla="*/ 11528 h 16128"/>
              <a:gd name="T110" fmla="*/ 12850 w 12851"/>
              <a:gd name="T111" fmla="*/ 5306 h 16128"/>
              <a:gd name="T112" fmla="*/ 12691 w 12851"/>
              <a:gd name="T113" fmla="*/ 681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51" h="16128">
                <a:moveTo>
                  <a:pt x="11520" y="13818"/>
                </a:moveTo>
                <a:lnTo>
                  <a:pt x="11480" y="13843"/>
                </a:lnTo>
                <a:lnTo>
                  <a:pt x="11393" y="13867"/>
                </a:lnTo>
                <a:lnTo>
                  <a:pt x="11263" y="13891"/>
                </a:lnTo>
                <a:lnTo>
                  <a:pt x="11093" y="13914"/>
                </a:lnTo>
                <a:lnTo>
                  <a:pt x="10887" y="13937"/>
                </a:lnTo>
                <a:lnTo>
                  <a:pt x="10644" y="13958"/>
                </a:lnTo>
                <a:lnTo>
                  <a:pt x="10372" y="13979"/>
                </a:lnTo>
                <a:lnTo>
                  <a:pt x="10071" y="13998"/>
                </a:lnTo>
                <a:lnTo>
                  <a:pt x="9745" y="14016"/>
                </a:lnTo>
                <a:lnTo>
                  <a:pt x="9396" y="14032"/>
                </a:lnTo>
                <a:lnTo>
                  <a:pt x="9028" y="14048"/>
                </a:lnTo>
                <a:lnTo>
                  <a:pt x="8644" y="14062"/>
                </a:lnTo>
                <a:lnTo>
                  <a:pt x="8247" y="14074"/>
                </a:lnTo>
                <a:lnTo>
                  <a:pt x="7840" y="14084"/>
                </a:lnTo>
                <a:lnTo>
                  <a:pt x="7425" y="14092"/>
                </a:lnTo>
                <a:lnTo>
                  <a:pt x="7006" y="14098"/>
                </a:lnTo>
                <a:lnTo>
                  <a:pt x="6585" y="14102"/>
                </a:lnTo>
                <a:lnTo>
                  <a:pt x="6167" y="14103"/>
                </a:lnTo>
                <a:lnTo>
                  <a:pt x="5753" y="14102"/>
                </a:lnTo>
                <a:lnTo>
                  <a:pt x="5346" y="14099"/>
                </a:lnTo>
                <a:lnTo>
                  <a:pt x="4952" y="14093"/>
                </a:lnTo>
                <a:lnTo>
                  <a:pt x="4570" y="14084"/>
                </a:lnTo>
                <a:lnTo>
                  <a:pt x="4205" y="14073"/>
                </a:lnTo>
                <a:lnTo>
                  <a:pt x="3859" y="14058"/>
                </a:lnTo>
                <a:lnTo>
                  <a:pt x="3536" y="14039"/>
                </a:lnTo>
                <a:lnTo>
                  <a:pt x="3240" y="14019"/>
                </a:lnTo>
                <a:lnTo>
                  <a:pt x="2971" y="13994"/>
                </a:lnTo>
                <a:lnTo>
                  <a:pt x="2735" y="13967"/>
                </a:lnTo>
                <a:lnTo>
                  <a:pt x="2533" y="13935"/>
                </a:lnTo>
                <a:lnTo>
                  <a:pt x="2368" y="13900"/>
                </a:lnTo>
                <a:lnTo>
                  <a:pt x="2245" y="13861"/>
                </a:lnTo>
                <a:lnTo>
                  <a:pt x="2164" y="13818"/>
                </a:lnTo>
                <a:lnTo>
                  <a:pt x="2108" y="13746"/>
                </a:lnTo>
                <a:lnTo>
                  <a:pt x="2050" y="13623"/>
                </a:lnTo>
                <a:lnTo>
                  <a:pt x="1993" y="13451"/>
                </a:lnTo>
                <a:lnTo>
                  <a:pt x="1935" y="13234"/>
                </a:lnTo>
                <a:lnTo>
                  <a:pt x="1879" y="12975"/>
                </a:lnTo>
                <a:lnTo>
                  <a:pt x="1822" y="12678"/>
                </a:lnTo>
                <a:lnTo>
                  <a:pt x="1766" y="12347"/>
                </a:lnTo>
                <a:lnTo>
                  <a:pt x="1711" y="11984"/>
                </a:lnTo>
                <a:lnTo>
                  <a:pt x="1658" y="11594"/>
                </a:lnTo>
                <a:lnTo>
                  <a:pt x="1605" y="11181"/>
                </a:lnTo>
                <a:lnTo>
                  <a:pt x="1554" y="10745"/>
                </a:lnTo>
                <a:lnTo>
                  <a:pt x="1504" y="10294"/>
                </a:lnTo>
                <a:lnTo>
                  <a:pt x="1457" y="9829"/>
                </a:lnTo>
                <a:lnTo>
                  <a:pt x="1411" y="9353"/>
                </a:lnTo>
                <a:lnTo>
                  <a:pt x="1367" y="8871"/>
                </a:lnTo>
                <a:lnTo>
                  <a:pt x="1325" y="8387"/>
                </a:lnTo>
                <a:lnTo>
                  <a:pt x="1287" y="7902"/>
                </a:lnTo>
                <a:lnTo>
                  <a:pt x="1251" y="7421"/>
                </a:lnTo>
                <a:lnTo>
                  <a:pt x="1217" y="6947"/>
                </a:lnTo>
                <a:lnTo>
                  <a:pt x="1187" y="6484"/>
                </a:lnTo>
                <a:lnTo>
                  <a:pt x="1160" y="6036"/>
                </a:lnTo>
                <a:lnTo>
                  <a:pt x="1136" y="5605"/>
                </a:lnTo>
                <a:lnTo>
                  <a:pt x="1116" y="5197"/>
                </a:lnTo>
                <a:lnTo>
                  <a:pt x="1098" y="4812"/>
                </a:lnTo>
                <a:lnTo>
                  <a:pt x="1085" y="4456"/>
                </a:lnTo>
                <a:lnTo>
                  <a:pt x="1077" y="4133"/>
                </a:lnTo>
                <a:lnTo>
                  <a:pt x="1072" y="3844"/>
                </a:lnTo>
                <a:lnTo>
                  <a:pt x="1072" y="3595"/>
                </a:lnTo>
                <a:lnTo>
                  <a:pt x="1076" y="3387"/>
                </a:lnTo>
                <a:lnTo>
                  <a:pt x="1085" y="3225"/>
                </a:lnTo>
                <a:lnTo>
                  <a:pt x="1099" y="3112"/>
                </a:lnTo>
                <a:lnTo>
                  <a:pt x="1119" y="3052"/>
                </a:lnTo>
                <a:lnTo>
                  <a:pt x="1168" y="3017"/>
                </a:lnTo>
                <a:lnTo>
                  <a:pt x="1269" y="2975"/>
                </a:lnTo>
                <a:lnTo>
                  <a:pt x="1418" y="2927"/>
                </a:lnTo>
                <a:lnTo>
                  <a:pt x="1612" y="2875"/>
                </a:lnTo>
                <a:lnTo>
                  <a:pt x="1848" y="2818"/>
                </a:lnTo>
                <a:lnTo>
                  <a:pt x="2123" y="2758"/>
                </a:lnTo>
                <a:lnTo>
                  <a:pt x="2432" y="2694"/>
                </a:lnTo>
                <a:lnTo>
                  <a:pt x="2773" y="2628"/>
                </a:lnTo>
                <a:lnTo>
                  <a:pt x="3142" y="2559"/>
                </a:lnTo>
                <a:lnTo>
                  <a:pt x="3535" y="2490"/>
                </a:lnTo>
                <a:lnTo>
                  <a:pt x="3949" y="2419"/>
                </a:lnTo>
                <a:lnTo>
                  <a:pt x="4382" y="2349"/>
                </a:lnTo>
                <a:lnTo>
                  <a:pt x="4828" y="2278"/>
                </a:lnTo>
                <a:lnTo>
                  <a:pt x="5287" y="2209"/>
                </a:lnTo>
                <a:lnTo>
                  <a:pt x="5752" y="2140"/>
                </a:lnTo>
                <a:lnTo>
                  <a:pt x="6222" y="2074"/>
                </a:lnTo>
                <a:lnTo>
                  <a:pt x="6692" y="2011"/>
                </a:lnTo>
                <a:lnTo>
                  <a:pt x="7159" y="1951"/>
                </a:lnTo>
                <a:lnTo>
                  <a:pt x="7622" y="1895"/>
                </a:lnTo>
                <a:lnTo>
                  <a:pt x="8074" y="1844"/>
                </a:lnTo>
                <a:lnTo>
                  <a:pt x="8513" y="1796"/>
                </a:lnTo>
                <a:lnTo>
                  <a:pt x="8936" y="1755"/>
                </a:lnTo>
                <a:lnTo>
                  <a:pt x="9339" y="1720"/>
                </a:lnTo>
                <a:lnTo>
                  <a:pt x="9720" y="1691"/>
                </a:lnTo>
                <a:lnTo>
                  <a:pt x="10073" y="1670"/>
                </a:lnTo>
                <a:lnTo>
                  <a:pt x="10397" y="1657"/>
                </a:lnTo>
                <a:lnTo>
                  <a:pt x="10688" y="1653"/>
                </a:lnTo>
                <a:lnTo>
                  <a:pt x="10941" y="1657"/>
                </a:lnTo>
                <a:lnTo>
                  <a:pt x="11155" y="1671"/>
                </a:lnTo>
                <a:lnTo>
                  <a:pt x="11325" y="1695"/>
                </a:lnTo>
                <a:lnTo>
                  <a:pt x="11448" y="1731"/>
                </a:lnTo>
                <a:lnTo>
                  <a:pt x="11520" y="1777"/>
                </a:lnTo>
                <a:lnTo>
                  <a:pt x="11564" y="1860"/>
                </a:lnTo>
                <a:lnTo>
                  <a:pt x="11603" y="2001"/>
                </a:lnTo>
                <a:lnTo>
                  <a:pt x="11639" y="2196"/>
                </a:lnTo>
                <a:lnTo>
                  <a:pt x="11669" y="2443"/>
                </a:lnTo>
                <a:lnTo>
                  <a:pt x="11696" y="2736"/>
                </a:lnTo>
                <a:lnTo>
                  <a:pt x="11718" y="3071"/>
                </a:lnTo>
                <a:lnTo>
                  <a:pt x="11738" y="3446"/>
                </a:lnTo>
                <a:lnTo>
                  <a:pt x="11753" y="3856"/>
                </a:lnTo>
                <a:lnTo>
                  <a:pt x="11765" y="4296"/>
                </a:lnTo>
                <a:lnTo>
                  <a:pt x="11774" y="4763"/>
                </a:lnTo>
                <a:lnTo>
                  <a:pt x="11780" y="5253"/>
                </a:lnTo>
                <a:lnTo>
                  <a:pt x="11783" y="5762"/>
                </a:lnTo>
                <a:lnTo>
                  <a:pt x="11784" y="6286"/>
                </a:lnTo>
                <a:lnTo>
                  <a:pt x="11782" y="6820"/>
                </a:lnTo>
                <a:lnTo>
                  <a:pt x="11777" y="7362"/>
                </a:lnTo>
                <a:lnTo>
                  <a:pt x="11771" y="7908"/>
                </a:lnTo>
                <a:lnTo>
                  <a:pt x="11763" y="8451"/>
                </a:lnTo>
                <a:lnTo>
                  <a:pt x="11752" y="8990"/>
                </a:lnTo>
                <a:lnTo>
                  <a:pt x="11741" y="9522"/>
                </a:lnTo>
                <a:lnTo>
                  <a:pt x="11727" y="10040"/>
                </a:lnTo>
                <a:lnTo>
                  <a:pt x="11712" y="10541"/>
                </a:lnTo>
                <a:lnTo>
                  <a:pt x="11697" y="11021"/>
                </a:lnTo>
                <a:lnTo>
                  <a:pt x="11680" y="11477"/>
                </a:lnTo>
                <a:lnTo>
                  <a:pt x="11663" y="11904"/>
                </a:lnTo>
                <a:lnTo>
                  <a:pt x="11646" y="12299"/>
                </a:lnTo>
                <a:lnTo>
                  <a:pt x="11627" y="12657"/>
                </a:lnTo>
                <a:lnTo>
                  <a:pt x="11609" y="12975"/>
                </a:lnTo>
                <a:lnTo>
                  <a:pt x="11591" y="13248"/>
                </a:lnTo>
                <a:lnTo>
                  <a:pt x="11573" y="13473"/>
                </a:lnTo>
                <a:lnTo>
                  <a:pt x="11555" y="13645"/>
                </a:lnTo>
                <a:lnTo>
                  <a:pt x="11538" y="13762"/>
                </a:lnTo>
                <a:lnTo>
                  <a:pt x="11520" y="13818"/>
                </a:lnTo>
                <a:close/>
                <a:moveTo>
                  <a:pt x="6793" y="15652"/>
                </a:moveTo>
                <a:lnTo>
                  <a:pt x="6757" y="15674"/>
                </a:lnTo>
                <a:lnTo>
                  <a:pt x="6719" y="15695"/>
                </a:lnTo>
                <a:lnTo>
                  <a:pt x="6682" y="15713"/>
                </a:lnTo>
                <a:lnTo>
                  <a:pt x="6644" y="15729"/>
                </a:lnTo>
                <a:lnTo>
                  <a:pt x="6605" y="15743"/>
                </a:lnTo>
                <a:lnTo>
                  <a:pt x="6567" y="15756"/>
                </a:lnTo>
                <a:lnTo>
                  <a:pt x="6528" y="15766"/>
                </a:lnTo>
                <a:lnTo>
                  <a:pt x="6490" y="15775"/>
                </a:lnTo>
                <a:lnTo>
                  <a:pt x="6452" y="15783"/>
                </a:lnTo>
                <a:lnTo>
                  <a:pt x="6413" y="15788"/>
                </a:lnTo>
                <a:lnTo>
                  <a:pt x="6375" y="15792"/>
                </a:lnTo>
                <a:lnTo>
                  <a:pt x="6337" y="15794"/>
                </a:lnTo>
                <a:lnTo>
                  <a:pt x="6298" y="15794"/>
                </a:lnTo>
                <a:lnTo>
                  <a:pt x="6261" y="15793"/>
                </a:lnTo>
                <a:lnTo>
                  <a:pt x="6224" y="15790"/>
                </a:lnTo>
                <a:lnTo>
                  <a:pt x="6187" y="15785"/>
                </a:lnTo>
                <a:lnTo>
                  <a:pt x="6151" y="15779"/>
                </a:lnTo>
                <a:lnTo>
                  <a:pt x="6116" y="15771"/>
                </a:lnTo>
                <a:lnTo>
                  <a:pt x="6081" y="15761"/>
                </a:lnTo>
                <a:lnTo>
                  <a:pt x="6047" y="15750"/>
                </a:lnTo>
                <a:lnTo>
                  <a:pt x="6014" y="15737"/>
                </a:lnTo>
                <a:lnTo>
                  <a:pt x="5981" y="15723"/>
                </a:lnTo>
                <a:lnTo>
                  <a:pt x="5950" y="15707"/>
                </a:lnTo>
                <a:lnTo>
                  <a:pt x="5920" y="15689"/>
                </a:lnTo>
                <a:lnTo>
                  <a:pt x="5890" y="15669"/>
                </a:lnTo>
                <a:lnTo>
                  <a:pt x="5862" y="15648"/>
                </a:lnTo>
                <a:lnTo>
                  <a:pt x="5835" y="15626"/>
                </a:lnTo>
                <a:lnTo>
                  <a:pt x="5810" y="15602"/>
                </a:lnTo>
                <a:lnTo>
                  <a:pt x="5785" y="15577"/>
                </a:lnTo>
                <a:lnTo>
                  <a:pt x="5762" y="15549"/>
                </a:lnTo>
                <a:lnTo>
                  <a:pt x="5741" y="15521"/>
                </a:lnTo>
                <a:lnTo>
                  <a:pt x="5721" y="15491"/>
                </a:lnTo>
                <a:lnTo>
                  <a:pt x="5703" y="15461"/>
                </a:lnTo>
                <a:lnTo>
                  <a:pt x="5687" y="15428"/>
                </a:lnTo>
                <a:lnTo>
                  <a:pt x="5672" y="15396"/>
                </a:lnTo>
                <a:lnTo>
                  <a:pt x="5661" y="15363"/>
                </a:lnTo>
                <a:lnTo>
                  <a:pt x="5651" y="15330"/>
                </a:lnTo>
                <a:lnTo>
                  <a:pt x="5643" y="15295"/>
                </a:lnTo>
                <a:lnTo>
                  <a:pt x="5637" y="15261"/>
                </a:lnTo>
                <a:lnTo>
                  <a:pt x="5633" y="15226"/>
                </a:lnTo>
                <a:lnTo>
                  <a:pt x="5631" y="15191"/>
                </a:lnTo>
                <a:lnTo>
                  <a:pt x="5630" y="15155"/>
                </a:lnTo>
                <a:lnTo>
                  <a:pt x="5632" y="15120"/>
                </a:lnTo>
                <a:lnTo>
                  <a:pt x="5635" y="15085"/>
                </a:lnTo>
                <a:lnTo>
                  <a:pt x="5640" y="15049"/>
                </a:lnTo>
                <a:lnTo>
                  <a:pt x="5647" y="15013"/>
                </a:lnTo>
                <a:lnTo>
                  <a:pt x="5656" y="14978"/>
                </a:lnTo>
                <a:lnTo>
                  <a:pt x="5666" y="14944"/>
                </a:lnTo>
                <a:lnTo>
                  <a:pt x="5679" y="14908"/>
                </a:lnTo>
                <a:lnTo>
                  <a:pt x="5693" y="14874"/>
                </a:lnTo>
                <a:lnTo>
                  <a:pt x="5709" y="14840"/>
                </a:lnTo>
                <a:lnTo>
                  <a:pt x="5726" y="14807"/>
                </a:lnTo>
                <a:lnTo>
                  <a:pt x="5745" y="14773"/>
                </a:lnTo>
                <a:lnTo>
                  <a:pt x="5765" y="14741"/>
                </a:lnTo>
                <a:lnTo>
                  <a:pt x="5787" y="14709"/>
                </a:lnTo>
                <a:lnTo>
                  <a:pt x="5812" y="14677"/>
                </a:lnTo>
                <a:lnTo>
                  <a:pt x="5837" y="14647"/>
                </a:lnTo>
                <a:lnTo>
                  <a:pt x="5864" y="14618"/>
                </a:lnTo>
                <a:lnTo>
                  <a:pt x="5892" y="14590"/>
                </a:lnTo>
                <a:lnTo>
                  <a:pt x="5923" y="14562"/>
                </a:lnTo>
                <a:lnTo>
                  <a:pt x="5954" y="14535"/>
                </a:lnTo>
                <a:lnTo>
                  <a:pt x="5986" y="14510"/>
                </a:lnTo>
                <a:lnTo>
                  <a:pt x="6021" y="14486"/>
                </a:lnTo>
                <a:lnTo>
                  <a:pt x="6057" y="14463"/>
                </a:lnTo>
                <a:lnTo>
                  <a:pt x="6093" y="14442"/>
                </a:lnTo>
                <a:lnTo>
                  <a:pt x="6131" y="14421"/>
                </a:lnTo>
                <a:lnTo>
                  <a:pt x="6168" y="14403"/>
                </a:lnTo>
                <a:lnTo>
                  <a:pt x="6206" y="14387"/>
                </a:lnTo>
                <a:lnTo>
                  <a:pt x="6245" y="14373"/>
                </a:lnTo>
                <a:lnTo>
                  <a:pt x="6283" y="14360"/>
                </a:lnTo>
                <a:lnTo>
                  <a:pt x="6322" y="14350"/>
                </a:lnTo>
                <a:lnTo>
                  <a:pt x="6360" y="14340"/>
                </a:lnTo>
                <a:lnTo>
                  <a:pt x="6398" y="14333"/>
                </a:lnTo>
                <a:lnTo>
                  <a:pt x="6438" y="14328"/>
                </a:lnTo>
                <a:lnTo>
                  <a:pt x="6476" y="14324"/>
                </a:lnTo>
                <a:lnTo>
                  <a:pt x="6513" y="14322"/>
                </a:lnTo>
                <a:lnTo>
                  <a:pt x="6552" y="14321"/>
                </a:lnTo>
                <a:lnTo>
                  <a:pt x="6589" y="14323"/>
                </a:lnTo>
                <a:lnTo>
                  <a:pt x="6626" y="14326"/>
                </a:lnTo>
                <a:lnTo>
                  <a:pt x="6663" y="14331"/>
                </a:lnTo>
                <a:lnTo>
                  <a:pt x="6699" y="14337"/>
                </a:lnTo>
                <a:lnTo>
                  <a:pt x="6734" y="14345"/>
                </a:lnTo>
                <a:lnTo>
                  <a:pt x="6770" y="14354"/>
                </a:lnTo>
                <a:lnTo>
                  <a:pt x="6803" y="14366"/>
                </a:lnTo>
                <a:lnTo>
                  <a:pt x="6836" y="14379"/>
                </a:lnTo>
                <a:lnTo>
                  <a:pt x="6869" y="14393"/>
                </a:lnTo>
                <a:lnTo>
                  <a:pt x="6900" y="14409"/>
                </a:lnTo>
                <a:lnTo>
                  <a:pt x="6930" y="14428"/>
                </a:lnTo>
                <a:lnTo>
                  <a:pt x="6960" y="14447"/>
                </a:lnTo>
                <a:lnTo>
                  <a:pt x="6988" y="14467"/>
                </a:lnTo>
                <a:lnTo>
                  <a:pt x="7015" y="14490"/>
                </a:lnTo>
                <a:lnTo>
                  <a:pt x="7040" y="14513"/>
                </a:lnTo>
                <a:lnTo>
                  <a:pt x="7065" y="14539"/>
                </a:lnTo>
                <a:lnTo>
                  <a:pt x="7088" y="14567"/>
                </a:lnTo>
                <a:lnTo>
                  <a:pt x="7109" y="14595"/>
                </a:lnTo>
                <a:lnTo>
                  <a:pt x="7129" y="14625"/>
                </a:lnTo>
                <a:lnTo>
                  <a:pt x="7147" y="14655"/>
                </a:lnTo>
                <a:lnTo>
                  <a:pt x="7163" y="14688"/>
                </a:lnTo>
                <a:lnTo>
                  <a:pt x="7177" y="14720"/>
                </a:lnTo>
                <a:lnTo>
                  <a:pt x="7189" y="14753"/>
                </a:lnTo>
                <a:lnTo>
                  <a:pt x="7199" y="14786"/>
                </a:lnTo>
                <a:lnTo>
                  <a:pt x="7207" y="14821"/>
                </a:lnTo>
                <a:lnTo>
                  <a:pt x="7213" y="14855"/>
                </a:lnTo>
                <a:lnTo>
                  <a:pt x="7217" y="14889"/>
                </a:lnTo>
                <a:lnTo>
                  <a:pt x="7219" y="14924"/>
                </a:lnTo>
                <a:lnTo>
                  <a:pt x="7220" y="14960"/>
                </a:lnTo>
                <a:lnTo>
                  <a:pt x="7218" y="14995"/>
                </a:lnTo>
                <a:lnTo>
                  <a:pt x="7215" y="15030"/>
                </a:lnTo>
                <a:lnTo>
                  <a:pt x="7210" y="15066"/>
                </a:lnTo>
                <a:lnTo>
                  <a:pt x="7203" y="15101"/>
                </a:lnTo>
                <a:lnTo>
                  <a:pt x="7194" y="15136"/>
                </a:lnTo>
                <a:lnTo>
                  <a:pt x="7184" y="15170"/>
                </a:lnTo>
                <a:lnTo>
                  <a:pt x="7171" y="15206"/>
                </a:lnTo>
                <a:lnTo>
                  <a:pt x="7156" y="15240"/>
                </a:lnTo>
                <a:lnTo>
                  <a:pt x="7141" y="15274"/>
                </a:lnTo>
                <a:lnTo>
                  <a:pt x="7124" y="15307"/>
                </a:lnTo>
                <a:lnTo>
                  <a:pt x="7105" y="15341"/>
                </a:lnTo>
                <a:lnTo>
                  <a:pt x="7085" y="15373"/>
                </a:lnTo>
                <a:lnTo>
                  <a:pt x="7061" y="15405"/>
                </a:lnTo>
                <a:lnTo>
                  <a:pt x="7038" y="15437"/>
                </a:lnTo>
                <a:lnTo>
                  <a:pt x="7013" y="15467"/>
                </a:lnTo>
                <a:lnTo>
                  <a:pt x="6986" y="15496"/>
                </a:lnTo>
                <a:lnTo>
                  <a:pt x="6958" y="15525"/>
                </a:lnTo>
                <a:lnTo>
                  <a:pt x="6927" y="15552"/>
                </a:lnTo>
                <a:lnTo>
                  <a:pt x="6896" y="15580"/>
                </a:lnTo>
                <a:lnTo>
                  <a:pt x="6863" y="15605"/>
                </a:lnTo>
                <a:lnTo>
                  <a:pt x="6828" y="15629"/>
                </a:lnTo>
                <a:lnTo>
                  <a:pt x="6793" y="15652"/>
                </a:lnTo>
                <a:close/>
                <a:moveTo>
                  <a:pt x="6251" y="1087"/>
                </a:moveTo>
                <a:lnTo>
                  <a:pt x="6265" y="1076"/>
                </a:lnTo>
                <a:lnTo>
                  <a:pt x="6279" y="1064"/>
                </a:lnTo>
                <a:lnTo>
                  <a:pt x="6294" y="1054"/>
                </a:lnTo>
                <a:lnTo>
                  <a:pt x="6309" y="1045"/>
                </a:lnTo>
                <a:lnTo>
                  <a:pt x="6325" y="1036"/>
                </a:lnTo>
                <a:lnTo>
                  <a:pt x="6340" y="1028"/>
                </a:lnTo>
                <a:lnTo>
                  <a:pt x="6355" y="1021"/>
                </a:lnTo>
                <a:lnTo>
                  <a:pt x="6371" y="1014"/>
                </a:lnTo>
                <a:lnTo>
                  <a:pt x="6386" y="1008"/>
                </a:lnTo>
                <a:lnTo>
                  <a:pt x="6402" y="1003"/>
                </a:lnTo>
                <a:lnTo>
                  <a:pt x="6417" y="998"/>
                </a:lnTo>
                <a:lnTo>
                  <a:pt x="6434" y="994"/>
                </a:lnTo>
                <a:lnTo>
                  <a:pt x="6449" y="991"/>
                </a:lnTo>
                <a:lnTo>
                  <a:pt x="6465" y="989"/>
                </a:lnTo>
                <a:lnTo>
                  <a:pt x="6480" y="987"/>
                </a:lnTo>
                <a:lnTo>
                  <a:pt x="6495" y="986"/>
                </a:lnTo>
                <a:lnTo>
                  <a:pt x="6510" y="986"/>
                </a:lnTo>
                <a:lnTo>
                  <a:pt x="6525" y="986"/>
                </a:lnTo>
                <a:lnTo>
                  <a:pt x="6541" y="987"/>
                </a:lnTo>
                <a:lnTo>
                  <a:pt x="6555" y="989"/>
                </a:lnTo>
                <a:lnTo>
                  <a:pt x="6569" y="991"/>
                </a:lnTo>
                <a:lnTo>
                  <a:pt x="6583" y="995"/>
                </a:lnTo>
                <a:lnTo>
                  <a:pt x="6597" y="998"/>
                </a:lnTo>
                <a:lnTo>
                  <a:pt x="6610" y="1003"/>
                </a:lnTo>
                <a:lnTo>
                  <a:pt x="6623" y="1009"/>
                </a:lnTo>
                <a:lnTo>
                  <a:pt x="6635" y="1014"/>
                </a:lnTo>
                <a:lnTo>
                  <a:pt x="6648" y="1021"/>
                </a:lnTo>
                <a:lnTo>
                  <a:pt x="6659" y="1029"/>
                </a:lnTo>
                <a:lnTo>
                  <a:pt x="6670" y="1037"/>
                </a:lnTo>
                <a:lnTo>
                  <a:pt x="6681" y="1046"/>
                </a:lnTo>
                <a:lnTo>
                  <a:pt x="6691" y="1056"/>
                </a:lnTo>
                <a:lnTo>
                  <a:pt x="6700" y="1066"/>
                </a:lnTo>
                <a:lnTo>
                  <a:pt x="6708" y="1078"/>
                </a:lnTo>
                <a:lnTo>
                  <a:pt x="6716" y="1089"/>
                </a:lnTo>
                <a:lnTo>
                  <a:pt x="6723" y="1101"/>
                </a:lnTo>
                <a:lnTo>
                  <a:pt x="6729" y="1114"/>
                </a:lnTo>
                <a:lnTo>
                  <a:pt x="6734" y="1126"/>
                </a:lnTo>
                <a:lnTo>
                  <a:pt x="6739" y="1139"/>
                </a:lnTo>
                <a:lnTo>
                  <a:pt x="6743" y="1152"/>
                </a:lnTo>
                <a:lnTo>
                  <a:pt x="6747" y="1166"/>
                </a:lnTo>
                <a:lnTo>
                  <a:pt x="6749" y="1180"/>
                </a:lnTo>
                <a:lnTo>
                  <a:pt x="6750" y="1194"/>
                </a:lnTo>
                <a:lnTo>
                  <a:pt x="6751" y="1209"/>
                </a:lnTo>
                <a:lnTo>
                  <a:pt x="6751" y="1223"/>
                </a:lnTo>
                <a:lnTo>
                  <a:pt x="6750" y="1238"/>
                </a:lnTo>
                <a:lnTo>
                  <a:pt x="6749" y="1252"/>
                </a:lnTo>
                <a:lnTo>
                  <a:pt x="6746" y="1267"/>
                </a:lnTo>
                <a:lnTo>
                  <a:pt x="6742" y="1282"/>
                </a:lnTo>
                <a:lnTo>
                  <a:pt x="6738" y="1297"/>
                </a:lnTo>
                <a:lnTo>
                  <a:pt x="6734" y="1311"/>
                </a:lnTo>
                <a:lnTo>
                  <a:pt x="6729" y="1327"/>
                </a:lnTo>
                <a:lnTo>
                  <a:pt x="6723" y="1342"/>
                </a:lnTo>
                <a:lnTo>
                  <a:pt x="6716" y="1356"/>
                </a:lnTo>
                <a:lnTo>
                  <a:pt x="6709" y="1371"/>
                </a:lnTo>
                <a:lnTo>
                  <a:pt x="6701" y="1385"/>
                </a:lnTo>
                <a:lnTo>
                  <a:pt x="6693" y="1399"/>
                </a:lnTo>
                <a:lnTo>
                  <a:pt x="6684" y="1413"/>
                </a:lnTo>
                <a:lnTo>
                  <a:pt x="6674" y="1427"/>
                </a:lnTo>
                <a:lnTo>
                  <a:pt x="6663" y="1441"/>
                </a:lnTo>
                <a:lnTo>
                  <a:pt x="6652" y="1455"/>
                </a:lnTo>
                <a:lnTo>
                  <a:pt x="6640" y="1468"/>
                </a:lnTo>
                <a:lnTo>
                  <a:pt x="6627" y="1481"/>
                </a:lnTo>
                <a:lnTo>
                  <a:pt x="6614" y="1493"/>
                </a:lnTo>
                <a:lnTo>
                  <a:pt x="6600" y="1505"/>
                </a:lnTo>
                <a:lnTo>
                  <a:pt x="6586" y="1516"/>
                </a:lnTo>
                <a:lnTo>
                  <a:pt x="6571" y="1527"/>
                </a:lnTo>
                <a:lnTo>
                  <a:pt x="6556" y="1537"/>
                </a:lnTo>
                <a:lnTo>
                  <a:pt x="6541" y="1547"/>
                </a:lnTo>
                <a:lnTo>
                  <a:pt x="6525" y="1555"/>
                </a:lnTo>
                <a:lnTo>
                  <a:pt x="6510" y="1563"/>
                </a:lnTo>
                <a:lnTo>
                  <a:pt x="6495" y="1571"/>
                </a:lnTo>
                <a:lnTo>
                  <a:pt x="6479" y="1578"/>
                </a:lnTo>
                <a:lnTo>
                  <a:pt x="6464" y="1584"/>
                </a:lnTo>
                <a:lnTo>
                  <a:pt x="6448" y="1589"/>
                </a:lnTo>
                <a:lnTo>
                  <a:pt x="6432" y="1594"/>
                </a:lnTo>
                <a:lnTo>
                  <a:pt x="6416" y="1598"/>
                </a:lnTo>
                <a:lnTo>
                  <a:pt x="6400" y="1601"/>
                </a:lnTo>
                <a:lnTo>
                  <a:pt x="6385" y="1603"/>
                </a:lnTo>
                <a:lnTo>
                  <a:pt x="6370" y="1605"/>
                </a:lnTo>
                <a:lnTo>
                  <a:pt x="6354" y="1606"/>
                </a:lnTo>
                <a:lnTo>
                  <a:pt x="6339" y="1606"/>
                </a:lnTo>
                <a:lnTo>
                  <a:pt x="6324" y="1606"/>
                </a:lnTo>
                <a:lnTo>
                  <a:pt x="6309" y="1605"/>
                </a:lnTo>
                <a:lnTo>
                  <a:pt x="6294" y="1603"/>
                </a:lnTo>
                <a:lnTo>
                  <a:pt x="6280" y="1601"/>
                </a:lnTo>
                <a:lnTo>
                  <a:pt x="6266" y="1598"/>
                </a:lnTo>
                <a:lnTo>
                  <a:pt x="6253" y="1594"/>
                </a:lnTo>
                <a:lnTo>
                  <a:pt x="6240" y="1589"/>
                </a:lnTo>
                <a:lnTo>
                  <a:pt x="6227" y="1584"/>
                </a:lnTo>
                <a:lnTo>
                  <a:pt x="6215" y="1578"/>
                </a:lnTo>
                <a:lnTo>
                  <a:pt x="6202" y="1570"/>
                </a:lnTo>
                <a:lnTo>
                  <a:pt x="6190" y="1562"/>
                </a:lnTo>
                <a:lnTo>
                  <a:pt x="6179" y="1554"/>
                </a:lnTo>
                <a:lnTo>
                  <a:pt x="6169" y="1545"/>
                </a:lnTo>
                <a:lnTo>
                  <a:pt x="6159" y="1536"/>
                </a:lnTo>
                <a:lnTo>
                  <a:pt x="6150" y="1525"/>
                </a:lnTo>
                <a:lnTo>
                  <a:pt x="6141" y="1514"/>
                </a:lnTo>
                <a:lnTo>
                  <a:pt x="6134" y="1503"/>
                </a:lnTo>
                <a:lnTo>
                  <a:pt x="6127" y="1491"/>
                </a:lnTo>
                <a:lnTo>
                  <a:pt x="6121" y="1479"/>
                </a:lnTo>
                <a:lnTo>
                  <a:pt x="6115" y="1466"/>
                </a:lnTo>
                <a:lnTo>
                  <a:pt x="6111" y="1453"/>
                </a:lnTo>
                <a:lnTo>
                  <a:pt x="6107" y="1439"/>
                </a:lnTo>
                <a:lnTo>
                  <a:pt x="6103" y="1425"/>
                </a:lnTo>
                <a:lnTo>
                  <a:pt x="6101" y="1411"/>
                </a:lnTo>
                <a:lnTo>
                  <a:pt x="6099" y="1397"/>
                </a:lnTo>
                <a:lnTo>
                  <a:pt x="6099" y="1383"/>
                </a:lnTo>
                <a:lnTo>
                  <a:pt x="6099" y="1369"/>
                </a:lnTo>
                <a:lnTo>
                  <a:pt x="6100" y="1354"/>
                </a:lnTo>
                <a:lnTo>
                  <a:pt x="6101" y="1340"/>
                </a:lnTo>
                <a:lnTo>
                  <a:pt x="6104" y="1325"/>
                </a:lnTo>
                <a:lnTo>
                  <a:pt x="6108" y="1309"/>
                </a:lnTo>
                <a:lnTo>
                  <a:pt x="6111" y="1295"/>
                </a:lnTo>
                <a:lnTo>
                  <a:pt x="6116" y="1280"/>
                </a:lnTo>
                <a:lnTo>
                  <a:pt x="6121" y="1265"/>
                </a:lnTo>
                <a:lnTo>
                  <a:pt x="6127" y="1250"/>
                </a:lnTo>
                <a:lnTo>
                  <a:pt x="6133" y="1236"/>
                </a:lnTo>
                <a:lnTo>
                  <a:pt x="6141" y="1221"/>
                </a:lnTo>
                <a:lnTo>
                  <a:pt x="6149" y="1207"/>
                </a:lnTo>
                <a:lnTo>
                  <a:pt x="6157" y="1192"/>
                </a:lnTo>
                <a:lnTo>
                  <a:pt x="6166" y="1178"/>
                </a:lnTo>
                <a:lnTo>
                  <a:pt x="6176" y="1164"/>
                </a:lnTo>
                <a:lnTo>
                  <a:pt x="6187" y="1150"/>
                </a:lnTo>
                <a:lnTo>
                  <a:pt x="6198" y="1137"/>
                </a:lnTo>
                <a:lnTo>
                  <a:pt x="6210" y="1124"/>
                </a:lnTo>
                <a:lnTo>
                  <a:pt x="6224" y="1111"/>
                </a:lnTo>
                <a:lnTo>
                  <a:pt x="6237" y="1099"/>
                </a:lnTo>
                <a:lnTo>
                  <a:pt x="6251" y="1087"/>
                </a:lnTo>
                <a:close/>
                <a:moveTo>
                  <a:pt x="12562" y="149"/>
                </a:moveTo>
                <a:lnTo>
                  <a:pt x="12480" y="94"/>
                </a:lnTo>
                <a:lnTo>
                  <a:pt x="12335" y="51"/>
                </a:lnTo>
                <a:lnTo>
                  <a:pt x="12134" y="22"/>
                </a:lnTo>
                <a:lnTo>
                  <a:pt x="11880" y="5"/>
                </a:lnTo>
                <a:lnTo>
                  <a:pt x="11576" y="0"/>
                </a:lnTo>
                <a:lnTo>
                  <a:pt x="11229" y="6"/>
                </a:lnTo>
                <a:lnTo>
                  <a:pt x="10840" y="21"/>
                </a:lnTo>
                <a:lnTo>
                  <a:pt x="10415" y="46"/>
                </a:lnTo>
                <a:lnTo>
                  <a:pt x="9958" y="81"/>
                </a:lnTo>
                <a:lnTo>
                  <a:pt x="9472" y="123"/>
                </a:lnTo>
                <a:lnTo>
                  <a:pt x="8962" y="172"/>
                </a:lnTo>
                <a:lnTo>
                  <a:pt x="8432" y="229"/>
                </a:lnTo>
                <a:lnTo>
                  <a:pt x="7887" y="291"/>
                </a:lnTo>
                <a:lnTo>
                  <a:pt x="7331" y="359"/>
                </a:lnTo>
                <a:lnTo>
                  <a:pt x="6767" y="430"/>
                </a:lnTo>
                <a:lnTo>
                  <a:pt x="6199" y="506"/>
                </a:lnTo>
                <a:lnTo>
                  <a:pt x="5632" y="586"/>
                </a:lnTo>
                <a:lnTo>
                  <a:pt x="5071" y="667"/>
                </a:lnTo>
                <a:lnTo>
                  <a:pt x="4518" y="750"/>
                </a:lnTo>
                <a:lnTo>
                  <a:pt x="3978" y="835"/>
                </a:lnTo>
                <a:lnTo>
                  <a:pt x="3457" y="919"/>
                </a:lnTo>
                <a:lnTo>
                  <a:pt x="2956" y="1004"/>
                </a:lnTo>
                <a:lnTo>
                  <a:pt x="2481" y="1088"/>
                </a:lnTo>
                <a:lnTo>
                  <a:pt x="2037" y="1169"/>
                </a:lnTo>
                <a:lnTo>
                  <a:pt x="1626" y="1248"/>
                </a:lnTo>
                <a:lnTo>
                  <a:pt x="1254" y="1325"/>
                </a:lnTo>
                <a:lnTo>
                  <a:pt x="923" y="1397"/>
                </a:lnTo>
                <a:lnTo>
                  <a:pt x="639" y="1465"/>
                </a:lnTo>
                <a:lnTo>
                  <a:pt x="406" y="1527"/>
                </a:lnTo>
                <a:lnTo>
                  <a:pt x="227" y="1584"/>
                </a:lnTo>
                <a:lnTo>
                  <a:pt x="108" y="1634"/>
                </a:lnTo>
                <a:lnTo>
                  <a:pt x="50" y="1676"/>
                </a:lnTo>
                <a:lnTo>
                  <a:pt x="29" y="1752"/>
                </a:lnTo>
                <a:lnTo>
                  <a:pt x="14" y="1897"/>
                </a:lnTo>
                <a:lnTo>
                  <a:pt x="4" y="2107"/>
                </a:lnTo>
                <a:lnTo>
                  <a:pt x="0" y="2378"/>
                </a:lnTo>
                <a:lnTo>
                  <a:pt x="0" y="2704"/>
                </a:lnTo>
                <a:lnTo>
                  <a:pt x="5" y="3083"/>
                </a:lnTo>
                <a:lnTo>
                  <a:pt x="14" y="3508"/>
                </a:lnTo>
                <a:lnTo>
                  <a:pt x="28" y="3976"/>
                </a:lnTo>
                <a:lnTo>
                  <a:pt x="46" y="4480"/>
                </a:lnTo>
                <a:lnTo>
                  <a:pt x="70" y="5017"/>
                </a:lnTo>
                <a:lnTo>
                  <a:pt x="96" y="5582"/>
                </a:lnTo>
                <a:lnTo>
                  <a:pt x="125" y="6172"/>
                </a:lnTo>
                <a:lnTo>
                  <a:pt x="159" y="6780"/>
                </a:lnTo>
                <a:lnTo>
                  <a:pt x="196" y="7403"/>
                </a:lnTo>
                <a:lnTo>
                  <a:pt x="235" y="8035"/>
                </a:lnTo>
                <a:lnTo>
                  <a:pt x="278" y="8672"/>
                </a:lnTo>
                <a:lnTo>
                  <a:pt x="323" y="9310"/>
                </a:lnTo>
                <a:lnTo>
                  <a:pt x="372" y="9944"/>
                </a:lnTo>
                <a:lnTo>
                  <a:pt x="421" y="10569"/>
                </a:lnTo>
                <a:lnTo>
                  <a:pt x="473" y="11180"/>
                </a:lnTo>
                <a:lnTo>
                  <a:pt x="528" y="11773"/>
                </a:lnTo>
                <a:lnTo>
                  <a:pt x="584" y="12344"/>
                </a:lnTo>
                <a:lnTo>
                  <a:pt x="641" y="12888"/>
                </a:lnTo>
                <a:lnTo>
                  <a:pt x="700" y="13399"/>
                </a:lnTo>
                <a:lnTo>
                  <a:pt x="760" y="13874"/>
                </a:lnTo>
                <a:lnTo>
                  <a:pt x="822" y="14309"/>
                </a:lnTo>
                <a:lnTo>
                  <a:pt x="883" y="14697"/>
                </a:lnTo>
                <a:lnTo>
                  <a:pt x="946" y="15034"/>
                </a:lnTo>
                <a:lnTo>
                  <a:pt x="1009" y="15318"/>
                </a:lnTo>
                <a:lnTo>
                  <a:pt x="1071" y="15540"/>
                </a:lnTo>
                <a:lnTo>
                  <a:pt x="1135" y="15699"/>
                </a:lnTo>
                <a:lnTo>
                  <a:pt x="1197" y="15789"/>
                </a:lnTo>
                <a:lnTo>
                  <a:pt x="1288" y="15840"/>
                </a:lnTo>
                <a:lnTo>
                  <a:pt x="1432" y="15886"/>
                </a:lnTo>
                <a:lnTo>
                  <a:pt x="1627" y="15928"/>
                </a:lnTo>
                <a:lnTo>
                  <a:pt x="1870" y="15966"/>
                </a:lnTo>
                <a:lnTo>
                  <a:pt x="2154" y="15999"/>
                </a:lnTo>
                <a:lnTo>
                  <a:pt x="2477" y="16027"/>
                </a:lnTo>
                <a:lnTo>
                  <a:pt x="2837" y="16052"/>
                </a:lnTo>
                <a:lnTo>
                  <a:pt x="3228" y="16074"/>
                </a:lnTo>
                <a:lnTo>
                  <a:pt x="3647" y="16092"/>
                </a:lnTo>
                <a:lnTo>
                  <a:pt x="4091" y="16105"/>
                </a:lnTo>
                <a:lnTo>
                  <a:pt x="4555" y="16116"/>
                </a:lnTo>
                <a:lnTo>
                  <a:pt x="5036" y="16123"/>
                </a:lnTo>
                <a:lnTo>
                  <a:pt x="5531" y="16127"/>
                </a:lnTo>
                <a:lnTo>
                  <a:pt x="6036" y="16128"/>
                </a:lnTo>
                <a:lnTo>
                  <a:pt x="6546" y="16126"/>
                </a:lnTo>
                <a:lnTo>
                  <a:pt x="7058" y="16121"/>
                </a:lnTo>
                <a:lnTo>
                  <a:pt x="7570" y="16114"/>
                </a:lnTo>
                <a:lnTo>
                  <a:pt x="8076" y="16105"/>
                </a:lnTo>
                <a:lnTo>
                  <a:pt x="8574" y="16093"/>
                </a:lnTo>
                <a:lnTo>
                  <a:pt x="9058" y="16079"/>
                </a:lnTo>
                <a:lnTo>
                  <a:pt x="9527" y="16062"/>
                </a:lnTo>
                <a:lnTo>
                  <a:pt x="9976" y="16044"/>
                </a:lnTo>
                <a:lnTo>
                  <a:pt x="10402" y="16024"/>
                </a:lnTo>
                <a:lnTo>
                  <a:pt x="10800" y="16003"/>
                </a:lnTo>
                <a:lnTo>
                  <a:pt x="11167" y="15980"/>
                </a:lnTo>
                <a:lnTo>
                  <a:pt x="11499" y="15956"/>
                </a:lnTo>
                <a:lnTo>
                  <a:pt x="11794" y="15930"/>
                </a:lnTo>
                <a:lnTo>
                  <a:pt x="12046" y="15903"/>
                </a:lnTo>
                <a:lnTo>
                  <a:pt x="12253" y="15876"/>
                </a:lnTo>
                <a:lnTo>
                  <a:pt x="12410" y="15848"/>
                </a:lnTo>
                <a:lnTo>
                  <a:pt x="12515" y="15819"/>
                </a:lnTo>
                <a:lnTo>
                  <a:pt x="12562" y="15789"/>
                </a:lnTo>
                <a:lnTo>
                  <a:pt x="12580" y="15718"/>
                </a:lnTo>
                <a:lnTo>
                  <a:pt x="12600" y="15569"/>
                </a:lnTo>
                <a:lnTo>
                  <a:pt x="12620" y="15345"/>
                </a:lnTo>
                <a:lnTo>
                  <a:pt x="12639" y="15052"/>
                </a:lnTo>
                <a:lnTo>
                  <a:pt x="12659" y="14698"/>
                </a:lnTo>
                <a:lnTo>
                  <a:pt x="12679" y="14284"/>
                </a:lnTo>
                <a:lnTo>
                  <a:pt x="12700" y="13819"/>
                </a:lnTo>
                <a:lnTo>
                  <a:pt x="12719" y="13305"/>
                </a:lnTo>
                <a:lnTo>
                  <a:pt x="12738" y="12748"/>
                </a:lnTo>
                <a:lnTo>
                  <a:pt x="12756" y="12154"/>
                </a:lnTo>
                <a:lnTo>
                  <a:pt x="12773" y="11528"/>
                </a:lnTo>
                <a:lnTo>
                  <a:pt x="12788" y="10876"/>
                </a:lnTo>
                <a:lnTo>
                  <a:pt x="12804" y="10202"/>
                </a:lnTo>
                <a:lnTo>
                  <a:pt x="12817" y="9510"/>
                </a:lnTo>
                <a:lnTo>
                  <a:pt x="12828" y="8808"/>
                </a:lnTo>
                <a:lnTo>
                  <a:pt x="12837" y="8099"/>
                </a:lnTo>
                <a:lnTo>
                  <a:pt x="12844" y="7390"/>
                </a:lnTo>
                <a:lnTo>
                  <a:pt x="12849" y="6684"/>
                </a:lnTo>
                <a:lnTo>
                  <a:pt x="12851" y="5988"/>
                </a:lnTo>
                <a:lnTo>
                  <a:pt x="12850" y="5306"/>
                </a:lnTo>
                <a:lnTo>
                  <a:pt x="12847" y="4644"/>
                </a:lnTo>
                <a:lnTo>
                  <a:pt x="12841" y="4008"/>
                </a:lnTo>
                <a:lnTo>
                  <a:pt x="12831" y="3400"/>
                </a:lnTo>
                <a:lnTo>
                  <a:pt x="12818" y="2828"/>
                </a:lnTo>
                <a:lnTo>
                  <a:pt x="12801" y="2297"/>
                </a:lnTo>
                <a:lnTo>
                  <a:pt x="12779" y="1812"/>
                </a:lnTo>
                <a:lnTo>
                  <a:pt x="12754" y="1378"/>
                </a:lnTo>
                <a:lnTo>
                  <a:pt x="12726" y="999"/>
                </a:lnTo>
                <a:lnTo>
                  <a:pt x="12691" y="681"/>
                </a:lnTo>
                <a:lnTo>
                  <a:pt x="12653" y="430"/>
                </a:lnTo>
                <a:lnTo>
                  <a:pt x="12611" y="252"/>
                </a:lnTo>
                <a:lnTo>
                  <a:pt x="12562" y="14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509"/>
          <p:cNvSpPr>
            <a:spLocks noEditPoints="1"/>
          </p:cNvSpPr>
          <p:nvPr/>
        </p:nvSpPr>
        <p:spPr bwMode="auto">
          <a:xfrm>
            <a:off x="6584060" y="3970708"/>
            <a:ext cx="972739" cy="825126"/>
          </a:xfrm>
          <a:custGeom>
            <a:avLst/>
            <a:gdLst>
              <a:gd name="T0" fmla="*/ 5800 w 16191"/>
              <a:gd name="T1" fmla="*/ 13191 h 13734"/>
              <a:gd name="T2" fmla="*/ 4629 w 16191"/>
              <a:gd name="T3" fmla="*/ 12261 h 13734"/>
              <a:gd name="T4" fmla="*/ 4363 w 16191"/>
              <a:gd name="T5" fmla="*/ 10309 h 13734"/>
              <a:gd name="T6" fmla="*/ 5145 w 16191"/>
              <a:gd name="T7" fmla="*/ 8818 h 13734"/>
              <a:gd name="T8" fmla="*/ 6313 w 16191"/>
              <a:gd name="T9" fmla="*/ 9045 h 13734"/>
              <a:gd name="T10" fmla="*/ 6931 w 16191"/>
              <a:gd name="T11" fmla="*/ 10653 h 13734"/>
              <a:gd name="T12" fmla="*/ 6892 w 16191"/>
              <a:gd name="T13" fmla="*/ 11981 h 13734"/>
              <a:gd name="T14" fmla="*/ 6579 w 16191"/>
              <a:gd name="T15" fmla="*/ 12921 h 13734"/>
              <a:gd name="T16" fmla="*/ 8612 w 16191"/>
              <a:gd name="T17" fmla="*/ 2441 h 13734"/>
              <a:gd name="T18" fmla="*/ 8815 w 16191"/>
              <a:gd name="T19" fmla="*/ 3314 h 13734"/>
              <a:gd name="T20" fmla="*/ 8835 w 16191"/>
              <a:gd name="T21" fmla="*/ 4024 h 13734"/>
              <a:gd name="T22" fmla="*/ 8738 w 16191"/>
              <a:gd name="T23" fmla="*/ 4715 h 13734"/>
              <a:gd name="T24" fmla="*/ 9661 w 16191"/>
              <a:gd name="T25" fmla="*/ 4809 h 13734"/>
              <a:gd name="T26" fmla="*/ 10156 w 16191"/>
              <a:gd name="T27" fmla="*/ 4890 h 13734"/>
              <a:gd name="T28" fmla="*/ 11132 w 16191"/>
              <a:gd name="T29" fmla="*/ 4623 h 13734"/>
              <a:gd name="T30" fmla="*/ 12090 w 16191"/>
              <a:gd name="T31" fmla="*/ 3603 h 13734"/>
              <a:gd name="T32" fmla="*/ 12286 w 16191"/>
              <a:gd name="T33" fmla="*/ 1759 h 13734"/>
              <a:gd name="T34" fmla="*/ 11444 w 16191"/>
              <a:gd name="T35" fmla="*/ 231 h 13734"/>
              <a:gd name="T36" fmla="*/ 10556 w 16191"/>
              <a:gd name="T37" fmla="*/ 20 h 13734"/>
              <a:gd name="T38" fmla="*/ 9539 w 16191"/>
              <a:gd name="T39" fmla="*/ 353 h 13734"/>
              <a:gd name="T40" fmla="*/ 8934 w 16191"/>
              <a:gd name="T41" fmla="*/ 950 h 13734"/>
              <a:gd name="T42" fmla="*/ 2699 w 16191"/>
              <a:gd name="T43" fmla="*/ 8201 h 13734"/>
              <a:gd name="T44" fmla="*/ 1866 w 16191"/>
              <a:gd name="T45" fmla="*/ 8416 h 13734"/>
              <a:gd name="T46" fmla="*/ 730 w 16191"/>
              <a:gd name="T47" fmla="*/ 7404 h 13734"/>
              <a:gd name="T48" fmla="*/ 528 w 16191"/>
              <a:gd name="T49" fmla="*/ 5437 h 13734"/>
              <a:gd name="T50" fmla="*/ 1354 w 16191"/>
              <a:gd name="T51" fmla="*/ 4008 h 13734"/>
              <a:gd name="T52" fmla="*/ 2510 w 16191"/>
              <a:gd name="T53" fmla="*/ 4353 h 13734"/>
              <a:gd name="T54" fmla="*/ 3087 w 16191"/>
              <a:gd name="T55" fmla="*/ 5993 h 13734"/>
              <a:gd name="T56" fmla="*/ 3026 w 16191"/>
              <a:gd name="T57" fmla="*/ 7271 h 13734"/>
              <a:gd name="T58" fmla="*/ 2699 w 16191"/>
              <a:gd name="T59" fmla="*/ 8201 h 13734"/>
              <a:gd name="T60" fmla="*/ 8170 w 16191"/>
              <a:gd name="T61" fmla="*/ 5775 h 13734"/>
              <a:gd name="T62" fmla="*/ 8510 w 16191"/>
              <a:gd name="T63" fmla="*/ 3664 h 13734"/>
              <a:gd name="T64" fmla="*/ 7605 w 16191"/>
              <a:gd name="T65" fmla="*/ 1646 h 13734"/>
              <a:gd name="T66" fmla="*/ 6311 w 16191"/>
              <a:gd name="T67" fmla="*/ 1267 h 13734"/>
              <a:gd name="T68" fmla="*/ 1067 w 16191"/>
              <a:gd name="T69" fmla="*/ 3536 h 13734"/>
              <a:gd name="T70" fmla="*/ 136 w 16191"/>
              <a:gd name="T71" fmla="*/ 5039 h 13734"/>
              <a:gd name="T72" fmla="*/ 190 w 16191"/>
              <a:gd name="T73" fmla="*/ 7342 h 13734"/>
              <a:gd name="T74" fmla="*/ 1446 w 16191"/>
              <a:gd name="T75" fmla="*/ 8877 h 13734"/>
              <a:gd name="T76" fmla="*/ 2313 w 16191"/>
              <a:gd name="T77" fmla="*/ 8908 h 13734"/>
              <a:gd name="T78" fmla="*/ 16036 w 16191"/>
              <a:gd name="T79" fmla="*/ 6095 h 13734"/>
              <a:gd name="T80" fmla="*/ 15010 w 16191"/>
              <a:gd name="T81" fmla="*/ 4840 h 13734"/>
              <a:gd name="T82" fmla="*/ 14327 w 16191"/>
              <a:gd name="T83" fmla="*/ 4810 h 13734"/>
              <a:gd name="T84" fmla="*/ 13243 w 16191"/>
              <a:gd name="T85" fmla="*/ 5216 h 13734"/>
              <a:gd name="T86" fmla="*/ 12685 w 16191"/>
              <a:gd name="T87" fmla="*/ 5900 h 13734"/>
              <a:gd name="T88" fmla="*/ 12322 w 16191"/>
              <a:gd name="T89" fmla="*/ 6863 h 13734"/>
              <a:gd name="T90" fmla="*/ 12568 w 16191"/>
              <a:gd name="T91" fmla="*/ 7530 h 13734"/>
              <a:gd name="T92" fmla="*/ 12696 w 16191"/>
              <a:gd name="T93" fmla="*/ 8451 h 13734"/>
              <a:gd name="T94" fmla="*/ 12665 w 16191"/>
              <a:gd name="T95" fmla="*/ 9069 h 13734"/>
              <a:gd name="T96" fmla="*/ 12530 w 16191"/>
              <a:gd name="T97" fmla="*/ 9719 h 13734"/>
              <a:gd name="T98" fmla="*/ 13709 w 16191"/>
              <a:gd name="T99" fmla="*/ 9633 h 13734"/>
              <a:gd name="T100" fmla="*/ 14151 w 16191"/>
              <a:gd name="T101" fmla="*/ 9639 h 13734"/>
              <a:gd name="T102" fmla="*/ 15424 w 16191"/>
              <a:gd name="T103" fmla="*/ 9123 h 13734"/>
              <a:gd name="T104" fmla="*/ 16135 w 16191"/>
              <a:gd name="T105" fmla="*/ 7729 h 13734"/>
              <a:gd name="T106" fmla="*/ 10069 w 16191"/>
              <a:gd name="T107" fmla="*/ 6060 h 13734"/>
              <a:gd name="T108" fmla="*/ 4655 w 16191"/>
              <a:gd name="T109" fmla="*/ 8541 h 13734"/>
              <a:gd name="T110" fmla="*/ 3899 w 16191"/>
              <a:gd name="T111" fmla="*/ 10258 h 13734"/>
              <a:gd name="T112" fmla="*/ 4238 w 16191"/>
              <a:gd name="T113" fmla="*/ 12581 h 13734"/>
              <a:gd name="T114" fmla="*/ 5684 w 16191"/>
              <a:gd name="T115" fmla="*/ 13730 h 13734"/>
              <a:gd name="T116" fmla="*/ 6256 w 16191"/>
              <a:gd name="T117" fmla="*/ 13648 h 13734"/>
              <a:gd name="T118" fmla="*/ 11930 w 16191"/>
              <a:gd name="T119" fmla="*/ 10722 h 13734"/>
              <a:gd name="T120" fmla="*/ 12386 w 16191"/>
              <a:gd name="T121" fmla="*/ 8720 h 13734"/>
              <a:gd name="T122" fmla="*/ 11614 w 16191"/>
              <a:gd name="T123" fmla="*/ 6568 h 13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91" h="13734">
                <a:moveTo>
                  <a:pt x="6554" y="12967"/>
                </a:moveTo>
                <a:lnTo>
                  <a:pt x="6516" y="12994"/>
                </a:lnTo>
                <a:lnTo>
                  <a:pt x="6476" y="13019"/>
                </a:lnTo>
                <a:lnTo>
                  <a:pt x="6437" y="13042"/>
                </a:lnTo>
                <a:lnTo>
                  <a:pt x="6397" y="13064"/>
                </a:lnTo>
                <a:lnTo>
                  <a:pt x="6356" y="13084"/>
                </a:lnTo>
                <a:lnTo>
                  <a:pt x="6316" y="13104"/>
                </a:lnTo>
                <a:lnTo>
                  <a:pt x="6274" y="13121"/>
                </a:lnTo>
                <a:lnTo>
                  <a:pt x="6232" y="13136"/>
                </a:lnTo>
                <a:lnTo>
                  <a:pt x="6189" y="13149"/>
                </a:lnTo>
                <a:lnTo>
                  <a:pt x="6147" y="13161"/>
                </a:lnTo>
                <a:lnTo>
                  <a:pt x="6103" y="13171"/>
                </a:lnTo>
                <a:lnTo>
                  <a:pt x="6059" y="13179"/>
                </a:lnTo>
                <a:lnTo>
                  <a:pt x="6015" y="13186"/>
                </a:lnTo>
                <a:lnTo>
                  <a:pt x="5970" y="13190"/>
                </a:lnTo>
                <a:lnTo>
                  <a:pt x="5926" y="13193"/>
                </a:lnTo>
                <a:lnTo>
                  <a:pt x="5880" y="13194"/>
                </a:lnTo>
                <a:lnTo>
                  <a:pt x="5800" y="13191"/>
                </a:lnTo>
                <a:lnTo>
                  <a:pt x="5721" y="13182"/>
                </a:lnTo>
                <a:lnTo>
                  <a:pt x="5643" y="13167"/>
                </a:lnTo>
                <a:lnTo>
                  <a:pt x="5566" y="13147"/>
                </a:lnTo>
                <a:lnTo>
                  <a:pt x="5491" y="13121"/>
                </a:lnTo>
                <a:lnTo>
                  <a:pt x="5416" y="13090"/>
                </a:lnTo>
                <a:lnTo>
                  <a:pt x="5343" y="13053"/>
                </a:lnTo>
                <a:lnTo>
                  <a:pt x="5272" y="13012"/>
                </a:lnTo>
                <a:lnTo>
                  <a:pt x="5203" y="12965"/>
                </a:lnTo>
                <a:lnTo>
                  <a:pt x="5136" y="12914"/>
                </a:lnTo>
                <a:lnTo>
                  <a:pt x="5071" y="12858"/>
                </a:lnTo>
                <a:lnTo>
                  <a:pt x="5007" y="12798"/>
                </a:lnTo>
                <a:lnTo>
                  <a:pt x="4945" y="12733"/>
                </a:lnTo>
                <a:lnTo>
                  <a:pt x="4887" y="12664"/>
                </a:lnTo>
                <a:lnTo>
                  <a:pt x="4830" y="12591"/>
                </a:lnTo>
                <a:lnTo>
                  <a:pt x="4775" y="12513"/>
                </a:lnTo>
                <a:lnTo>
                  <a:pt x="4724" y="12434"/>
                </a:lnTo>
                <a:lnTo>
                  <a:pt x="4675" y="12349"/>
                </a:lnTo>
                <a:lnTo>
                  <a:pt x="4629" y="12261"/>
                </a:lnTo>
                <a:lnTo>
                  <a:pt x="4585" y="12169"/>
                </a:lnTo>
                <a:lnTo>
                  <a:pt x="4545" y="12076"/>
                </a:lnTo>
                <a:lnTo>
                  <a:pt x="4506" y="11979"/>
                </a:lnTo>
                <a:lnTo>
                  <a:pt x="4472" y="11878"/>
                </a:lnTo>
                <a:lnTo>
                  <a:pt x="4440" y="11775"/>
                </a:lnTo>
                <a:lnTo>
                  <a:pt x="4413" y="11669"/>
                </a:lnTo>
                <a:lnTo>
                  <a:pt x="4388" y="11561"/>
                </a:lnTo>
                <a:lnTo>
                  <a:pt x="4368" y="11451"/>
                </a:lnTo>
                <a:lnTo>
                  <a:pt x="4349" y="11338"/>
                </a:lnTo>
                <a:lnTo>
                  <a:pt x="4336" y="11223"/>
                </a:lnTo>
                <a:lnTo>
                  <a:pt x="4326" y="11107"/>
                </a:lnTo>
                <a:lnTo>
                  <a:pt x="4320" y="10989"/>
                </a:lnTo>
                <a:lnTo>
                  <a:pt x="4318" y="10869"/>
                </a:lnTo>
                <a:lnTo>
                  <a:pt x="4320" y="10754"/>
                </a:lnTo>
                <a:lnTo>
                  <a:pt x="4325" y="10640"/>
                </a:lnTo>
                <a:lnTo>
                  <a:pt x="4334" y="10528"/>
                </a:lnTo>
                <a:lnTo>
                  <a:pt x="4347" y="10417"/>
                </a:lnTo>
                <a:lnTo>
                  <a:pt x="4363" y="10309"/>
                </a:lnTo>
                <a:lnTo>
                  <a:pt x="4383" y="10202"/>
                </a:lnTo>
                <a:lnTo>
                  <a:pt x="4406" y="10098"/>
                </a:lnTo>
                <a:lnTo>
                  <a:pt x="4432" y="9996"/>
                </a:lnTo>
                <a:lnTo>
                  <a:pt x="4461" y="9896"/>
                </a:lnTo>
                <a:lnTo>
                  <a:pt x="4493" y="9799"/>
                </a:lnTo>
                <a:lnTo>
                  <a:pt x="4528" y="9704"/>
                </a:lnTo>
                <a:lnTo>
                  <a:pt x="4566" y="9612"/>
                </a:lnTo>
                <a:lnTo>
                  <a:pt x="4606" y="9523"/>
                </a:lnTo>
                <a:lnTo>
                  <a:pt x="4650" y="9437"/>
                </a:lnTo>
                <a:lnTo>
                  <a:pt x="4695" y="9354"/>
                </a:lnTo>
                <a:lnTo>
                  <a:pt x="4744" y="9274"/>
                </a:lnTo>
                <a:lnTo>
                  <a:pt x="4795" y="9198"/>
                </a:lnTo>
                <a:lnTo>
                  <a:pt x="4848" y="9125"/>
                </a:lnTo>
                <a:lnTo>
                  <a:pt x="4903" y="9055"/>
                </a:lnTo>
                <a:lnTo>
                  <a:pt x="4961" y="8991"/>
                </a:lnTo>
                <a:lnTo>
                  <a:pt x="5020" y="8929"/>
                </a:lnTo>
                <a:lnTo>
                  <a:pt x="5081" y="8872"/>
                </a:lnTo>
                <a:lnTo>
                  <a:pt x="5145" y="8818"/>
                </a:lnTo>
                <a:lnTo>
                  <a:pt x="5209" y="8770"/>
                </a:lnTo>
                <a:lnTo>
                  <a:pt x="5276" y="8726"/>
                </a:lnTo>
                <a:lnTo>
                  <a:pt x="5345" y="8685"/>
                </a:lnTo>
                <a:lnTo>
                  <a:pt x="5415" y="8650"/>
                </a:lnTo>
                <a:lnTo>
                  <a:pt x="5486" y="8620"/>
                </a:lnTo>
                <a:lnTo>
                  <a:pt x="5559" y="8594"/>
                </a:lnTo>
                <a:lnTo>
                  <a:pt x="5632" y="8574"/>
                </a:lnTo>
                <a:lnTo>
                  <a:pt x="5707" y="8559"/>
                </a:lnTo>
                <a:lnTo>
                  <a:pt x="5783" y="8549"/>
                </a:lnTo>
                <a:lnTo>
                  <a:pt x="5848" y="8591"/>
                </a:lnTo>
                <a:lnTo>
                  <a:pt x="5911" y="8637"/>
                </a:lnTo>
                <a:lnTo>
                  <a:pt x="5972" y="8686"/>
                </a:lnTo>
                <a:lnTo>
                  <a:pt x="6033" y="8739"/>
                </a:lnTo>
                <a:lnTo>
                  <a:pt x="6092" y="8794"/>
                </a:lnTo>
                <a:lnTo>
                  <a:pt x="6150" y="8853"/>
                </a:lnTo>
                <a:lnTo>
                  <a:pt x="6206" y="8914"/>
                </a:lnTo>
                <a:lnTo>
                  <a:pt x="6261" y="8979"/>
                </a:lnTo>
                <a:lnTo>
                  <a:pt x="6313" y="9045"/>
                </a:lnTo>
                <a:lnTo>
                  <a:pt x="6365" y="9116"/>
                </a:lnTo>
                <a:lnTo>
                  <a:pt x="6415" y="9189"/>
                </a:lnTo>
                <a:lnTo>
                  <a:pt x="6462" y="9263"/>
                </a:lnTo>
                <a:lnTo>
                  <a:pt x="6508" y="9342"/>
                </a:lnTo>
                <a:lnTo>
                  <a:pt x="6552" y="9422"/>
                </a:lnTo>
                <a:lnTo>
                  <a:pt x="6595" y="9504"/>
                </a:lnTo>
                <a:lnTo>
                  <a:pt x="6634" y="9589"/>
                </a:lnTo>
                <a:lnTo>
                  <a:pt x="6673" y="9677"/>
                </a:lnTo>
                <a:lnTo>
                  <a:pt x="6708" y="9766"/>
                </a:lnTo>
                <a:lnTo>
                  <a:pt x="6743" y="9857"/>
                </a:lnTo>
                <a:lnTo>
                  <a:pt x="6774" y="9950"/>
                </a:lnTo>
                <a:lnTo>
                  <a:pt x="6803" y="10046"/>
                </a:lnTo>
                <a:lnTo>
                  <a:pt x="6831" y="10143"/>
                </a:lnTo>
                <a:lnTo>
                  <a:pt x="6856" y="10242"/>
                </a:lnTo>
                <a:lnTo>
                  <a:pt x="6878" y="10343"/>
                </a:lnTo>
                <a:lnTo>
                  <a:pt x="6898" y="10444"/>
                </a:lnTo>
                <a:lnTo>
                  <a:pt x="6916" y="10547"/>
                </a:lnTo>
                <a:lnTo>
                  <a:pt x="6931" y="10653"/>
                </a:lnTo>
                <a:lnTo>
                  <a:pt x="6943" y="10759"/>
                </a:lnTo>
                <a:lnTo>
                  <a:pt x="6952" y="10867"/>
                </a:lnTo>
                <a:lnTo>
                  <a:pt x="6959" y="10976"/>
                </a:lnTo>
                <a:lnTo>
                  <a:pt x="6964" y="11086"/>
                </a:lnTo>
                <a:lnTo>
                  <a:pt x="6965" y="11197"/>
                </a:lnTo>
                <a:lnTo>
                  <a:pt x="6965" y="11260"/>
                </a:lnTo>
                <a:lnTo>
                  <a:pt x="6963" y="11322"/>
                </a:lnTo>
                <a:lnTo>
                  <a:pt x="6961" y="11384"/>
                </a:lnTo>
                <a:lnTo>
                  <a:pt x="6958" y="11445"/>
                </a:lnTo>
                <a:lnTo>
                  <a:pt x="6954" y="11507"/>
                </a:lnTo>
                <a:lnTo>
                  <a:pt x="6949" y="11567"/>
                </a:lnTo>
                <a:lnTo>
                  <a:pt x="6944" y="11628"/>
                </a:lnTo>
                <a:lnTo>
                  <a:pt x="6937" y="11687"/>
                </a:lnTo>
                <a:lnTo>
                  <a:pt x="6930" y="11747"/>
                </a:lnTo>
                <a:lnTo>
                  <a:pt x="6922" y="11806"/>
                </a:lnTo>
                <a:lnTo>
                  <a:pt x="6913" y="11865"/>
                </a:lnTo>
                <a:lnTo>
                  <a:pt x="6903" y="11923"/>
                </a:lnTo>
                <a:lnTo>
                  <a:pt x="6892" y="11981"/>
                </a:lnTo>
                <a:lnTo>
                  <a:pt x="6881" y="12037"/>
                </a:lnTo>
                <a:lnTo>
                  <a:pt x="6869" y="12094"/>
                </a:lnTo>
                <a:lnTo>
                  <a:pt x="6856" y="12150"/>
                </a:lnTo>
                <a:lnTo>
                  <a:pt x="6843" y="12206"/>
                </a:lnTo>
                <a:lnTo>
                  <a:pt x="6829" y="12260"/>
                </a:lnTo>
                <a:lnTo>
                  <a:pt x="6813" y="12315"/>
                </a:lnTo>
                <a:lnTo>
                  <a:pt x="6797" y="12369"/>
                </a:lnTo>
                <a:lnTo>
                  <a:pt x="6781" y="12423"/>
                </a:lnTo>
                <a:lnTo>
                  <a:pt x="6764" y="12475"/>
                </a:lnTo>
                <a:lnTo>
                  <a:pt x="6746" y="12528"/>
                </a:lnTo>
                <a:lnTo>
                  <a:pt x="6727" y="12579"/>
                </a:lnTo>
                <a:lnTo>
                  <a:pt x="6708" y="12629"/>
                </a:lnTo>
                <a:lnTo>
                  <a:pt x="6688" y="12680"/>
                </a:lnTo>
                <a:lnTo>
                  <a:pt x="6668" y="12729"/>
                </a:lnTo>
                <a:lnTo>
                  <a:pt x="6645" y="12779"/>
                </a:lnTo>
                <a:lnTo>
                  <a:pt x="6624" y="12826"/>
                </a:lnTo>
                <a:lnTo>
                  <a:pt x="6602" y="12875"/>
                </a:lnTo>
                <a:lnTo>
                  <a:pt x="6579" y="12921"/>
                </a:lnTo>
                <a:lnTo>
                  <a:pt x="6554" y="12967"/>
                </a:lnTo>
                <a:close/>
                <a:moveTo>
                  <a:pt x="8302" y="1811"/>
                </a:moveTo>
                <a:lnTo>
                  <a:pt x="8379" y="1937"/>
                </a:lnTo>
                <a:lnTo>
                  <a:pt x="8431" y="2033"/>
                </a:lnTo>
                <a:lnTo>
                  <a:pt x="8444" y="2056"/>
                </a:lnTo>
                <a:lnTo>
                  <a:pt x="8456" y="2078"/>
                </a:lnTo>
                <a:lnTo>
                  <a:pt x="8467" y="2101"/>
                </a:lnTo>
                <a:lnTo>
                  <a:pt x="8479" y="2124"/>
                </a:lnTo>
                <a:lnTo>
                  <a:pt x="8490" y="2148"/>
                </a:lnTo>
                <a:lnTo>
                  <a:pt x="8501" y="2171"/>
                </a:lnTo>
                <a:lnTo>
                  <a:pt x="8512" y="2195"/>
                </a:lnTo>
                <a:lnTo>
                  <a:pt x="8523" y="2219"/>
                </a:lnTo>
                <a:lnTo>
                  <a:pt x="8525" y="2224"/>
                </a:lnTo>
                <a:lnTo>
                  <a:pt x="8543" y="2267"/>
                </a:lnTo>
                <a:lnTo>
                  <a:pt x="8561" y="2309"/>
                </a:lnTo>
                <a:lnTo>
                  <a:pt x="8578" y="2352"/>
                </a:lnTo>
                <a:lnTo>
                  <a:pt x="8595" y="2397"/>
                </a:lnTo>
                <a:lnTo>
                  <a:pt x="8612" y="2441"/>
                </a:lnTo>
                <a:lnTo>
                  <a:pt x="8628" y="2486"/>
                </a:lnTo>
                <a:lnTo>
                  <a:pt x="8643" y="2531"/>
                </a:lnTo>
                <a:lnTo>
                  <a:pt x="8658" y="2577"/>
                </a:lnTo>
                <a:lnTo>
                  <a:pt x="8672" y="2624"/>
                </a:lnTo>
                <a:lnTo>
                  <a:pt x="8686" y="2670"/>
                </a:lnTo>
                <a:lnTo>
                  <a:pt x="8700" y="2718"/>
                </a:lnTo>
                <a:lnTo>
                  <a:pt x="8713" y="2765"/>
                </a:lnTo>
                <a:lnTo>
                  <a:pt x="8725" y="2813"/>
                </a:lnTo>
                <a:lnTo>
                  <a:pt x="8736" y="2862"/>
                </a:lnTo>
                <a:lnTo>
                  <a:pt x="8747" y="2910"/>
                </a:lnTo>
                <a:lnTo>
                  <a:pt x="8758" y="2960"/>
                </a:lnTo>
                <a:lnTo>
                  <a:pt x="8768" y="3009"/>
                </a:lnTo>
                <a:lnTo>
                  <a:pt x="8778" y="3059"/>
                </a:lnTo>
                <a:lnTo>
                  <a:pt x="8786" y="3109"/>
                </a:lnTo>
                <a:lnTo>
                  <a:pt x="8794" y="3160"/>
                </a:lnTo>
                <a:lnTo>
                  <a:pt x="8802" y="3211"/>
                </a:lnTo>
                <a:lnTo>
                  <a:pt x="8808" y="3262"/>
                </a:lnTo>
                <a:lnTo>
                  <a:pt x="8815" y="3314"/>
                </a:lnTo>
                <a:lnTo>
                  <a:pt x="8820" y="3366"/>
                </a:lnTo>
                <a:lnTo>
                  <a:pt x="8825" y="3419"/>
                </a:lnTo>
                <a:lnTo>
                  <a:pt x="8829" y="3471"/>
                </a:lnTo>
                <a:lnTo>
                  <a:pt x="8833" y="3525"/>
                </a:lnTo>
                <a:lnTo>
                  <a:pt x="8836" y="3577"/>
                </a:lnTo>
                <a:lnTo>
                  <a:pt x="8838" y="3630"/>
                </a:lnTo>
                <a:lnTo>
                  <a:pt x="8840" y="3685"/>
                </a:lnTo>
                <a:lnTo>
                  <a:pt x="8841" y="3738"/>
                </a:lnTo>
                <a:lnTo>
                  <a:pt x="8841" y="3793"/>
                </a:lnTo>
                <a:lnTo>
                  <a:pt x="8841" y="3817"/>
                </a:lnTo>
                <a:lnTo>
                  <a:pt x="8841" y="3841"/>
                </a:lnTo>
                <a:lnTo>
                  <a:pt x="8841" y="3864"/>
                </a:lnTo>
                <a:lnTo>
                  <a:pt x="8840" y="3889"/>
                </a:lnTo>
                <a:lnTo>
                  <a:pt x="8840" y="3912"/>
                </a:lnTo>
                <a:lnTo>
                  <a:pt x="8839" y="3936"/>
                </a:lnTo>
                <a:lnTo>
                  <a:pt x="8838" y="3960"/>
                </a:lnTo>
                <a:lnTo>
                  <a:pt x="8837" y="3985"/>
                </a:lnTo>
                <a:lnTo>
                  <a:pt x="8835" y="4024"/>
                </a:lnTo>
                <a:lnTo>
                  <a:pt x="8832" y="4064"/>
                </a:lnTo>
                <a:lnTo>
                  <a:pt x="8829" y="4104"/>
                </a:lnTo>
                <a:lnTo>
                  <a:pt x="8826" y="4144"/>
                </a:lnTo>
                <a:lnTo>
                  <a:pt x="8823" y="4183"/>
                </a:lnTo>
                <a:lnTo>
                  <a:pt x="8819" y="4223"/>
                </a:lnTo>
                <a:lnTo>
                  <a:pt x="8814" y="4263"/>
                </a:lnTo>
                <a:lnTo>
                  <a:pt x="8810" y="4302"/>
                </a:lnTo>
                <a:lnTo>
                  <a:pt x="8806" y="4343"/>
                </a:lnTo>
                <a:lnTo>
                  <a:pt x="8800" y="4379"/>
                </a:lnTo>
                <a:lnTo>
                  <a:pt x="8795" y="4414"/>
                </a:lnTo>
                <a:lnTo>
                  <a:pt x="8789" y="4451"/>
                </a:lnTo>
                <a:lnTo>
                  <a:pt x="8783" y="4487"/>
                </a:lnTo>
                <a:lnTo>
                  <a:pt x="8777" y="4522"/>
                </a:lnTo>
                <a:lnTo>
                  <a:pt x="8769" y="4558"/>
                </a:lnTo>
                <a:lnTo>
                  <a:pt x="8763" y="4594"/>
                </a:lnTo>
                <a:lnTo>
                  <a:pt x="8755" y="4630"/>
                </a:lnTo>
                <a:lnTo>
                  <a:pt x="8745" y="4681"/>
                </a:lnTo>
                <a:lnTo>
                  <a:pt x="8738" y="4715"/>
                </a:lnTo>
                <a:lnTo>
                  <a:pt x="8730" y="4749"/>
                </a:lnTo>
                <a:lnTo>
                  <a:pt x="8721" y="4783"/>
                </a:lnTo>
                <a:lnTo>
                  <a:pt x="8713" y="4819"/>
                </a:lnTo>
                <a:lnTo>
                  <a:pt x="8704" y="4853"/>
                </a:lnTo>
                <a:lnTo>
                  <a:pt x="8695" y="4887"/>
                </a:lnTo>
                <a:lnTo>
                  <a:pt x="8684" y="4921"/>
                </a:lnTo>
                <a:lnTo>
                  <a:pt x="8674" y="4953"/>
                </a:lnTo>
                <a:lnTo>
                  <a:pt x="8662" y="4993"/>
                </a:lnTo>
                <a:lnTo>
                  <a:pt x="8652" y="5028"/>
                </a:lnTo>
                <a:lnTo>
                  <a:pt x="8641" y="5061"/>
                </a:lnTo>
                <a:lnTo>
                  <a:pt x="8629" y="5095"/>
                </a:lnTo>
                <a:lnTo>
                  <a:pt x="8618" y="5128"/>
                </a:lnTo>
                <a:lnTo>
                  <a:pt x="8606" y="5162"/>
                </a:lnTo>
                <a:lnTo>
                  <a:pt x="8593" y="5195"/>
                </a:lnTo>
                <a:lnTo>
                  <a:pt x="8580" y="5228"/>
                </a:lnTo>
                <a:lnTo>
                  <a:pt x="8567" y="5261"/>
                </a:lnTo>
                <a:lnTo>
                  <a:pt x="9635" y="4797"/>
                </a:lnTo>
                <a:lnTo>
                  <a:pt x="9661" y="4809"/>
                </a:lnTo>
                <a:lnTo>
                  <a:pt x="9688" y="4820"/>
                </a:lnTo>
                <a:lnTo>
                  <a:pt x="9716" y="4830"/>
                </a:lnTo>
                <a:lnTo>
                  <a:pt x="9743" y="4839"/>
                </a:lnTo>
                <a:lnTo>
                  <a:pt x="9770" y="4848"/>
                </a:lnTo>
                <a:lnTo>
                  <a:pt x="9798" y="4856"/>
                </a:lnTo>
                <a:lnTo>
                  <a:pt x="9826" y="4863"/>
                </a:lnTo>
                <a:lnTo>
                  <a:pt x="9853" y="4869"/>
                </a:lnTo>
                <a:lnTo>
                  <a:pt x="9882" y="4874"/>
                </a:lnTo>
                <a:lnTo>
                  <a:pt x="9910" y="4879"/>
                </a:lnTo>
                <a:lnTo>
                  <a:pt x="9938" y="4883"/>
                </a:lnTo>
                <a:lnTo>
                  <a:pt x="9967" y="4886"/>
                </a:lnTo>
                <a:lnTo>
                  <a:pt x="9995" y="4889"/>
                </a:lnTo>
                <a:lnTo>
                  <a:pt x="10024" y="4891"/>
                </a:lnTo>
                <a:lnTo>
                  <a:pt x="10054" y="4892"/>
                </a:lnTo>
                <a:lnTo>
                  <a:pt x="10082" y="4892"/>
                </a:lnTo>
                <a:lnTo>
                  <a:pt x="10107" y="4892"/>
                </a:lnTo>
                <a:lnTo>
                  <a:pt x="10132" y="4891"/>
                </a:lnTo>
                <a:lnTo>
                  <a:pt x="10156" y="4890"/>
                </a:lnTo>
                <a:lnTo>
                  <a:pt x="10179" y="4888"/>
                </a:lnTo>
                <a:lnTo>
                  <a:pt x="10203" y="4886"/>
                </a:lnTo>
                <a:lnTo>
                  <a:pt x="10228" y="4884"/>
                </a:lnTo>
                <a:lnTo>
                  <a:pt x="10251" y="4881"/>
                </a:lnTo>
                <a:lnTo>
                  <a:pt x="10275" y="4877"/>
                </a:lnTo>
                <a:lnTo>
                  <a:pt x="10274" y="4877"/>
                </a:lnTo>
                <a:lnTo>
                  <a:pt x="10296" y="4872"/>
                </a:lnTo>
                <a:lnTo>
                  <a:pt x="10319" y="4866"/>
                </a:lnTo>
                <a:lnTo>
                  <a:pt x="10341" y="4860"/>
                </a:lnTo>
                <a:lnTo>
                  <a:pt x="10364" y="4854"/>
                </a:lnTo>
                <a:lnTo>
                  <a:pt x="10387" y="4848"/>
                </a:lnTo>
                <a:lnTo>
                  <a:pt x="10409" y="4841"/>
                </a:lnTo>
                <a:lnTo>
                  <a:pt x="10431" y="4834"/>
                </a:lnTo>
                <a:lnTo>
                  <a:pt x="10452" y="4826"/>
                </a:lnTo>
                <a:lnTo>
                  <a:pt x="10475" y="4817"/>
                </a:lnTo>
                <a:lnTo>
                  <a:pt x="11065" y="4645"/>
                </a:lnTo>
                <a:lnTo>
                  <a:pt x="11065" y="4645"/>
                </a:lnTo>
                <a:lnTo>
                  <a:pt x="11132" y="4623"/>
                </a:lnTo>
                <a:lnTo>
                  <a:pt x="11198" y="4597"/>
                </a:lnTo>
                <a:lnTo>
                  <a:pt x="11263" y="4567"/>
                </a:lnTo>
                <a:lnTo>
                  <a:pt x="11327" y="4532"/>
                </a:lnTo>
                <a:lnTo>
                  <a:pt x="11389" y="4494"/>
                </a:lnTo>
                <a:lnTo>
                  <a:pt x="11451" y="4452"/>
                </a:lnTo>
                <a:lnTo>
                  <a:pt x="11511" y="4406"/>
                </a:lnTo>
                <a:lnTo>
                  <a:pt x="11568" y="4357"/>
                </a:lnTo>
                <a:lnTo>
                  <a:pt x="11625" y="4304"/>
                </a:lnTo>
                <a:lnTo>
                  <a:pt x="11681" y="4248"/>
                </a:lnTo>
                <a:lnTo>
                  <a:pt x="11733" y="4187"/>
                </a:lnTo>
                <a:lnTo>
                  <a:pt x="11785" y="4125"/>
                </a:lnTo>
                <a:lnTo>
                  <a:pt x="11835" y="4059"/>
                </a:lnTo>
                <a:lnTo>
                  <a:pt x="11882" y="3990"/>
                </a:lnTo>
                <a:lnTo>
                  <a:pt x="11929" y="3918"/>
                </a:lnTo>
                <a:lnTo>
                  <a:pt x="11972" y="3843"/>
                </a:lnTo>
                <a:lnTo>
                  <a:pt x="12014" y="3766"/>
                </a:lnTo>
                <a:lnTo>
                  <a:pt x="12053" y="3686"/>
                </a:lnTo>
                <a:lnTo>
                  <a:pt x="12090" y="3603"/>
                </a:lnTo>
                <a:lnTo>
                  <a:pt x="12125" y="3518"/>
                </a:lnTo>
                <a:lnTo>
                  <a:pt x="12157" y="3431"/>
                </a:lnTo>
                <a:lnTo>
                  <a:pt x="12187" y="3341"/>
                </a:lnTo>
                <a:lnTo>
                  <a:pt x="12214" y="3249"/>
                </a:lnTo>
                <a:lnTo>
                  <a:pt x="12239" y="3155"/>
                </a:lnTo>
                <a:lnTo>
                  <a:pt x="12262" y="3061"/>
                </a:lnTo>
                <a:lnTo>
                  <a:pt x="12281" y="2963"/>
                </a:lnTo>
                <a:lnTo>
                  <a:pt x="12297" y="2864"/>
                </a:lnTo>
                <a:lnTo>
                  <a:pt x="12311" y="2763"/>
                </a:lnTo>
                <a:lnTo>
                  <a:pt x="12321" y="2660"/>
                </a:lnTo>
                <a:lnTo>
                  <a:pt x="12329" y="2556"/>
                </a:lnTo>
                <a:lnTo>
                  <a:pt x="12335" y="2451"/>
                </a:lnTo>
                <a:lnTo>
                  <a:pt x="12336" y="2345"/>
                </a:lnTo>
                <a:lnTo>
                  <a:pt x="12333" y="2224"/>
                </a:lnTo>
                <a:lnTo>
                  <a:pt x="12327" y="2105"/>
                </a:lnTo>
                <a:lnTo>
                  <a:pt x="12317" y="1988"/>
                </a:lnTo>
                <a:lnTo>
                  <a:pt x="12304" y="1872"/>
                </a:lnTo>
                <a:lnTo>
                  <a:pt x="12286" y="1759"/>
                </a:lnTo>
                <a:lnTo>
                  <a:pt x="12265" y="1647"/>
                </a:lnTo>
                <a:lnTo>
                  <a:pt x="12240" y="1538"/>
                </a:lnTo>
                <a:lnTo>
                  <a:pt x="12212" y="1432"/>
                </a:lnTo>
                <a:lnTo>
                  <a:pt x="12181" y="1329"/>
                </a:lnTo>
                <a:lnTo>
                  <a:pt x="12145" y="1227"/>
                </a:lnTo>
                <a:lnTo>
                  <a:pt x="12108" y="1129"/>
                </a:lnTo>
                <a:lnTo>
                  <a:pt x="12066" y="1034"/>
                </a:lnTo>
                <a:lnTo>
                  <a:pt x="12023" y="942"/>
                </a:lnTo>
                <a:lnTo>
                  <a:pt x="11976" y="853"/>
                </a:lnTo>
                <a:lnTo>
                  <a:pt x="11927" y="768"/>
                </a:lnTo>
                <a:lnTo>
                  <a:pt x="11874" y="687"/>
                </a:lnTo>
                <a:lnTo>
                  <a:pt x="11819" y="609"/>
                </a:lnTo>
                <a:lnTo>
                  <a:pt x="11763" y="536"/>
                </a:lnTo>
                <a:lnTo>
                  <a:pt x="11703" y="466"/>
                </a:lnTo>
                <a:lnTo>
                  <a:pt x="11641" y="400"/>
                </a:lnTo>
                <a:lnTo>
                  <a:pt x="11578" y="339"/>
                </a:lnTo>
                <a:lnTo>
                  <a:pt x="11512" y="282"/>
                </a:lnTo>
                <a:lnTo>
                  <a:pt x="11444" y="231"/>
                </a:lnTo>
                <a:lnTo>
                  <a:pt x="11374" y="185"/>
                </a:lnTo>
                <a:lnTo>
                  <a:pt x="11302" y="142"/>
                </a:lnTo>
                <a:lnTo>
                  <a:pt x="11229" y="105"/>
                </a:lnTo>
                <a:lnTo>
                  <a:pt x="11155" y="74"/>
                </a:lnTo>
                <a:lnTo>
                  <a:pt x="11079" y="47"/>
                </a:lnTo>
                <a:lnTo>
                  <a:pt x="11001" y="27"/>
                </a:lnTo>
                <a:lnTo>
                  <a:pt x="10922" y="12"/>
                </a:lnTo>
                <a:lnTo>
                  <a:pt x="10842" y="3"/>
                </a:lnTo>
                <a:lnTo>
                  <a:pt x="10761" y="0"/>
                </a:lnTo>
                <a:lnTo>
                  <a:pt x="10736" y="0"/>
                </a:lnTo>
                <a:lnTo>
                  <a:pt x="10709" y="2"/>
                </a:lnTo>
                <a:lnTo>
                  <a:pt x="10684" y="4"/>
                </a:lnTo>
                <a:lnTo>
                  <a:pt x="10659" y="7"/>
                </a:lnTo>
                <a:lnTo>
                  <a:pt x="10633" y="10"/>
                </a:lnTo>
                <a:lnTo>
                  <a:pt x="10608" y="15"/>
                </a:lnTo>
                <a:lnTo>
                  <a:pt x="10583" y="20"/>
                </a:lnTo>
                <a:lnTo>
                  <a:pt x="10558" y="25"/>
                </a:lnTo>
                <a:lnTo>
                  <a:pt x="10556" y="20"/>
                </a:lnTo>
                <a:lnTo>
                  <a:pt x="10530" y="30"/>
                </a:lnTo>
                <a:lnTo>
                  <a:pt x="10511" y="34"/>
                </a:lnTo>
                <a:lnTo>
                  <a:pt x="10491" y="38"/>
                </a:lnTo>
                <a:lnTo>
                  <a:pt x="10472" y="43"/>
                </a:lnTo>
                <a:lnTo>
                  <a:pt x="10452" y="49"/>
                </a:lnTo>
                <a:lnTo>
                  <a:pt x="10433" y="55"/>
                </a:lnTo>
                <a:lnTo>
                  <a:pt x="10414" y="62"/>
                </a:lnTo>
                <a:lnTo>
                  <a:pt x="10395" y="69"/>
                </a:lnTo>
                <a:lnTo>
                  <a:pt x="10375" y="76"/>
                </a:lnTo>
                <a:lnTo>
                  <a:pt x="9813" y="242"/>
                </a:lnTo>
                <a:lnTo>
                  <a:pt x="9820" y="242"/>
                </a:lnTo>
                <a:lnTo>
                  <a:pt x="9778" y="253"/>
                </a:lnTo>
                <a:lnTo>
                  <a:pt x="9737" y="266"/>
                </a:lnTo>
                <a:lnTo>
                  <a:pt x="9696" y="280"/>
                </a:lnTo>
                <a:lnTo>
                  <a:pt x="9656" y="297"/>
                </a:lnTo>
                <a:lnTo>
                  <a:pt x="9616" y="314"/>
                </a:lnTo>
                <a:lnTo>
                  <a:pt x="9577" y="333"/>
                </a:lnTo>
                <a:lnTo>
                  <a:pt x="9539" y="353"/>
                </a:lnTo>
                <a:lnTo>
                  <a:pt x="9500" y="375"/>
                </a:lnTo>
                <a:lnTo>
                  <a:pt x="9462" y="398"/>
                </a:lnTo>
                <a:lnTo>
                  <a:pt x="9424" y="424"/>
                </a:lnTo>
                <a:lnTo>
                  <a:pt x="9388" y="450"/>
                </a:lnTo>
                <a:lnTo>
                  <a:pt x="9351" y="477"/>
                </a:lnTo>
                <a:lnTo>
                  <a:pt x="9316" y="506"/>
                </a:lnTo>
                <a:lnTo>
                  <a:pt x="9280" y="537"/>
                </a:lnTo>
                <a:lnTo>
                  <a:pt x="9246" y="568"/>
                </a:lnTo>
                <a:lnTo>
                  <a:pt x="9212" y="601"/>
                </a:lnTo>
                <a:lnTo>
                  <a:pt x="9178" y="634"/>
                </a:lnTo>
                <a:lnTo>
                  <a:pt x="9145" y="670"/>
                </a:lnTo>
                <a:lnTo>
                  <a:pt x="9114" y="707"/>
                </a:lnTo>
                <a:lnTo>
                  <a:pt x="9081" y="744"/>
                </a:lnTo>
                <a:lnTo>
                  <a:pt x="9051" y="784"/>
                </a:lnTo>
                <a:lnTo>
                  <a:pt x="9020" y="823"/>
                </a:lnTo>
                <a:lnTo>
                  <a:pt x="8991" y="864"/>
                </a:lnTo>
                <a:lnTo>
                  <a:pt x="8963" y="907"/>
                </a:lnTo>
                <a:lnTo>
                  <a:pt x="8934" y="950"/>
                </a:lnTo>
                <a:lnTo>
                  <a:pt x="8907" y="995"/>
                </a:lnTo>
                <a:lnTo>
                  <a:pt x="8881" y="1040"/>
                </a:lnTo>
                <a:lnTo>
                  <a:pt x="8854" y="1086"/>
                </a:lnTo>
                <a:lnTo>
                  <a:pt x="8830" y="1134"/>
                </a:lnTo>
                <a:lnTo>
                  <a:pt x="8806" y="1182"/>
                </a:lnTo>
                <a:lnTo>
                  <a:pt x="8783" y="1231"/>
                </a:lnTo>
                <a:lnTo>
                  <a:pt x="8759" y="1281"/>
                </a:lnTo>
                <a:lnTo>
                  <a:pt x="8117" y="1553"/>
                </a:lnTo>
                <a:lnTo>
                  <a:pt x="8135" y="1575"/>
                </a:lnTo>
                <a:lnTo>
                  <a:pt x="8153" y="1597"/>
                </a:lnTo>
                <a:lnTo>
                  <a:pt x="8170" y="1619"/>
                </a:lnTo>
                <a:lnTo>
                  <a:pt x="8188" y="1642"/>
                </a:lnTo>
                <a:lnTo>
                  <a:pt x="8205" y="1665"/>
                </a:lnTo>
                <a:lnTo>
                  <a:pt x="8221" y="1689"/>
                </a:lnTo>
                <a:lnTo>
                  <a:pt x="8238" y="1712"/>
                </a:lnTo>
                <a:lnTo>
                  <a:pt x="8254" y="1735"/>
                </a:lnTo>
                <a:lnTo>
                  <a:pt x="8302" y="1811"/>
                </a:lnTo>
                <a:close/>
                <a:moveTo>
                  <a:pt x="2699" y="8201"/>
                </a:moveTo>
                <a:lnTo>
                  <a:pt x="2660" y="8227"/>
                </a:lnTo>
                <a:lnTo>
                  <a:pt x="2621" y="8253"/>
                </a:lnTo>
                <a:lnTo>
                  <a:pt x="2581" y="8277"/>
                </a:lnTo>
                <a:lnTo>
                  <a:pt x="2541" y="8298"/>
                </a:lnTo>
                <a:lnTo>
                  <a:pt x="2500" y="8318"/>
                </a:lnTo>
                <a:lnTo>
                  <a:pt x="2460" y="8337"/>
                </a:lnTo>
                <a:lnTo>
                  <a:pt x="2419" y="8354"/>
                </a:lnTo>
                <a:lnTo>
                  <a:pt x="2376" y="8370"/>
                </a:lnTo>
                <a:lnTo>
                  <a:pt x="2334" y="8383"/>
                </a:lnTo>
                <a:lnTo>
                  <a:pt x="2291" y="8395"/>
                </a:lnTo>
                <a:lnTo>
                  <a:pt x="2248" y="8405"/>
                </a:lnTo>
                <a:lnTo>
                  <a:pt x="2204" y="8413"/>
                </a:lnTo>
                <a:lnTo>
                  <a:pt x="2159" y="8420"/>
                </a:lnTo>
                <a:lnTo>
                  <a:pt x="2115" y="8424"/>
                </a:lnTo>
                <a:lnTo>
                  <a:pt x="2070" y="8427"/>
                </a:lnTo>
                <a:lnTo>
                  <a:pt x="2025" y="8428"/>
                </a:lnTo>
                <a:lnTo>
                  <a:pt x="1945" y="8425"/>
                </a:lnTo>
                <a:lnTo>
                  <a:pt x="1866" y="8416"/>
                </a:lnTo>
                <a:lnTo>
                  <a:pt x="1787" y="8401"/>
                </a:lnTo>
                <a:lnTo>
                  <a:pt x="1710" y="8381"/>
                </a:lnTo>
                <a:lnTo>
                  <a:pt x="1635" y="8354"/>
                </a:lnTo>
                <a:lnTo>
                  <a:pt x="1560" y="8323"/>
                </a:lnTo>
                <a:lnTo>
                  <a:pt x="1489" y="8287"/>
                </a:lnTo>
                <a:lnTo>
                  <a:pt x="1418" y="8245"/>
                </a:lnTo>
                <a:lnTo>
                  <a:pt x="1348" y="8199"/>
                </a:lnTo>
                <a:lnTo>
                  <a:pt x="1281" y="8148"/>
                </a:lnTo>
                <a:lnTo>
                  <a:pt x="1215" y="8092"/>
                </a:lnTo>
                <a:lnTo>
                  <a:pt x="1152" y="8032"/>
                </a:lnTo>
                <a:lnTo>
                  <a:pt x="1091" y="7967"/>
                </a:lnTo>
                <a:lnTo>
                  <a:pt x="1031" y="7897"/>
                </a:lnTo>
                <a:lnTo>
                  <a:pt x="974" y="7825"/>
                </a:lnTo>
                <a:lnTo>
                  <a:pt x="921" y="7748"/>
                </a:lnTo>
                <a:lnTo>
                  <a:pt x="869" y="7667"/>
                </a:lnTo>
                <a:lnTo>
                  <a:pt x="820" y="7583"/>
                </a:lnTo>
                <a:lnTo>
                  <a:pt x="773" y="7495"/>
                </a:lnTo>
                <a:lnTo>
                  <a:pt x="730" y="7404"/>
                </a:lnTo>
                <a:lnTo>
                  <a:pt x="689" y="7309"/>
                </a:lnTo>
                <a:lnTo>
                  <a:pt x="652" y="7211"/>
                </a:lnTo>
                <a:lnTo>
                  <a:pt x="617" y="7112"/>
                </a:lnTo>
                <a:lnTo>
                  <a:pt x="586" y="7009"/>
                </a:lnTo>
                <a:lnTo>
                  <a:pt x="558" y="6903"/>
                </a:lnTo>
                <a:lnTo>
                  <a:pt x="533" y="6795"/>
                </a:lnTo>
                <a:lnTo>
                  <a:pt x="512" y="6685"/>
                </a:lnTo>
                <a:lnTo>
                  <a:pt x="495" y="6572"/>
                </a:lnTo>
                <a:lnTo>
                  <a:pt x="481" y="6457"/>
                </a:lnTo>
                <a:lnTo>
                  <a:pt x="471" y="6341"/>
                </a:lnTo>
                <a:lnTo>
                  <a:pt x="464" y="6223"/>
                </a:lnTo>
                <a:lnTo>
                  <a:pt x="462" y="6103"/>
                </a:lnTo>
                <a:lnTo>
                  <a:pt x="464" y="5988"/>
                </a:lnTo>
                <a:lnTo>
                  <a:pt x="471" y="5874"/>
                </a:lnTo>
                <a:lnTo>
                  <a:pt x="480" y="5762"/>
                </a:lnTo>
                <a:lnTo>
                  <a:pt x="492" y="5652"/>
                </a:lnTo>
                <a:lnTo>
                  <a:pt x="508" y="5543"/>
                </a:lnTo>
                <a:lnTo>
                  <a:pt x="528" y="5437"/>
                </a:lnTo>
                <a:lnTo>
                  <a:pt x="550" y="5332"/>
                </a:lnTo>
                <a:lnTo>
                  <a:pt x="577" y="5230"/>
                </a:lnTo>
                <a:lnTo>
                  <a:pt x="606" y="5130"/>
                </a:lnTo>
                <a:lnTo>
                  <a:pt x="639" y="5034"/>
                </a:lnTo>
                <a:lnTo>
                  <a:pt x="673" y="4939"/>
                </a:lnTo>
                <a:lnTo>
                  <a:pt x="711" y="4847"/>
                </a:lnTo>
                <a:lnTo>
                  <a:pt x="752" y="4758"/>
                </a:lnTo>
                <a:lnTo>
                  <a:pt x="794" y="4672"/>
                </a:lnTo>
                <a:lnTo>
                  <a:pt x="841" y="4590"/>
                </a:lnTo>
                <a:lnTo>
                  <a:pt x="888" y="4510"/>
                </a:lnTo>
                <a:lnTo>
                  <a:pt x="939" y="4434"/>
                </a:lnTo>
                <a:lnTo>
                  <a:pt x="993" y="4362"/>
                </a:lnTo>
                <a:lnTo>
                  <a:pt x="1047" y="4293"/>
                </a:lnTo>
                <a:lnTo>
                  <a:pt x="1105" y="4228"/>
                </a:lnTo>
                <a:lnTo>
                  <a:pt x="1165" y="4166"/>
                </a:lnTo>
                <a:lnTo>
                  <a:pt x="1225" y="4110"/>
                </a:lnTo>
                <a:lnTo>
                  <a:pt x="1289" y="4056"/>
                </a:lnTo>
                <a:lnTo>
                  <a:pt x="1354" y="4008"/>
                </a:lnTo>
                <a:lnTo>
                  <a:pt x="1421" y="3963"/>
                </a:lnTo>
                <a:lnTo>
                  <a:pt x="1489" y="3924"/>
                </a:lnTo>
                <a:lnTo>
                  <a:pt x="1558" y="3889"/>
                </a:lnTo>
                <a:lnTo>
                  <a:pt x="1630" y="3858"/>
                </a:lnTo>
                <a:lnTo>
                  <a:pt x="1703" y="3833"/>
                </a:lnTo>
                <a:lnTo>
                  <a:pt x="1776" y="3813"/>
                </a:lnTo>
                <a:lnTo>
                  <a:pt x="1852" y="3798"/>
                </a:lnTo>
                <a:lnTo>
                  <a:pt x="1928" y="3788"/>
                </a:lnTo>
                <a:lnTo>
                  <a:pt x="1993" y="3830"/>
                </a:lnTo>
                <a:lnTo>
                  <a:pt x="2055" y="3876"/>
                </a:lnTo>
                <a:lnTo>
                  <a:pt x="2117" y="3925"/>
                </a:lnTo>
                <a:lnTo>
                  <a:pt x="2178" y="3977"/>
                </a:lnTo>
                <a:lnTo>
                  <a:pt x="2236" y="4032"/>
                </a:lnTo>
                <a:lnTo>
                  <a:pt x="2295" y="4090"/>
                </a:lnTo>
                <a:lnTo>
                  <a:pt x="2351" y="4152"/>
                </a:lnTo>
                <a:lnTo>
                  <a:pt x="2405" y="4217"/>
                </a:lnTo>
                <a:lnTo>
                  <a:pt x="2458" y="4283"/>
                </a:lnTo>
                <a:lnTo>
                  <a:pt x="2510" y="4353"/>
                </a:lnTo>
                <a:lnTo>
                  <a:pt x="2559" y="4425"/>
                </a:lnTo>
                <a:lnTo>
                  <a:pt x="2607" y="4501"/>
                </a:lnTo>
                <a:lnTo>
                  <a:pt x="2653" y="4579"/>
                </a:lnTo>
                <a:lnTo>
                  <a:pt x="2697" y="4658"/>
                </a:lnTo>
                <a:lnTo>
                  <a:pt x="2739" y="4741"/>
                </a:lnTo>
                <a:lnTo>
                  <a:pt x="2779" y="4826"/>
                </a:lnTo>
                <a:lnTo>
                  <a:pt x="2817" y="4913"/>
                </a:lnTo>
                <a:lnTo>
                  <a:pt x="2854" y="5001"/>
                </a:lnTo>
                <a:lnTo>
                  <a:pt x="2887" y="5092"/>
                </a:lnTo>
                <a:lnTo>
                  <a:pt x="2919" y="5186"/>
                </a:lnTo>
                <a:lnTo>
                  <a:pt x="2949" y="5281"/>
                </a:lnTo>
                <a:lnTo>
                  <a:pt x="2976" y="5378"/>
                </a:lnTo>
                <a:lnTo>
                  <a:pt x="3000" y="5476"/>
                </a:lnTo>
                <a:lnTo>
                  <a:pt x="3023" y="5576"/>
                </a:lnTo>
                <a:lnTo>
                  <a:pt x="3043" y="5678"/>
                </a:lnTo>
                <a:lnTo>
                  <a:pt x="3060" y="5782"/>
                </a:lnTo>
                <a:lnTo>
                  <a:pt x="3075" y="5887"/>
                </a:lnTo>
                <a:lnTo>
                  <a:pt x="3087" y="5993"/>
                </a:lnTo>
                <a:lnTo>
                  <a:pt x="3098" y="6101"/>
                </a:lnTo>
                <a:lnTo>
                  <a:pt x="3105" y="6210"/>
                </a:lnTo>
                <a:lnTo>
                  <a:pt x="3109" y="6320"/>
                </a:lnTo>
                <a:lnTo>
                  <a:pt x="3110" y="6431"/>
                </a:lnTo>
                <a:lnTo>
                  <a:pt x="3110" y="6493"/>
                </a:lnTo>
                <a:lnTo>
                  <a:pt x="3109" y="6556"/>
                </a:lnTo>
                <a:lnTo>
                  <a:pt x="3106" y="6617"/>
                </a:lnTo>
                <a:lnTo>
                  <a:pt x="3103" y="6679"/>
                </a:lnTo>
                <a:lnTo>
                  <a:pt x="3100" y="6740"/>
                </a:lnTo>
                <a:lnTo>
                  <a:pt x="3095" y="6801"/>
                </a:lnTo>
                <a:lnTo>
                  <a:pt x="3088" y="6861"/>
                </a:lnTo>
                <a:lnTo>
                  <a:pt x="3082" y="6921"/>
                </a:lnTo>
                <a:lnTo>
                  <a:pt x="3074" y="6980"/>
                </a:lnTo>
                <a:lnTo>
                  <a:pt x="3066" y="7040"/>
                </a:lnTo>
                <a:lnTo>
                  <a:pt x="3058" y="7099"/>
                </a:lnTo>
                <a:lnTo>
                  <a:pt x="3048" y="7157"/>
                </a:lnTo>
                <a:lnTo>
                  <a:pt x="3037" y="7215"/>
                </a:lnTo>
                <a:lnTo>
                  <a:pt x="3026" y="7271"/>
                </a:lnTo>
                <a:lnTo>
                  <a:pt x="3014" y="7327"/>
                </a:lnTo>
                <a:lnTo>
                  <a:pt x="3001" y="7384"/>
                </a:lnTo>
                <a:lnTo>
                  <a:pt x="2987" y="7439"/>
                </a:lnTo>
                <a:lnTo>
                  <a:pt x="2973" y="7495"/>
                </a:lnTo>
                <a:lnTo>
                  <a:pt x="2958" y="7548"/>
                </a:lnTo>
                <a:lnTo>
                  <a:pt x="2942" y="7603"/>
                </a:lnTo>
                <a:lnTo>
                  <a:pt x="2926" y="7656"/>
                </a:lnTo>
                <a:lnTo>
                  <a:pt x="2908" y="7709"/>
                </a:lnTo>
                <a:lnTo>
                  <a:pt x="2890" y="7761"/>
                </a:lnTo>
                <a:lnTo>
                  <a:pt x="2872" y="7813"/>
                </a:lnTo>
                <a:lnTo>
                  <a:pt x="2853" y="7863"/>
                </a:lnTo>
                <a:lnTo>
                  <a:pt x="2832" y="7914"/>
                </a:lnTo>
                <a:lnTo>
                  <a:pt x="2812" y="7963"/>
                </a:lnTo>
                <a:lnTo>
                  <a:pt x="2791" y="8011"/>
                </a:lnTo>
                <a:lnTo>
                  <a:pt x="2769" y="8060"/>
                </a:lnTo>
                <a:lnTo>
                  <a:pt x="2745" y="8108"/>
                </a:lnTo>
                <a:lnTo>
                  <a:pt x="2723" y="8155"/>
                </a:lnTo>
                <a:lnTo>
                  <a:pt x="2699" y="8201"/>
                </a:lnTo>
                <a:close/>
                <a:moveTo>
                  <a:pt x="7093" y="6875"/>
                </a:moveTo>
                <a:lnTo>
                  <a:pt x="7170" y="6842"/>
                </a:lnTo>
                <a:lnTo>
                  <a:pt x="7245" y="6805"/>
                </a:lnTo>
                <a:lnTo>
                  <a:pt x="7319" y="6764"/>
                </a:lnTo>
                <a:lnTo>
                  <a:pt x="7392" y="6717"/>
                </a:lnTo>
                <a:lnTo>
                  <a:pt x="7463" y="6668"/>
                </a:lnTo>
                <a:lnTo>
                  <a:pt x="7533" y="6613"/>
                </a:lnTo>
                <a:lnTo>
                  <a:pt x="7601" y="6555"/>
                </a:lnTo>
                <a:lnTo>
                  <a:pt x="7667" y="6493"/>
                </a:lnTo>
                <a:lnTo>
                  <a:pt x="7731" y="6427"/>
                </a:lnTo>
                <a:lnTo>
                  <a:pt x="7794" y="6357"/>
                </a:lnTo>
                <a:lnTo>
                  <a:pt x="7854" y="6284"/>
                </a:lnTo>
                <a:lnTo>
                  <a:pt x="7912" y="6208"/>
                </a:lnTo>
                <a:lnTo>
                  <a:pt x="7968" y="6127"/>
                </a:lnTo>
                <a:lnTo>
                  <a:pt x="8023" y="6044"/>
                </a:lnTo>
                <a:lnTo>
                  <a:pt x="8074" y="5958"/>
                </a:lnTo>
                <a:lnTo>
                  <a:pt x="8124" y="5868"/>
                </a:lnTo>
                <a:lnTo>
                  <a:pt x="8170" y="5775"/>
                </a:lnTo>
                <a:lnTo>
                  <a:pt x="8215" y="5679"/>
                </a:lnTo>
                <a:lnTo>
                  <a:pt x="8256" y="5581"/>
                </a:lnTo>
                <a:lnTo>
                  <a:pt x="8296" y="5480"/>
                </a:lnTo>
                <a:lnTo>
                  <a:pt x="8332" y="5378"/>
                </a:lnTo>
                <a:lnTo>
                  <a:pt x="8366" y="5271"/>
                </a:lnTo>
                <a:lnTo>
                  <a:pt x="8397" y="5163"/>
                </a:lnTo>
                <a:lnTo>
                  <a:pt x="8424" y="5053"/>
                </a:lnTo>
                <a:lnTo>
                  <a:pt x="8450" y="4940"/>
                </a:lnTo>
                <a:lnTo>
                  <a:pt x="8471" y="4825"/>
                </a:lnTo>
                <a:lnTo>
                  <a:pt x="8490" y="4709"/>
                </a:lnTo>
                <a:lnTo>
                  <a:pt x="8505" y="4590"/>
                </a:lnTo>
                <a:lnTo>
                  <a:pt x="8517" y="4470"/>
                </a:lnTo>
                <a:lnTo>
                  <a:pt x="8526" y="4349"/>
                </a:lnTo>
                <a:lnTo>
                  <a:pt x="8532" y="4226"/>
                </a:lnTo>
                <a:lnTo>
                  <a:pt x="8533" y="4101"/>
                </a:lnTo>
                <a:lnTo>
                  <a:pt x="8531" y="3953"/>
                </a:lnTo>
                <a:lnTo>
                  <a:pt x="8524" y="3807"/>
                </a:lnTo>
                <a:lnTo>
                  <a:pt x="8510" y="3664"/>
                </a:lnTo>
                <a:lnTo>
                  <a:pt x="8494" y="3523"/>
                </a:lnTo>
                <a:lnTo>
                  <a:pt x="8472" y="3383"/>
                </a:lnTo>
                <a:lnTo>
                  <a:pt x="8447" y="3247"/>
                </a:lnTo>
                <a:lnTo>
                  <a:pt x="8416" y="3114"/>
                </a:lnTo>
                <a:lnTo>
                  <a:pt x="8382" y="2984"/>
                </a:lnTo>
                <a:lnTo>
                  <a:pt x="8343" y="2857"/>
                </a:lnTo>
                <a:lnTo>
                  <a:pt x="8300" y="2733"/>
                </a:lnTo>
                <a:lnTo>
                  <a:pt x="8254" y="2613"/>
                </a:lnTo>
                <a:lnTo>
                  <a:pt x="8204" y="2497"/>
                </a:lnTo>
                <a:lnTo>
                  <a:pt x="8150" y="2384"/>
                </a:lnTo>
                <a:lnTo>
                  <a:pt x="8092" y="2276"/>
                </a:lnTo>
                <a:lnTo>
                  <a:pt x="8033" y="2172"/>
                </a:lnTo>
                <a:lnTo>
                  <a:pt x="7968" y="2072"/>
                </a:lnTo>
                <a:lnTo>
                  <a:pt x="7901" y="1976"/>
                </a:lnTo>
                <a:lnTo>
                  <a:pt x="7831" y="1886"/>
                </a:lnTo>
                <a:lnTo>
                  <a:pt x="7759" y="1802"/>
                </a:lnTo>
                <a:lnTo>
                  <a:pt x="7683" y="1721"/>
                </a:lnTo>
                <a:lnTo>
                  <a:pt x="7605" y="1646"/>
                </a:lnTo>
                <a:lnTo>
                  <a:pt x="7524" y="1578"/>
                </a:lnTo>
                <a:lnTo>
                  <a:pt x="7441" y="1514"/>
                </a:lnTo>
                <a:lnTo>
                  <a:pt x="7356" y="1457"/>
                </a:lnTo>
                <a:lnTo>
                  <a:pt x="7268" y="1405"/>
                </a:lnTo>
                <a:lnTo>
                  <a:pt x="7179" y="1360"/>
                </a:lnTo>
                <a:lnTo>
                  <a:pt x="7088" y="1321"/>
                </a:lnTo>
                <a:lnTo>
                  <a:pt x="6994" y="1289"/>
                </a:lnTo>
                <a:lnTo>
                  <a:pt x="6899" y="1264"/>
                </a:lnTo>
                <a:lnTo>
                  <a:pt x="6802" y="1246"/>
                </a:lnTo>
                <a:lnTo>
                  <a:pt x="6705" y="1235"/>
                </a:lnTo>
                <a:lnTo>
                  <a:pt x="6605" y="1231"/>
                </a:lnTo>
                <a:lnTo>
                  <a:pt x="6562" y="1232"/>
                </a:lnTo>
                <a:lnTo>
                  <a:pt x="6520" y="1234"/>
                </a:lnTo>
                <a:lnTo>
                  <a:pt x="6477" y="1239"/>
                </a:lnTo>
                <a:lnTo>
                  <a:pt x="6436" y="1244"/>
                </a:lnTo>
                <a:lnTo>
                  <a:pt x="6394" y="1251"/>
                </a:lnTo>
                <a:lnTo>
                  <a:pt x="6352" y="1259"/>
                </a:lnTo>
                <a:lnTo>
                  <a:pt x="6311" y="1267"/>
                </a:lnTo>
                <a:lnTo>
                  <a:pt x="6270" y="1276"/>
                </a:lnTo>
                <a:lnTo>
                  <a:pt x="6269" y="1276"/>
                </a:lnTo>
                <a:lnTo>
                  <a:pt x="6259" y="1281"/>
                </a:lnTo>
                <a:lnTo>
                  <a:pt x="6213" y="1293"/>
                </a:lnTo>
                <a:lnTo>
                  <a:pt x="6167" y="1307"/>
                </a:lnTo>
                <a:lnTo>
                  <a:pt x="6121" y="1323"/>
                </a:lnTo>
                <a:lnTo>
                  <a:pt x="6077" y="1342"/>
                </a:lnTo>
                <a:lnTo>
                  <a:pt x="6032" y="1362"/>
                </a:lnTo>
                <a:lnTo>
                  <a:pt x="5988" y="1383"/>
                </a:lnTo>
                <a:lnTo>
                  <a:pt x="5944" y="1407"/>
                </a:lnTo>
                <a:lnTo>
                  <a:pt x="5901" y="1432"/>
                </a:lnTo>
                <a:lnTo>
                  <a:pt x="1436" y="3324"/>
                </a:lnTo>
                <a:lnTo>
                  <a:pt x="1436" y="3329"/>
                </a:lnTo>
                <a:lnTo>
                  <a:pt x="1359" y="3361"/>
                </a:lnTo>
                <a:lnTo>
                  <a:pt x="1284" y="3398"/>
                </a:lnTo>
                <a:lnTo>
                  <a:pt x="1210" y="3440"/>
                </a:lnTo>
                <a:lnTo>
                  <a:pt x="1137" y="3486"/>
                </a:lnTo>
                <a:lnTo>
                  <a:pt x="1067" y="3536"/>
                </a:lnTo>
                <a:lnTo>
                  <a:pt x="997" y="3590"/>
                </a:lnTo>
                <a:lnTo>
                  <a:pt x="929" y="3649"/>
                </a:lnTo>
                <a:lnTo>
                  <a:pt x="863" y="3710"/>
                </a:lnTo>
                <a:lnTo>
                  <a:pt x="799" y="3777"/>
                </a:lnTo>
                <a:lnTo>
                  <a:pt x="737" y="3846"/>
                </a:lnTo>
                <a:lnTo>
                  <a:pt x="677" y="3919"/>
                </a:lnTo>
                <a:lnTo>
                  <a:pt x="619" y="3996"/>
                </a:lnTo>
                <a:lnTo>
                  <a:pt x="563" y="4075"/>
                </a:lnTo>
                <a:lnTo>
                  <a:pt x="509" y="4159"/>
                </a:lnTo>
                <a:lnTo>
                  <a:pt x="457" y="4246"/>
                </a:lnTo>
                <a:lnTo>
                  <a:pt x="409" y="4335"/>
                </a:lnTo>
                <a:lnTo>
                  <a:pt x="361" y="4427"/>
                </a:lnTo>
                <a:lnTo>
                  <a:pt x="318" y="4523"/>
                </a:lnTo>
                <a:lnTo>
                  <a:pt x="275" y="4621"/>
                </a:lnTo>
                <a:lnTo>
                  <a:pt x="237" y="4722"/>
                </a:lnTo>
                <a:lnTo>
                  <a:pt x="200" y="4825"/>
                </a:lnTo>
                <a:lnTo>
                  <a:pt x="167" y="4931"/>
                </a:lnTo>
                <a:lnTo>
                  <a:pt x="136" y="5039"/>
                </a:lnTo>
                <a:lnTo>
                  <a:pt x="108" y="5149"/>
                </a:lnTo>
                <a:lnTo>
                  <a:pt x="83" y="5262"/>
                </a:lnTo>
                <a:lnTo>
                  <a:pt x="62" y="5376"/>
                </a:lnTo>
                <a:lnTo>
                  <a:pt x="44" y="5492"/>
                </a:lnTo>
                <a:lnTo>
                  <a:pt x="27" y="5610"/>
                </a:lnTo>
                <a:lnTo>
                  <a:pt x="16" y="5730"/>
                </a:lnTo>
                <a:lnTo>
                  <a:pt x="7" y="5851"/>
                </a:lnTo>
                <a:lnTo>
                  <a:pt x="2" y="5974"/>
                </a:lnTo>
                <a:lnTo>
                  <a:pt x="0" y="6098"/>
                </a:lnTo>
                <a:lnTo>
                  <a:pt x="2" y="6245"/>
                </a:lnTo>
                <a:lnTo>
                  <a:pt x="10" y="6391"/>
                </a:lnTo>
                <a:lnTo>
                  <a:pt x="22" y="6535"/>
                </a:lnTo>
                <a:lnTo>
                  <a:pt x="39" y="6676"/>
                </a:lnTo>
                <a:lnTo>
                  <a:pt x="61" y="6815"/>
                </a:lnTo>
                <a:lnTo>
                  <a:pt x="87" y="6951"/>
                </a:lnTo>
                <a:lnTo>
                  <a:pt x="117" y="7084"/>
                </a:lnTo>
                <a:lnTo>
                  <a:pt x="152" y="7215"/>
                </a:lnTo>
                <a:lnTo>
                  <a:pt x="190" y="7342"/>
                </a:lnTo>
                <a:lnTo>
                  <a:pt x="233" y="7466"/>
                </a:lnTo>
                <a:lnTo>
                  <a:pt x="279" y="7586"/>
                </a:lnTo>
                <a:lnTo>
                  <a:pt x="329" y="7702"/>
                </a:lnTo>
                <a:lnTo>
                  <a:pt x="383" y="7815"/>
                </a:lnTo>
                <a:lnTo>
                  <a:pt x="440" y="7923"/>
                </a:lnTo>
                <a:lnTo>
                  <a:pt x="501" y="8027"/>
                </a:lnTo>
                <a:lnTo>
                  <a:pt x="565" y="8126"/>
                </a:lnTo>
                <a:lnTo>
                  <a:pt x="631" y="8221"/>
                </a:lnTo>
                <a:lnTo>
                  <a:pt x="701" y="8312"/>
                </a:lnTo>
                <a:lnTo>
                  <a:pt x="774" y="8397"/>
                </a:lnTo>
                <a:lnTo>
                  <a:pt x="850" y="8477"/>
                </a:lnTo>
                <a:lnTo>
                  <a:pt x="928" y="8552"/>
                </a:lnTo>
                <a:lnTo>
                  <a:pt x="1009" y="8621"/>
                </a:lnTo>
                <a:lnTo>
                  <a:pt x="1092" y="8684"/>
                </a:lnTo>
                <a:lnTo>
                  <a:pt x="1177" y="8742"/>
                </a:lnTo>
                <a:lnTo>
                  <a:pt x="1265" y="8793"/>
                </a:lnTo>
                <a:lnTo>
                  <a:pt x="1355" y="8839"/>
                </a:lnTo>
                <a:lnTo>
                  <a:pt x="1446" y="8877"/>
                </a:lnTo>
                <a:lnTo>
                  <a:pt x="1539" y="8909"/>
                </a:lnTo>
                <a:lnTo>
                  <a:pt x="1634" y="8934"/>
                </a:lnTo>
                <a:lnTo>
                  <a:pt x="1730" y="8953"/>
                </a:lnTo>
                <a:lnTo>
                  <a:pt x="1829" y="8964"/>
                </a:lnTo>
                <a:lnTo>
                  <a:pt x="1928" y="8968"/>
                </a:lnTo>
                <a:lnTo>
                  <a:pt x="1958" y="8968"/>
                </a:lnTo>
                <a:lnTo>
                  <a:pt x="1988" y="8967"/>
                </a:lnTo>
                <a:lnTo>
                  <a:pt x="2019" y="8965"/>
                </a:lnTo>
                <a:lnTo>
                  <a:pt x="2049" y="8962"/>
                </a:lnTo>
                <a:lnTo>
                  <a:pt x="2079" y="8959"/>
                </a:lnTo>
                <a:lnTo>
                  <a:pt x="2109" y="8955"/>
                </a:lnTo>
                <a:lnTo>
                  <a:pt x="2138" y="8951"/>
                </a:lnTo>
                <a:lnTo>
                  <a:pt x="2168" y="8945"/>
                </a:lnTo>
                <a:lnTo>
                  <a:pt x="2197" y="8938"/>
                </a:lnTo>
                <a:lnTo>
                  <a:pt x="2226" y="8932"/>
                </a:lnTo>
                <a:lnTo>
                  <a:pt x="2256" y="8924"/>
                </a:lnTo>
                <a:lnTo>
                  <a:pt x="2285" y="8916"/>
                </a:lnTo>
                <a:lnTo>
                  <a:pt x="2313" y="8908"/>
                </a:lnTo>
                <a:lnTo>
                  <a:pt x="2342" y="8898"/>
                </a:lnTo>
                <a:lnTo>
                  <a:pt x="2371" y="8888"/>
                </a:lnTo>
                <a:lnTo>
                  <a:pt x="2399" y="8877"/>
                </a:lnTo>
                <a:lnTo>
                  <a:pt x="2399" y="8882"/>
                </a:lnTo>
                <a:lnTo>
                  <a:pt x="2478" y="8847"/>
                </a:lnTo>
                <a:lnTo>
                  <a:pt x="2510" y="8837"/>
                </a:lnTo>
                <a:lnTo>
                  <a:pt x="7093" y="6880"/>
                </a:lnTo>
                <a:lnTo>
                  <a:pt x="7093" y="6875"/>
                </a:lnTo>
                <a:close/>
                <a:moveTo>
                  <a:pt x="16191" y="7112"/>
                </a:moveTo>
                <a:lnTo>
                  <a:pt x="16189" y="6991"/>
                </a:lnTo>
                <a:lnTo>
                  <a:pt x="16183" y="6872"/>
                </a:lnTo>
                <a:lnTo>
                  <a:pt x="16173" y="6755"/>
                </a:lnTo>
                <a:lnTo>
                  <a:pt x="16159" y="6639"/>
                </a:lnTo>
                <a:lnTo>
                  <a:pt x="16141" y="6526"/>
                </a:lnTo>
                <a:lnTo>
                  <a:pt x="16120" y="6414"/>
                </a:lnTo>
                <a:lnTo>
                  <a:pt x="16096" y="6305"/>
                </a:lnTo>
                <a:lnTo>
                  <a:pt x="16068" y="6199"/>
                </a:lnTo>
                <a:lnTo>
                  <a:pt x="16036" y="6095"/>
                </a:lnTo>
                <a:lnTo>
                  <a:pt x="16001" y="5993"/>
                </a:lnTo>
                <a:lnTo>
                  <a:pt x="15963" y="5895"/>
                </a:lnTo>
                <a:lnTo>
                  <a:pt x="15922" y="5800"/>
                </a:lnTo>
                <a:lnTo>
                  <a:pt x="15878" y="5707"/>
                </a:lnTo>
                <a:lnTo>
                  <a:pt x="15832" y="5620"/>
                </a:lnTo>
                <a:lnTo>
                  <a:pt x="15782" y="5534"/>
                </a:lnTo>
                <a:lnTo>
                  <a:pt x="15730" y="5453"/>
                </a:lnTo>
                <a:lnTo>
                  <a:pt x="15675" y="5376"/>
                </a:lnTo>
                <a:lnTo>
                  <a:pt x="15618" y="5302"/>
                </a:lnTo>
                <a:lnTo>
                  <a:pt x="15559" y="5232"/>
                </a:lnTo>
                <a:lnTo>
                  <a:pt x="15497" y="5167"/>
                </a:lnTo>
                <a:lnTo>
                  <a:pt x="15433" y="5105"/>
                </a:lnTo>
                <a:lnTo>
                  <a:pt x="15367" y="5050"/>
                </a:lnTo>
                <a:lnTo>
                  <a:pt x="15299" y="4997"/>
                </a:lnTo>
                <a:lnTo>
                  <a:pt x="15230" y="4951"/>
                </a:lnTo>
                <a:lnTo>
                  <a:pt x="15158" y="4909"/>
                </a:lnTo>
                <a:lnTo>
                  <a:pt x="15085" y="4871"/>
                </a:lnTo>
                <a:lnTo>
                  <a:pt x="15010" y="4840"/>
                </a:lnTo>
                <a:lnTo>
                  <a:pt x="14934" y="4814"/>
                </a:lnTo>
                <a:lnTo>
                  <a:pt x="14856" y="4794"/>
                </a:lnTo>
                <a:lnTo>
                  <a:pt x="14777" y="4778"/>
                </a:lnTo>
                <a:lnTo>
                  <a:pt x="14697" y="4769"/>
                </a:lnTo>
                <a:lnTo>
                  <a:pt x="14616" y="4766"/>
                </a:lnTo>
                <a:lnTo>
                  <a:pt x="14590" y="4766"/>
                </a:lnTo>
                <a:lnTo>
                  <a:pt x="14565" y="4768"/>
                </a:lnTo>
                <a:lnTo>
                  <a:pt x="14540" y="4770"/>
                </a:lnTo>
                <a:lnTo>
                  <a:pt x="14513" y="4772"/>
                </a:lnTo>
                <a:lnTo>
                  <a:pt x="14488" y="4775"/>
                </a:lnTo>
                <a:lnTo>
                  <a:pt x="14464" y="4779"/>
                </a:lnTo>
                <a:lnTo>
                  <a:pt x="14438" y="4782"/>
                </a:lnTo>
                <a:lnTo>
                  <a:pt x="14413" y="4786"/>
                </a:lnTo>
                <a:lnTo>
                  <a:pt x="14411" y="4786"/>
                </a:lnTo>
                <a:lnTo>
                  <a:pt x="14386" y="4797"/>
                </a:lnTo>
                <a:lnTo>
                  <a:pt x="14366" y="4801"/>
                </a:lnTo>
                <a:lnTo>
                  <a:pt x="14346" y="4805"/>
                </a:lnTo>
                <a:lnTo>
                  <a:pt x="14327" y="4810"/>
                </a:lnTo>
                <a:lnTo>
                  <a:pt x="14308" y="4816"/>
                </a:lnTo>
                <a:lnTo>
                  <a:pt x="14289" y="4822"/>
                </a:lnTo>
                <a:lnTo>
                  <a:pt x="14269" y="4828"/>
                </a:lnTo>
                <a:lnTo>
                  <a:pt x="14250" y="4835"/>
                </a:lnTo>
                <a:lnTo>
                  <a:pt x="14231" y="4842"/>
                </a:lnTo>
                <a:lnTo>
                  <a:pt x="13668" y="5008"/>
                </a:lnTo>
                <a:lnTo>
                  <a:pt x="13675" y="5008"/>
                </a:lnTo>
                <a:lnTo>
                  <a:pt x="13634" y="5019"/>
                </a:lnTo>
                <a:lnTo>
                  <a:pt x="13592" y="5033"/>
                </a:lnTo>
                <a:lnTo>
                  <a:pt x="13552" y="5047"/>
                </a:lnTo>
                <a:lnTo>
                  <a:pt x="13511" y="5063"/>
                </a:lnTo>
                <a:lnTo>
                  <a:pt x="13472" y="5080"/>
                </a:lnTo>
                <a:lnTo>
                  <a:pt x="13432" y="5099"/>
                </a:lnTo>
                <a:lnTo>
                  <a:pt x="13394" y="5119"/>
                </a:lnTo>
                <a:lnTo>
                  <a:pt x="13356" y="5142"/>
                </a:lnTo>
                <a:lnTo>
                  <a:pt x="13317" y="5165"/>
                </a:lnTo>
                <a:lnTo>
                  <a:pt x="13280" y="5190"/>
                </a:lnTo>
                <a:lnTo>
                  <a:pt x="13243" y="5216"/>
                </a:lnTo>
                <a:lnTo>
                  <a:pt x="13207" y="5243"/>
                </a:lnTo>
                <a:lnTo>
                  <a:pt x="13170" y="5273"/>
                </a:lnTo>
                <a:lnTo>
                  <a:pt x="13136" y="5303"/>
                </a:lnTo>
                <a:lnTo>
                  <a:pt x="13101" y="5334"/>
                </a:lnTo>
                <a:lnTo>
                  <a:pt x="13067" y="5366"/>
                </a:lnTo>
                <a:lnTo>
                  <a:pt x="13033" y="5401"/>
                </a:lnTo>
                <a:lnTo>
                  <a:pt x="13000" y="5436"/>
                </a:lnTo>
                <a:lnTo>
                  <a:pt x="12968" y="5472"/>
                </a:lnTo>
                <a:lnTo>
                  <a:pt x="12937" y="5511"/>
                </a:lnTo>
                <a:lnTo>
                  <a:pt x="12906" y="5549"/>
                </a:lnTo>
                <a:lnTo>
                  <a:pt x="12876" y="5589"/>
                </a:lnTo>
                <a:lnTo>
                  <a:pt x="12847" y="5631"/>
                </a:lnTo>
                <a:lnTo>
                  <a:pt x="12817" y="5673"/>
                </a:lnTo>
                <a:lnTo>
                  <a:pt x="12790" y="5717"/>
                </a:lnTo>
                <a:lnTo>
                  <a:pt x="12763" y="5761"/>
                </a:lnTo>
                <a:lnTo>
                  <a:pt x="12736" y="5806"/>
                </a:lnTo>
                <a:lnTo>
                  <a:pt x="12710" y="5853"/>
                </a:lnTo>
                <a:lnTo>
                  <a:pt x="12685" y="5900"/>
                </a:lnTo>
                <a:lnTo>
                  <a:pt x="12661" y="5948"/>
                </a:lnTo>
                <a:lnTo>
                  <a:pt x="12638" y="5997"/>
                </a:lnTo>
                <a:lnTo>
                  <a:pt x="12615" y="6047"/>
                </a:lnTo>
                <a:lnTo>
                  <a:pt x="11972" y="6320"/>
                </a:lnTo>
                <a:lnTo>
                  <a:pt x="11990" y="6341"/>
                </a:lnTo>
                <a:lnTo>
                  <a:pt x="12008" y="6363"/>
                </a:lnTo>
                <a:lnTo>
                  <a:pt x="12026" y="6385"/>
                </a:lnTo>
                <a:lnTo>
                  <a:pt x="12043" y="6409"/>
                </a:lnTo>
                <a:lnTo>
                  <a:pt x="12060" y="6432"/>
                </a:lnTo>
                <a:lnTo>
                  <a:pt x="12076" y="6455"/>
                </a:lnTo>
                <a:lnTo>
                  <a:pt x="12094" y="6478"/>
                </a:lnTo>
                <a:lnTo>
                  <a:pt x="12110" y="6501"/>
                </a:lnTo>
                <a:lnTo>
                  <a:pt x="12157" y="6572"/>
                </a:lnTo>
                <a:lnTo>
                  <a:pt x="12234" y="6698"/>
                </a:lnTo>
                <a:lnTo>
                  <a:pt x="12287" y="6794"/>
                </a:lnTo>
                <a:lnTo>
                  <a:pt x="12299" y="6817"/>
                </a:lnTo>
                <a:lnTo>
                  <a:pt x="12311" y="6840"/>
                </a:lnTo>
                <a:lnTo>
                  <a:pt x="12322" y="6863"/>
                </a:lnTo>
                <a:lnTo>
                  <a:pt x="12335" y="6888"/>
                </a:lnTo>
                <a:lnTo>
                  <a:pt x="12346" y="6912"/>
                </a:lnTo>
                <a:lnTo>
                  <a:pt x="12357" y="6936"/>
                </a:lnTo>
                <a:lnTo>
                  <a:pt x="12368" y="6960"/>
                </a:lnTo>
                <a:lnTo>
                  <a:pt x="12378" y="6986"/>
                </a:lnTo>
                <a:lnTo>
                  <a:pt x="12380" y="6986"/>
                </a:lnTo>
                <a:lnTo>
                  <a:pt x="12398" y="7028"/>
                </a:lnTo>
                <a:lnTo>
                  <a:pt x="12416" y="7071"/>
                </a:lnTo>
                <a:lnTo>
                  <a:pt x="12434" y="7116"/>
                </a:lnTo>
                <a:lnTo>
                  <a:pt x="12451" y="7159"/>
                </a:lnTo>
                <a:lnTo>
                  <a:pt x="12467" y="7204"/>
                </a:lnTo>
                <a:lnTo>
                  <a:pt x="12483" y="7250"/>
                </a:lnTo>
                <a:lnTo>
                  <a:pt x="12499" y="7295"/>
                </a:lnTo>
                <a:lnTo>
                  <a:pt x="12514" y="7342"/>
                </a:lnTo>
                <a:lnTo>
                  <a:pt x="12528" y="7388"/>
                </a:lnTo>
                <a:lnTo>
                  <a:pt x="12542" y="7434"/>
                </a:lnTo>
                <a:lnTo>
                  <a:pt x="12555" y="7482"/>
                </a:lnTo>
                <a:lnTo>
                  <a:pt x="12568" y="7530"/>
                </a:lnTo>
                <a:lnTo>
                  <a:pt x="12580" y="7578"/>
                </a:lnTo>
                <a:lnTo>
                  <a:pt x="12593" y="7627"/>
                </a:lnTo>
                <a:lnTo>
                  <a:pt x="12603" y="7676"/>
                </a:lnTo>
                <a:lnTo>
                  <a:pt x="12614" y="7725"/>
                </a:lnTo>
                <a:lnTo>
                  <a:pt x="12624" y="7774"/>
                </a:lnTo>
                <a:lnTo>
                  <a:pt x="12633" y="7825"/>
                </a:lnTo>
                <a:lnTo>
                  <a:pt x="12641" y="7875"/>
                </a:lnTo>
                <a:lnTo>
                  <a:pt x="12649" y="7926"/>
                </a:lnTo>
                <a:lnTo>
                  <a:pt x="12657" y="7977"/>
                </a:lnTo>
                <a:lnTo>
                  <a:pt x="12664" y="8029"/>
                </a:lnTo>
                <a:lnTo>
                  <a:pt x="12670" y="8080"/>
                </a:lnTo>
                <a:lnTo>
                  <a:pt x="12676" y="8132"/>
                </a:lnTo>
                <a:lnTo>
                  <a:pt x="12681" y="8185"/>
                </a:lnTo>
                <a:lnTo>
                  <a:pt x="12685" y="8237"/>
                </a:lnTo>
                <a:lnTo>
                  <a:pt x="12689" y="8291"/>
                </a:lnTo>
                <a:lnTo>
                  <a:pt x="12692" y="8343"/>
                </a:lnTo>
                <a:lnTo>
                  <a:pt x="12694" y="8397"/>
                </a:lnTo>
                <a:lnTo>
                  <a:pt x="12696" y="8451"/>
                </a:lnTo>
                <a:lnTo>
                  <a:pt x="12697" y="8505"/>
                </a:lnTo>
                <a:lnTo>
                  <a:pt x="12697" y="8559"/>
                </a:lnTo>
                <a:lnTo>
                  <a:pt x="12697" y="8583"/>
                </a:lnTo>
                <a:lnTo>
                  <a:pt x="12697" y="8608"/>
                </a:lnTo>
                <a:lnTo>
                  <a:pt x="12697" y="8631"/>
                </a:lnTo>
                <a:lnTo>
                  <a:pt x="12696" y="8655"/>
                </a:lnTo>
                <a:lnTo>
                  <a:pt x="12695" y="8678"/>
                </a:lnTo>
                <a:lnTo>
                  <a:pt x="12695" y="8702"/>
                </a:lnTo>
                <a:lnTo>
                  <a:pt x="12694" y="8727"/>
                </a:lnTo>
                <a:lnTo>
                  <a:pt x="12693" y="8751"/>
                </a:lnTo>
                <a:lnTo>
                  <a:pt x="12691" y="8790"/>
                </a:lnTo>
                <a:lnTo>
                  <a:pt x="12688" y="8831"/>
                </a:lnTo>
                <a:lnTo>
                  <a:pt x="12685" y="8870"/>
                </a:lnTo>
                <a:lnTo>
                  <a:pt x="12682" y="8910"/>
                </a:lnTo>
                <a:lnTo>
                  <a:pt x="12679" y="8950"/>
                </a:lnTo>
                <a:lnTo>
                  <a:pt x="12675" y="8989"/>
                </a:lnTo>
                <a:lnTo>
                  <a:pt x="12669" y="9029"/>
                </a:lnTo>
                <a:lnTo>
                  <a:pt x="12665" y="9069"/>
                </a:lnTo>
                <a:lnTo>
                  <a:pt x="12660" y="9104"/>
                </a:lnTo>
                <a:lnTo>
                  <a:pt x="12655" y="9141"/>
                </a:lnTo>
                <a:lnTo>
                  <a:pt x="12650" y="9179"/>
                </a:lnTo>
                <a:lnTo>
                  <a:pt x="12644" y="9216"/>
                </a:lnTo>
                <a:lnTo>
                  <a:pt x="12638" y="9252"/>
                </a:lnTo>
                <a:lnTo>
                  <a:pt x="12632" y="9288"/>
                </a:lnTo>
                <a:lnTo>
                  <a:pt x="12625" y="9325"/>
                </a:lnTo>
                <a:lnTo>
                  <a:pt x="12619" y="9360"/>
                </a:lnTo>
                <a:lnTo>
                  <a:pt x="12611" y="9396"/>
                </a:lnTo>
                <a:lnTo>
                  <a:pt x="12601" y="9447"/>
                </a:lnTo>
                <a:lnTo>
                  <a:pt x="12594" y="9481"/>
                </a:lnTo>
                <a:lnTo>
                  <a:pt x="12585" y="9514"/>
                </a:lnTo>
                <a:lnTo>
                  <a:pt x="12576" y="9549"/>
                </a:lnTo>
                <a:lnTo>
                  <a:pt x="12568" y="9583"/>
                </a:lnTo>
                <a:lnTo>
                  <a:pt x="12559" y="9617"/>
                </a:lnTo>
                <a:lnTo>
                  <a:pt x="12549" y="9652"/>
                </a:lnTo>
                <a:lnTo>
                  <a:pt x="12540" y="9685"/>
                </a:lnTo>
                <a:lnTo>
                  <a:pt x="12530" y="9719"/>
                </a:lnTo>
                <a:lnTo>
                  <a:pt x="12518" y="9760"/>
                </a:lnTo>
                <a:lnTo>
                  <a:pt x="12507" y="9793"/>
                </a:lnTo>
                <a:lnTo>
                  <a:pt x="12495" y="9827"/>
                </a:lnTo>
                <a:lnTo>
                  <a:pt x="12484" y="9861"/>
                </a:lnTo>
                <a:lnTo>
                  <a:pt x="12472" y="9895"/>
                </a:lnTo>
                <a:lnTo>
                  <a:pt x="12461" y="9928"/>
                </a:lnTo>
                <a:lnTo>
                  <a:pt x="12448" y="9961"/>
                </a:lnTo>
                <a:lnTo>
                  <a:pt x="12436" y="9995"/>
                </a:lnTo>
                <a:lnTo>
                  <a:pt x="12423" y="10027"/>
                </a:lnTo>
                <a:lnTo>
                  <a:pt x="13489" y="9563"/>
                </a:lnTo>
                <a:lnTo>
                  <a:pt x="13516" y="9574"/>
                </a:lnTo>
                <a:lnTo>
                  <a:pt x="13543" y="9584"/>
                </a:lnTo>
                <a:lnTo>
                  <a:pt x="13570" y="9594"/>
                </a:lnTo>
                <a:lnTo>
                  <a:pt x="13597" y="9603"/>
                </a:lnTo>
                <a:lnTo>
                  <a:pt x="13625" y="9612"/>
                </a:lnTo>
                <a:lnTo>
                  <a:pt x="13653" y="9619"/>
                </a:lnTo>
                <a:lnTo>
                  <a:pt x="13680" y="9626"/>
                </a:lnTo>
                <a:lnTo>
                  <a:pt x="13709" y="9633"/>
                </a:lnTo>
                <a:lnTo>
                  <a:pt x="13737" y="9640"/>
                </a:lnTo>
                <a:lnTo>
                  <a:pt x="13765" y="9645"/>
                </a:lnTo>
                <a:lnTo>
                  <a:pt x="13794" y="9649"/>
                </a:lnTo>
                <a:lnTo>
                  <a:pt x="13822" y="9653"/>
                </a:lnTo>
                <a:lnTo>
                  <a:pt x="13850" y="9655"/>
                </a:lnTo>
                <a:lnTo>
                  <a:pt x="13880" y="9657"/>
                </a:lnTo>
                <a:lnTo>
                  <a:pt x="13909" y="9659"/>
                </a:lnTo>
                <a:lnTo>
                  <a:pt x="13937" y="9659"/>
                </a:lnTo>
                <a:lnTo>
                  <a:pt x="13963" y="9659"/>
                </a:lnTo>
                <a:lnTo>
                  <a:pt x="13987" y="9658"/>
                </a:lnTo>
                <a:lnTo>
                  <a:pt x="14011" y="9657"/>
                </a:lnTo>
                <a:lnTo>
                  <a:pt x="14035" y="9655"/>
                </a:lnTo>
                <a:lnTo>
                  <a:pt x="14059" y="9653"/>
                </a:lnTo>
                <a:lnTo>
                  <a:pt x="14083" y="9650"/>
                </a:lnTo>
                <a:lnTo>
                  <a:pt x="14106" y="9647"/>
                </a:lnTo>
                <a:lnTo>
                  <a:pt x="14131" y="9644"/>
                </a:lnTo>
                <a:lnTo>
                  <a:pt x="14131" y="9644"/>
                </a:lnTo>
                <a:lnTo>
                  <a:pt x="14151" y="9639"/>
                </a:lnTo>
                <a:lnTo>
                  <a:pt x="14174" y="9632"/>
                </a:lnTo>
                <a:lnTo>
                  <a:pt x="14196" y="9626"/>
                </a:lnTo>
                <a:lnTo>
                  <a:pt x="14219" y="9621"/>
                </a:lnTo>
                <a:lnTo>
                  <a:pt x="14242" y="9614"/>
                </a:lnTo>
                <a:lnTo>
                  <a:pt x="14264" y="9607"/>
                </a:lnTo>
                <a:lnTo>
                  <a:pt x="14287" y="9600"/>
                </a:lnTo>
                <a:lnTo>
                  <a:pt x="14308" y="9592"/>
                </a:lnTo>
                <a:lnTo>
                  <a:pt x="14330" y="9583"/>
                </a:lnTo>
                <a:lnTo>
                  <a:pt x="14920" y="9412"/>
                </a:lnTo>
                <a:lnTo>
                  <a:pt x="14920" y="9412"/>
                </a:lnTo>
                <a:lnTo>
                  <a:pt x="14988" y="9389"/>
                </a:lnTo>
                <a:lnTo>
                  <a:pt x="15054" y="9363"/>
                </a:lnTo>
                <a:lnTo>
                  <a:pt x="15118" y="9333"/>
                </a:lnTo>
                <a:lnTo>
                  <a:pt x="15182" y="9299"/>
                </a:lnTo>
                <a:lnTo>
                  <a:pt x="15245" y="9260"/>
                </a:lnTo>
                <a:lnTo>
                  <a:pt x="15307" y="9218"/>
                </a:lnTo>
                <a:lnTo>
                  <a:pt x="15365" y="9172"/>
                </a:lnTo>
                <a:lnTo>
                  <a:pt x="15424" y="9123"/>
                </a:lnTo>
                <a:lnTo>
                  <a:pt x="15481" y="9070"/>
                </a:lnTo>
                <a:lnTo>
                  <a:pt x="15535" y="9014"/>
                </a:lnTo>
                <a:lnTo>
                  <a:pt x="15589" y="8954"/>
                </a:lnTo>
                <a:lnTo>
                  <a:pt x="15641" y="8891"/>
                </a:lnTo>
                <a:lnTo>
                  <a:pt x="15690" y="8825"/>
                </a:lnTo>
                <a:lnTo>
                  <a:pt x="15738" y="8756"/>
                </a:lnTo>
                <a:lnTo>
                  <a:pt x="15783" y="8684"/>
                </a:lnTo>
                <a:lnTo>
                  <a:pt x="15827" y="8610"/>
                </a:lnTo>
                <a:lnTo>
                  <a:pt x="15868" y="8532"/>
                </a:lnTo>
                <a:lnTo>
                  <a:pt x="15908" y="8452"/>
                </a:lnTo>
                <a:lnTo>
                  <a:pt x="15945" y="8370"/>
                </a:lnTo>
                <a:lnTo>
                  <a:pt x="15980" y="8284"/>
                </a:lnTo>
                <a:lnTo>
                  <a:pt x="16012" y="8197"/>
                </a:lnTo>
                <a:lnTo>
                  <a:pt x="16042" y="8107"/>
                </a:lnTo>
                <a:lnTo>
                  <a:pt x="16070" y="8015"/>
                </a:lnTo>
                <a:lnTo>
                  <a:pt x="16094" y="7922"/>
                </a:lnTo>
                <a:lnTo>
                  <a:pt x="16116" y="7827"/>
                </a:lnTo>
                <a:lnTo>
                  <a:pt x="16135" y="7729"/>
                </a:lnTo>
                <a:lnTo>
                  <a:pt x="16153" y="7630"/>
                </a:lnTo>
                <a:lnTo>
                  <a:pt x="16166" y="7529"/>
                </a:lnTo>
                <a:lnTo>
                  <a:pt x="16177" y="7426"/>
                </a:lnTo>
                <a:lnTo>
                  <a:pt x="16185" y="7322"/>
                </a:lnTo>
                <a:lnTo>
                  <a:pt x="16189" y="7218"/>
                </a:lnTo>
                <a:lnTo>
                  <a:pt x="16191" y="7112"/>
                </a:lnTo>
                <a:close/>
                <a:moveTo>
                  <a:pt x="10461" y="5997"/>
                </a:moveTo>
                <a:lnTo>
                  <a:pt x="10418" y="5998"/>
                </a:lnTo>
                <a:lnTo>
                  <a:pt x="10375" y="6000"/>
                </a:lnTo>
                <a:lnTo>
                  <a:pt x="10333" y="6003"/>
                </a:lnTo>
                <a:lnTo>
                  <a:pt x="10291" y="6008"/>
                </a:lnTo>
                <a:lnTo>
                  <a:pt x="10249" y="6014"/>
                </a:lnTo>
                <a:lnTo>
                  <a:pt x="10207" y="6022"/>
                </a:lnTo>
                <a:lnTo>
                  <a:pt x="10167" y="6031"/>
                </a:lnTo>
                <a:lnTo>
                  <a:pt x="10125" y="6042"/>
                </a:lnTo>
                <a:lnTo>
                  <a:pt x="10125" y="6042"/>
                </a:lnTo>
                <a:lnTo>
                  <a:pt x="10115" y="6047"/>
                </a:lnTo>
                <a:lnTo>
                  <a:pt x="10069" y="6060"/>
                </a:lnTo>
                <a:lnTo>
                  <a:pt x="10022" y="6074"/>
                </a:lnTo>
                <a:lnTo>
                  <a:pt x="9977" y="6090"/>
                </a:lnTo>
                <a:lnTo>
                  <a:pt x="9932" y="6108"/>
                </a:lnTo>
                <a:lnTo>
                  <a:pt x="9888" y="6128"/>
                </a:lnTo>
                <a:lnTo>
                  <a:pt x="9843" y="6149"/>
                </a:lnTo>
                <a:lnTo>
                  <a:pt x="9800" y="6173"/>
                </a:lnTo>
                <a:lnTo>
                  <a:pt x="9756" y="6199"/>
                </a:lnTo>
                <a:lnTo>
                  <a:pt x="5291" y="8090"/>
                </a:lnTo>
                <a:lnTo>
                  <a:pt x="5291" y="8090"/>
                </a:lnTo>
                <a:lnTo>
                  <a:pt x="5216" y="8123"/>
                </a:lnTo>
                <a:lnTo>
                  <a:pt x="5140" y="8161"/>
                </a:lnTo>
                <a:lnTo>
                  <a:pt x="5066" y="8202"/>
                </a:lnTo>
                <a:lnTo>
                  <a:pt x="4993" y="8248"/>
                </a:lnTo>
                <a:lnTo>
                  <a:pt x="4922" y="8299"/>
                </a:lnTo>
                <a:lnTo>
                  <a:pt x="4852" y="8353"/>
                </a:lnTo>
                <a:lnTo>
                  <a:pt x="4784" y="8412"/>
                </a:lnTo>
                <a:lnTo>
                  <a:pt x="4719" y="8474"/>
                </a:lnTo>
                <a:lnTo>
                  <a:pt x="4655" y="8541"/>
                </a:lnTo>
                <a:lnTo>
                  <a:pt x="4592" y="8611"/>
                </a:lnTo>
                <a:lnTo>
                  <a:pt x="4532" y="8684"/>
                </a:lnTo>
                <a:lnTo>
                  <a:pt x="4474" y="8761"/>
                </a:lnTo>
                <a:lnTo>
                  <a:pt x="4418" y="8841"/>
                </a:lnTo>
                <a:lnTo>
                  <a:pt x="4364" y="8924"/>
                </a:lnTo>
                <a:lnTo>
                  <a:pt x="4313" y="9011"/>
                </a:lnTo>
                <a:lnTo>
                  <a:pt x="4264" y="9101"/>
                </a:lnTo>
                <a:lnTo>
                  <a:pt x="4217" y="9194"/>
                </a:lnTo>
                <a:lnTo>
                  <a:pt x="4173" y="9288"/>
                </a:lnTo>
                <a:lnTo>
                  <a:pt x="4131" y="9387"/>
                </a:lnTo>
                <a:lnTo>
                  <a:pt x="4092" y="9487"/>
                </a:lnTo>
                <a:lnTo>
                  <a:pt x="4056" y="9591"/>
                </a:lnTo>
                <a:lnTo>
                  <a:pt x="4022" y="9697"/>
                </a:lnTo>
                <a:lnTo>
                  <a:pt x="3991" y="9805"/>
                </a:lnTo>
                <a:lnTo>
                  <a:pt x="3964" y="9915"/>
                </a:lnTo>
                <a:lnTo>
                  <a:pt x="3938" y="10027"/>
                </a:lnTo>
                <a:lnTo>
                  <a:pt x="3917" y="10142"/>
                </a:lnTo>
                <a:lnTo>
                  <a:pt x="3899" y="10258"/>
                </a:lnTo>
                <a:lnTo>
                  <a:pt x="3883" y="10376"/>
                </a:lnTo>
                <a:lnTo>
                  <a:pt x="3871" y="10496"/>
                </a:lnTo>
                <a:lnTo>
                  <a:pt x="3863" y="10617"/>
                </a:lnTo>
                <a:lnTo>
                  <a:pt x="3858" y="10740"/>
                </a:lnTo>
                <a:lnTo>
                  <a:pt x="3855" y="10864"/>
                </a:lnTo>
                <a:lnTo>
                  <a:pt x="3858" y="11011"/>
                </a:lnTo>
                <a:lnTo>
                  <a:pt x="3866" y="11158"/>
                </a:lnTo>
                <a:lnTo>
                  <a:pt x="3878" y="11301"/>
                </a:lnTo>
                <a:lnTo>
                  <a:pt x="3895" y="11442"/>
                </a:lnTo>
                <a:lnTo>
                  <a:pt x="3916" y="11581"/>
                </a:lnTo>
                <a:lnTo>
                  <a:pt x="3943" y="11717"/>
                </a:lnTo>
                <a:lnTo>
                  <a:pt x="3973" y="11851"/>
                </a:lnTo>
                <a:lnTo>
                  <a:pt x="4007" y="11981"/>
                </a:lnTo>
                <a:lnTo>
                  <a:pt x="4046" y="12108"/>
                </a:lnTo>
                <a:lnTo>
                  <a:pt x="4088" y="12232"/>
                </a:lnTo>
                <a:lnTo>
                  <a:pt x="4135" y="12352"/>
                </a:lnTo>
                <a:lnTo>
                  <a:pt x="4184" y="12468"/>
                </a:lnTo>
                <a:lnTo>
                  <a:pt x="4238" y="12581"/>
                </a:lnTo>
                <a:lnTo>
                  <a:pt x="4296" y="12689"/>
                </a:lnTo>
                <a:lnTo>
                  <a:pt x="4356" y="12793"/>
                </a:lnTo>
                <a:lnTo>
                  <a:pt x="4420" y="12893"/>
                </a:lnTo>
                <a:lnTo>
                  <a:pt x="4487" y="12988"/>
                </a:lnTo>
                <a:lnTo>
                  <a:pt x="4557" y="13078"/>
                </a:lnTo>
                <a:lnTo>
                  <a:pt x="4630" y="13163"/>
                </a:lnTo>
                <a:lnTo>
                  <a:pt x="4706" y="13244"/>
                </a:lnTo>
                <a:lnTo>
                  <a:pt x="4783" y="13318"/>
                </a:lnTo>
                <a:lnTo>
                  <a:pt x="4864" y="13387"/>
                </a:lnTo>
                <a:lnTo>
                  <a:pt x="4947" y="13451"/>
                </a:lnTo>
                <a:lnTo>
                  <a:pt x="5033" y="13508"/>
                </a:lnTo>
                <a:lnTo>
                  <a:pt x="5120" y="13559"/>
                </a:lnTo>
                <a:lnTo>
                  <a:pt x="5210" y="13605"/>
                </a:lnTo>
                <a:lnTo>
                  <a:pt x="5302" y="13643"/>
                </a:lnTo>
                <a:lnTo>
                  <a:pt x="5395" y="13675"/>
                </a:lnTo>
                <a:lnTo>
                  <a:pt x="5490" y="13701"/>
                </a:lnTo>
                <a:lnTo>
                  <a:pt x="5586" y="13719"/>
                </a:lnTo>
                <a:lnTo>
                  <a:pt x="5684" y="13730"/>
                </a:lnTo>
                <a:lnTo>
                  <a:pt x="5783" y="13734"/>
                </a:lnTo>
                <a:lnTo>
                  <a:pt x="5814" y="13734"/>
                </a:lnTo>
                <a:lnTo>
                  <a:pt x="5844" y="13732"/>
                </a:lnTo>
                <a:lnTo>
                  <a:pt x="5874" y="13730"/>
                </a:lnTo>
                <a:lnTo>
                  <a:pt x="5905" y="13728"/>
                </a:lnTo>
                <a:lnTo>
                  <a:pt x="5934" y="13724"/>
                </a:lnTo>
                <a:lnTo>
                  <a:pt x="5964" y="13720"/>
                </a:lnTo>
                <a:lnTo>
                  <a:pt x="5994" y="13715"/>
                </a:lnTo>
                <a:lnTo>
                  <a:pt x="6023" y="13710"/>
                </a:lnTo>
                <a:lnTo>
                  <a:pt x="6052" y="13703"/>
                </a:lnTo>
                <a:lnTo>
                  <a:pt x="6082" y="13697"/>
                </a:lnTo>
                <a:lnTo>
                  <a:pt x="6111" y="13689"/>
                </a:lnTo>
                <a:lnTo>
                  <a:pt x="6140" y="13681"/>
                </a:lnTo>
                <a:lnTo>
                  <a:pt x="6169" y="13672"/>
                </a:lnTo>
                <a:lnTo>
                  <a:pt x="6198" y="13663"/>
                </a:lnTo>
                <a:lnTo>
                  <a:pt x="6226" y="13653"/>
                </a:lnTo>
                <a:lnTo>
                  <a:pt x="6255" y="13643"/>
                </a:lnTo>
                <a:lnTo>
                  <a:pt x="6256" y="13648"/>
                </a:lnTo>
                <a:lnTo>
                  <a:pt x="6334" y="13613"/>
                </a:lnTo>
                <a:lnTo>
                  <a:pt x="6365" y="13603"/>
                </a:lnTo>
                <a:lnTo>
                  <a:pt x="10948" y="11641"/>
                </a:lnTo>
                <a:lnTo>
                  <a:pt x="11025" y="11609"/>
                </a:lnTo>
                <a:lnTo>
                  <a:pt x="11101" y="11571"/>
                </a:lnTo>
                <a:lnTo>
                  <a:pt x="11175" y="11530"/>
                </a:lnTo>
                <a:lnTo>
                  <a:pt x="11248" y="11484"/>
                </a:lnTo>
                <a:lnTo>
                  <a:pt x="11320" y="11433"/>
                </a:lnTo>
                <a:lnTo>
                  <a:pt x="11388" y="11379"/>
                </a:lnTo>
                <a:lnTo>
                  <a:pt x="11456" y="11321"/>
                </a:lnTo>
                <a:lnTo>
                  <a:pt x="11523" y="11259"/>
                </a:lnTo>
                <a:lnTo>
                  <a:pt x="11587" y="11192"/>
                </a:lnTo>
                <a:lnTo>
                  <a:pt x="11649" y="11122"/>
                </a:lnTo>
                <a:lnTo>
                  <a:pt x="11709" y="11049"/>
                </a:lnTo>
                <a:lnTo>
                  <a:pt x="11768" y="10972"/>
                </a:lnTo>
                <a:lnTo>
                  <a:pt x="11824" y="10892"/>
                </a:lnTo>
                <a:lnTo>
                  <a:pt x="11878" y="10809"/>
                </a:lnTo>
                <a:lnTo>
                  <a:pt x="11930" y="10722"/>
                </a:lnTo>
                <a:lnTo>
                  <a:pt x="11979" y="10632"/>
                </a:lnTo>
                <a:lnTo>
                  <a:pt x="12026" y="10539"/>
                </a:lnTo>
                <a:lnTo>
                  <a:pt x="12070" y="10443"/>
                </a:lnTo>
                <a:lnTo>
                  <a:pt x="12112" y="10346"/>
                </a:lnTo>
                <a:lnTo>
                  <a:pt x="12151" y="10245"/>
                </a:lnTo>
                <a:lnTo>
                  <a:pt x="12188" y="10141"/>
                </a:lnTo>
                <a:lnTo>
                  <a:pt x="12221" y="10035"/>
                </a:lnTo>
                <a:lnTo>
                  <a:pt x="12253" y="9927"/>
                </a:lnTo>
                <a:lnTo>
                  <a:pt x="12280" y="9817"/>
                </a:lnTo>
                <a:lnTo>
                  <a:pt x="12305" y="9704"/>
                </a:lnTo>
                <a:lnTo>
                  <a:pt x="12326" y="9589"/>
                </a:lnTo>
                <a:lnTo>
                  <a:pt x="12346" y="9473"/>
                </a:lnTo>
                <a:lnTo>
                  <a:pt x="12361" y="9355"/>
                </a:lnTo>
                <a:lnTo>
                  <a:pt x="12373" y="9235"/>
                </a:lnTo>
                <a:lnTo>
                  <a:pt x="12381" y="9114"/>
                </a:lnTo>
                <a:lnTo>
                  <a:pt x="12387" y="8991"/>
                </a:lnTo>
                <a:lnTo>
                  <a:pt x="12388" y="8867"/>
                </a:lnTo>
                <a:lnTo>
                  <a:pt x="12386" y="8720"/>
                </a:lnTo>
                <a:lnTo>
                  <a:pt x="12379" y="8573"/>
                </a:lnTo>
                <a:lnTo>
                  <a:pt x="12366" y="8430"/>
                </a:lnTo>
                <a:lnTo>
                  <a:pt x="12350" y="8289"/>
                </a:lnTo>
                <a:lnTo>
                  <a:pt x="12327" y="8150"/>
                </a:lnTo>
                <a:lnTo>
                  <a:pt x="12302" y="8013"/>
                </a:lnTo>
                <a:lnTo>
                  <a:pt x="12272" y="7880"/>
                </a:lnTo>
                <a:lnTo>
                  <a:pt x="12237" y="7750"/>
                </a:lnTo>
                <a:lnTo>
                  <a:pt x="12199" y="7623"/>
                </a:lnTo>
                <a:lnTo>
                  <a:pt x="12156" y="7499"/>
                </a:lnTo>
                <a:lnTo>
                  <a:pt x="12110" y="7379"/>
                </a:lnTo>
                <a:lnTo>
                  <a:pt x="12059" y="7263"/>
                </a:lnTo>
                <a:lnTo>
                  <a:pt x="12006" y="7150"/>
                </a:lnTo>
                <a:lnTo>
                  <a:pt x="11948" y="7042"/>
                </a:lnTo>
                <a:lnTo>
                  <a:pt x="11887" y="6938"/>
                </a:lnTo>
                <a:lnTo>
                  <a:pt x="11823" y="6838"/>
                </a:lnTo>
                <a:lnTo>
                  <a:pt x="11757" y="6742"/>
                </a:lnTo>
                <a:lnTo>
                  <a:pt x="11687" y="6653"/>
                </a:lnTo>
                <a:lnTo>
                  <a:pt x="11614" y="6568"/>
                </a:lnTo>
                <a:lnTo>
                  <a:pt x="11538" y="6487"/>
                </a:lnTo>
                <a:lnTo>
                  <a:pt x="11460" y="6413"/>
                </a:lnTo>
                <a:lnTo>
                  <a:pt x="11379" y="6344"/>
                </a:lnTo>
                <a:lnTo>
                  <a:pt x="11296" y="6280"/>
                </a:lnTo>
                <a:lnTo>
                  <a:pt x="11211" y="6223"/>
                </a:lnTo>
                <a:lnTo>
                  <a:pt x="11123" y="6171"/>
                </a:lnTo>
                <a:lnTo>
                  <a:pt x="11034" y="6126"/>
                </a:lnTo>
                <a:lnTo>
                  <a:pt x="10943" y="6088"/>
                </a:lnTo>
                <a:lnTo>
                  <a:pt x="10849" y="6055"/>
                </a:lnTo>
                <a:lnTo>
                  <a:pt x="10755" y="6030"/>
                </a:lnTo>
                <a:lnTo>
                  <a:pt x="10658" y="6012"/>
                </a:lnTo>
                <a:lnTo>
                  <a:pt x="10561" y="6001"/>
                </a:lnTo>
                <a:lnTo>
                  <a:pt x="10461" y="59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TextBox 27"/>
          <p:cNvSpPr txBox="1"/>
          <p:nvPr/>
        </p:nvSpPr>
        <p:spPr>
          <a:xfrm>
            <a:off x="24745" y="1902151"/>
            <a:ext cx="2067794" cy="830997"/>
          </a:xfrm>
          <a:prstGeom prst="rect">
            <a:avLst/>
          </a:prstGeom>
          <a:noFill/>
        </p:spPr>
        <p:txBody>
          <a:bodyPr wrap="square" rtlCol="0">
            <a:spAutoFit/>
          </a:bodyPr>
          <a:lstStyle/>
          <a:p>
            <a:pPr algn="ctr"/>
            <a:r>
              <a:rPr lang="en-US" sz="1200" dirty="0">
                <a:solidFill>
                  <a:schemeClr val="bg1"/>
                </a:solidFill>
                <a:latin typeface="Neris Black" panose="00000A00000000000000"/>
              </a:rPr>
              <a:t>The demographic, age group, gender, internet literacy, language (Scalability) to disqualify the extra leads.</a:t>
            </a:r>
            <a:endParaRPr lang="id-ID" sz="1200" dirty="0">
              <a:solidFill>
                <a:schemeClr val="bg1"/>
              </a:solidFill>
              <a:latin typeface="Neris Black" panose="00000A00000000000000"/>
            </a:endParaRPr>
          </a:p>
        </p:txBody>
      </p:sp>
      <p:sp>
        <p:nvSpPr>
          <p:cNvPr id="29" name="TextBox 28"/>
          <p:cNvSpPr txBox="1"/>
          <p:nvPr/>
        </p:nvSpPr>
        <p:spPr>
          <a:xfrm>
            <a:off x="7430" y="1603027"/>
            <a:ext cx="2045379" cy="338554"/>
          </a:xfrm>
          <a:prstGeom prst="rect">
            <a:avLst/>
          </a:prstGeom>
          <a:noFill/>
        </p:spPr>
        <p:txBody>
          <a:bodyPr wrap="square" rtlCol="0">
            <a:spAutoFit/>
          </a:bodyPr>
          <a:lstStyle/>
          <a:p>
            <a:pPr algn="ctr"/>
            <a:r>
              <a:rPr lang="en-US" sz="1600" b="1" dirty="0">
                <a:solidFill>
                  <a:schemeClr val="bg1"/>
                </a:solidFill>
                <a:latin typeface="Neris Black" panose="00000A00000000000000"/>
              </a:rPr>
              <a:t>Attributes</a:t>
            </a:r>
            <a:endParaRPr lang="id-ID" sz="1600" b="1" dirty="0">
              <a:solidFill>
                <a:schemeClr val="bg1"/>
              </a:solidFill>
              <a:latin typeface="Neris Black" panose="00000A00000000000000"/>
            </a:endParaRPr>
          </a:p>
        </p:txBody>
      </p:sp>
      <p:sp>
        <p:nvSpPr>
          <p:cNvPr id="30" name="TextBox 29"/>
          <p:cNvSpPr txBox="1"/>
          <p:nvPr/>
        </p:nvSpPr>
        <p:spPr>
          <a:xfrm>
            <a:off x="2005450" y="5267695"/>
            <a:ext cx="2067794" cy="1200329"/>
          </a:xfrm>
          <a:prstGeom prst="rect">
            <a:avLst/>
          </a:prstGeom>
          <a:noFill/>
        </p:spPr>
        <p:txBody>
          <a:bodyPr wrap="square" rtlCol="0">
            <a:spAutoFit/>
          </a:bodyPr>
          <a:lstStyle/>
          <a:p>
            <a:pPr algn="ctr"/>
            <a:r>
              <a:rPr lang="en-US" sz="1200" dirty="0">
                <a:solidFill>
                  <a:schemeClr val="bg1"/>
                </a:solidFill>
                <a:latin typeface="Neris Black" panose="00000A00000000000000"/>
              </a:rPr>
              <a:t>Visit an app, click on ad -&gt; Subscribe, promotional offers, monitoring lead's interest/activity, account creation -&gt; Zip code, birthdate, family details</a:t>
            </a:r>
            <a:endParaRPr lang="id-ID" sz="1200" dirty="0">
              <a:solidFill>
                <a:schemeClr val="bg1"/>
              </a:solidFill>
              <a:latin typeface="Neris Black" panose="00000A00000000000000"/>
            </a:endParaRPr>
          </a:p>
        </p:txBody>
      </p:sp>
      <p:sp>
        <p:nvSpPr>
          <p:cNvPr id="31" name="TextBox 30"/>
          <p:cNvSpPr txBox="1"/>
          <p:nvPr/>
        </p:nvSpPr>
        <p:spPr>
          <a:xfrm>
            <a:off x="1988135" y="4968571"/>
            <a:ext cx="2045379" cy="338554"/>
          </a:xfrm>
          <a:prstGeom prst="rect">
            <a:avLst/>
          </a:prstGeom>
          <a:noFill/>
        </p:spPr>
        <p:txBody>
          <a:bodyPr wrap="square" rtlCol="0">
            <a:spAutoFit/>
          </a:bodyPr>
          <a:lstStyle/>
          <a:p>
            <a:pPr algn="ctr"/>
            <a:r>
              <a:rPr lang="en-US" sz="1600" b="1" dirty="0">
                <a:solidFill>
                  <a:schemeClr val="bg1"/>
                </a:solidFill>
                <a:latin typeface="Neris Black" panose="00000A00000000000000"/>
              </a:rPr>
              <a:t>Monitoring</a:t>
            </a:r>
            <a:endParaRPr lang="id-ID" sz="1600" b="1" dirty="0">
              <a:solidFill>
                <a:schemeClr val="bg1"/>
              </a:solidFill>
              <a:latin typeface="Neris Black" panose="00000A00000000000000"/>
            </a:endParaRPr>
          </a:p>
        </p:txBody>
      </p:sp>
      <p:sp>
        <p:nvSpPr>
          <p:cNvPr id="32" name="TextBox 31"/>
          <p:cNvSpPr txBox="1"/>
          <p:nvPr/>
        </p:nvSpPr>
        <p:spPr>
          <a:xfrm>
            <a:off x="4076222" y="1968815"/>
            <a:ext cx="2067794" cy="1015663"/>
          </a:xfrm>
          <a:prstGeom prst="rect">
            <a:avLst/>
          </a:prstGeom>
          <a:noFill/>
        </p:spPr>
        <p:txBody>
          <a:bodyPr wrap="square" rtlCol="0">
            <a:spAutoFit/>
          </a:bodyPr>
          <a:lstStyle/>
          <a:p>
            <a:pPr algn="ctr"/>
            <a:r>
              <a:rPr lang="en-US" sz="1200" dirty="0">
                <a:solidFill>
                  <a:schemeClr val="bg1"/>
                </a:solidFill>
                <a:latin typeface="Neris Black" panose="00000A00000000000000"/>
              </a:rPr>
              <a:t>Assigning the points-based – the newer with fewer points, the lead with items in the cart, Chatting with a bot or sales rep gets more points</a:t>
            </a:r>
            <a:endParaRPr lang="id-ID" sz="1200" dirty="0">
              <a:solidFill>
                <a:schemeClr val="bg1"/>
              </a:solidFill>
              <a:latin typeface="Neris Black" panose="00000A00000000000000"/>
            </a:endParaRPr>
          </a:p>
        </p:txBody>
      </p:sp>
      <p:sp>
        <p:nvSpPr>
          <p:cNvPr id="33" name="TextBox 32"/>
          <p:cNvSpPr txBox="1"/>
          <p:nvPr/>
        </p:nvSpPr>
        <p:spPr>
          <a:xfrm>
            <a:off x="4061661" y="1601701"/>
            <a:ext cx="2045379" cy="338554"/>
          </a:xfrm>
          <a:prstGeom prst="rect">
            <a:avLst/>
          </a:prstGeom>
          <a:noFill/>
        </p:spPr>
        <p:txBody>
          <a:bodyPr wrap="square" rtlCol="0">
            <a:spAutoFit/>
          </a:bodyPr>
          <a:lstStyle/>
          <a:p>
            <a:pPr algn="ctr"/>
            <a:r>
              <a:rPr lang="en-US" sz="1600" b="1" dirty="0">
                <a:solidFill>
                  <a:schemeClr val="bg1"/>
                </a:solidFill>
                <a:latin typeface="Neris Black" panose="00000A00000000000000"/>
              </a:rPr>
              <a:t>Score Assignment</a:t>
            </a:r>
            <a:endParaRPr lang="id-ID" sz="1600" b="1" dirty="0">
              <a:solidFill>
                <a:schemeClr val="bg1"/>
              </a:solidFill>
              <a:latin typeface="Neris Black" panose="00000A00000000000000"/>
            </a:endParaRPr>
          </a:p>
        </p:txBody>
      </p:sp>
      <p:sp>
        <p:nvSpPr>
          <p:cNvPr id="34" name="TextBox 33"/>
          <p:cNvSpPr txBox="1"/>
          <p:nvPr/>
        </p:nvSpPr>
        <p:spPr>
          <a:xfrm>
            <a:off x="6077496" y="5265294"/>
            <a:ext cx="2067794" cy="1384995"/>
          </a:xfrm>
          <a:prstGeom prst="rect">
            <a:avLst/>
          </a:prstGeom>
          <a:noFill/>
        </p:spPr>
        <p:txBody>
          <a:bodyPr wrap="square" rtlCol="0">
            <a:spAutoFit/>
          </a:bodyPr>
          <a:lstStyle/>
          <a:p>
            <a:pPr algn="ctr"/>
            <a:r>
              <a:rPr lang="en-US" sz="1200" dirty="0">
                <a:solidFill>
                  <a:schemeClr val="bg1"/>
                </a:solidFill>
                <a:latin typeface="Neris Black" panose="00000A00000000000000"/>
              </a:rPr>
              <a:t>If a website visit is one point, subscribing to the email list is two, participating in a webinar is four and reaching out for a consultation is seven, so our minimum qualification score can be determined</a:t>
            </a:r>
            <a:endParaRPr lang="id-ID" sz="1200" dirty="0">
              <a:solidFill>
                <a:schemeClr val="bg1"/>
              </a:solidFill>
              <a:latin typeface="Neris Black" panose="00000A00000000000000"/>
            </a:endParaRPr>
          </a:p>
        </p:txBody>
      </p:sp>
      <p:sp>
        <p:nvSpPr>
          <p:cNvPr id="35" name="TextBox 34"/>
          <p:cNvSpPr txBox="1"/>
          <p:nvPr/>
        </p:nvSpPr>
        <p:spPr>
          <a:xfrm>
            <a:off x="5999602" y="4926740"/>
            <a:ext cx="2045379" cy="338554"/>
          </a:xfrm>
          <a:prstGeom prst="rect">
            <a:avLst/>
          </a:prstGeom>
          <a:noFill/>
        </p:spPr>
        <p:txBody>
          <a:bodyPr wrap="square" rtlCol="0">
            <a:spAutoFit/>
          </a:bodyPr>
          <a:lstStyle/>
          <a:p>
            <a:pPr algn="ctr"/>
            <a:r>
              <a:rPr lang="en-US" sz="1600" b="1" dirty="0">
                <a:solidFill>
                  <a:schemeClr val="bg1"/>
                </a:solidFill>
                <a:latin typeface="Neris Black" panose="00000A00000000000000"/>
              </a:rPr>
              <a:t>Categorization</a:t>
            </a:r>
            <a:endParaRPr lang="id-ID" sz="1600" b="1" dirty="0">
              <a:solidFill>
                <a:schemeClr val="bg1"/>
              </a:solidFill>
              <a:latin typeface="Neris Black" panose="00000A00000000000000"/>
            </a:endParaRPr>
          </a:p>
        </p:txBody>
      </p:sp>
      <p:sp>
        <p:nvSpPr>
          <p:cNvPr id="36" name="TextBox 35"/>
          <p:cNvSpPr txBox="1"/>
          <p:nvPr/>
        </p:nvSpPr>
        <p:spPr>
          <a:xfrm>
            <a:off x="8128123" y="1898424"/>
            <a:ext cx="2067794" cy="1200329"/>
          </a:xfrm>
          <a:prstGeom prst="rect">
            <a:avLst/>
          </a:prstGeom>
          <a:noFill/>
        </p:spPr>
        <p:txBody>
          <a:bodyPr wrap="square" rtlCol="0">
            <a:spAutoFit/>
          </a:bodyPr>
          <a:lstStyle/>
          <a:p>
            <a:pPr algn="ctr"/>
            <a:r>
              <a:rPr lang="en-US" sz="1200" dirty="0">
                <a:solidFill>
                  <a:schemeClr val="bg1"/>
                </a:solidFill>
                <a:latin typeface="Neris Black" panose="00000A00000000000000"/>
              </a:rPr>
              <a:t>Developing a system to have one source of truth, centralized Datawarehouse, user friendly for the sales rep. Creating grouping based on attributes. </a:t>
            </a:r>
            <a:endParaRPr lang="id-ID" sz="1200" dirty="0">
              <a:solidFill>
                <a:schemeClr val="bg1"/>
              </a:solidFill>
              <a:latin typeface="Neris Black" panose="00000A00000000000000"/>
            </a:endParaRPr>
          </a:p>
        </p:txBody>
      </p:sp>
      <p:sp>
        <p:nvSpPr>
          <p:cNvPr id="37" name="TextBox 36"/>
          <p:cNvSpPr txBox="1"/>
          <p:nvPr/>
        </p:nvSpPr>
        <p:spPr>
          <a:xfrm>
            <a:off x="8150901" y="1569463"/>
            <a:ext cx="2045379" cy="338554"/>
          </a:xfrm>
          <a:prstGeom prst="rect">
            <a:avLst/>
          </a:prstGeom>
          <a:noFill/>
        </p:spPr>
        <p:txBody>
          <a:bodyPr wrap="square" rtlCol="0">
            <a:spAutoFit/>
          </a:bodyPr>
          <a:lstStyle/>
          <a:p>
            <a:pPr algn="ctr"/>
            <a:r>
              <a:rPr lang="en-US" sz="1600" b="1" dirty="0">
                <a:solidFill>
                  <a:schemeClr val="bg1"/>
                </a:solidFill>
                <a:latin typeface="Neris Black" panose="00000A00000000000000"/>
              </a:rPr>
              <a:t>Data Technology</a:t>
            </a:r>
            <a:endParaRPr lang="id-ID" sz="1600" b="1" dirty="0">
              <a:solidFill>
                <a:schemeClr val="bg1"/>
              </a:solidFill>
              <a:latin typeface="Neris Black" panose="00000A00000000000000"/>
            </a:endParaRPr>
          </a:p>
        </p:txBody>
      </p:sp>
      <p:sp>
        <p:nvSpPr>
          <p:cNvPr id="38" name="TextBox 37"/>
          <p:cNvSpPr txBox="1"/>
          <p:nvPr/>
        </p:nvSpPr>
        <p:spPr>
          <a:xfrm>
            <a:off x="10161271" y="5522051"/>
            <a:ext cx="2067794" cy="830997"/>
          </a:xfrm>
          <a:prstGeom prst="rect">
            <a:avLst/>
          </a:prstGeom>
          <a:noFill/>
        </p:spPr>
        <p:txBody>
          <a:bodyPr wrap="square" rtlCol="0">
            <a:spAutoFit/>
          </a:bodyPr>
          <a:lstStyle/>
          <a:p>
            <a:pPr algn="ctr"/>
            <a:r>
              <a:rPr lang="en-US" sz="1200" dirty="0">
                <a:solidFill>
                  <a:schemeClr val="bg1"/>
                </a:solidFill>
                <a:latin typeface="Neris Black" panose="00000A00000000000000"/>
              </a:rPr>
              <a:t>Finding ways to redefine the system with more data and lead information based on past success</a:t>
            </a:r>
            <a:endParaRPr lang="id-ID" sz="1200" dirty="0">
              <a:solidFill>
                <a:schemeClr val="bg1"/>
              </a:solidFill>
              <a:latin typeface="Neris Black" panose="00000A00000000000000"/>
            </a:endParaRPr>
          </a:p>
        </p:txBody>
      </p:sp>
      <p:sp>
        <p:nvSpPr>
          <p:cNvPr id="39" name="TextBox 38"/>
          <p:cNvSpPr txBox="1"/>
          <p:nvPr/>
        </p:nvSpPr>
        <p:spPr>
          <a:xfrm>
            <a:off x="10152569" y="4969132"/>
            <a:ext cx="2045379" cy="584775"/>
          </a:xfrm>
          <a:prstGeom prst="rect">
            <a:avLst/>
          </a:prstGeom>
          <a:noFill/>
        </p:spPr>
        <p:txBody>
          <a:bodyPr wrap="square" rtlCol="0">
            <a:spAutoFit/>
          </a:bodyPr>
          <a:lstStyle/>
          <a:p>
            <a:pPr algn="ctr"/>
            <a:r>
              <a:rPr lang="en-US" sz="1600" b="1" dirty="0">
                <a:solidFill>
                  <a:schemeClr val="bg1"/>
                </a:solidFill>
                <a:latin typeface="Neris Black" panose="00000A00000000000000"/>
              </a:rPr>
              <a:t>Continuous Improvement</a:t>
            </a:r>
            <a:endParaRPr lang="id-ID" sz="1600" b="1" dirty="0">
              <a:solidFill>
                <a:schemeClr val="bg1"/>
              </a:solidFill>
              <a:latin typeface="Neris Black" panose="00000A00000000000000"/>
            </a:endParaRPr>
          </a:p>
        </p:txBody>
      </p:sp>
      <p:sp>
        <p:nvSpPr>
          <p:cNvPr id="40" name="Freeform 25"/>
          <p:cNvSpPr>
            <a:spLocks/>
          </p:cNvSpPr>
          <p:nvPr/>
        </p:nvSpPr>
        <p:spPr bwMode="auto">
          <a:xfrm>
            <a:off x="10765072" y="4015482"/>
            <a:ext cx="860634" cy="860634"/>
          </a:xfrm>
          <a:custGeom>
            <a:avLst/>
            <a:gdLst>
              <a:gd name="T0" fmla="*/ 9087 w 16128"/>
              <a:gd name="T1" fmla="*/ 93 h 16128"/>
              <a:gd name="T2" fmla="*/ 7617 w 16128"/>
              <a:gd name="T3" fmla="*/ 138 h 16128"/>
              <a:gd name="T4" fmla="*/ 6520 w 16128"/>
              <a:gd name="T5" fmla="*/ 725 h 16128"/>
              <a:gd name="T6" fmla="*/ 7658 w 16128"/>
              <a:gd name="T7" fmla="*/ 2788 h 16128"/>
              <a:gd name="T8" fmla="*/ 8312 w 16128"/>
              <a:gd name="T9" fmla="*/ 2799 h 16128"/>
              <a:gd name="T10" fmla="*/ 8899 w 16128"/>
              <a:gd name="T11" fmla="*/ 3060 h 16128"/>
              <a:gd name="T12" fmla="*/ 9342 w 16128"/>
              <a:gd name="T13" fmla="*/ 3538 h 16128"/>
              <a:gd name="T14" fmla="*/ 9528 w 16128"/>
              <a:gd name="T15" fmla="*/ 3988 h 16128"/>
              <a:gd name="T16" fmla="*/ 9572 w 16128"/>
              <a:gd name="T17" fmla="*/ 4306 h 16128"/>
              <a:gd name="T18" fmla="*/ 9552 w 16128"/>
              <a:gd name="T19" fmla="*/ 4618 h 16128"/>
              <a:gd name="T20" fmla="*/ 9475 w 16128"/>
              <a:gd name="T21" fmla="*/ 4917 h 16128"/>
              <a:gd name="T22" fmla="*/ 11955 w 16128"/>
              <a:gd name="T23" fmla="*/ 6943 h 16128"/>
              <a:gd name="T24" fmla="*/ 12598 w 16128"/>
              <a:gd name="T25" fmla="*/ 7136 h 16128"/>
              <a:gd name="T26" fmla="*/ 13109 w 16128"/>
              <a:gd name="T27" fmla="*/ 7576 h 16128"/>
              <a:gd name="T28" fmla="*/ 13403 w 16128"/>
              <a:gd name="T29" fmla="*/ 8227 h 16128"/>
              <a:gd name="T30" fmla="*/ 13390 w 16128"/>
              <a:gd name="T31" fmla="*/ 8938 h 16128"/>
              <a:gd name="T32" fmla="*/ 13085 w 16128"/>
              <a:gd name="T33" fmla="*/ 9566 h 16128"/>
              <a:gd name="T34" fmla="*/ 12530 w 16128"/>
              <a:gd name="T35" fmla="*/ 10015 h 16128"/>
              <a:gd name="T36" fmla="*/ 11820 w 16128"/>
              <a:gd name="T37" fmla="*/ 10182 h 16128"/>
              <a:gd name="T38" fmla="*/ 11135 w 16128"/>
              <a:gd name="T39" fmla="*/ 10033 h 16128"/>
              <a:gd name="T40" fmla="*/ 10576 w 16128"/>
              <a:gd name="T41" fmla="*/ 9611 h 16128"/>
              <a:gd name="T42" fmla="*/ 10265 w 16128"/>
              <a:gd name="T43" fmla="*/ 9054 h 16128"/>
              <a:gd name="T44" fmla="*/ 10200 w 16128"/>
              <a:gd name="T45" fmla="*/ 8739 h 16128"/>
              <a:gd name="T46" fmla="*/ 10198 w 16128"/>
              <a:gd name="T47" fmla="*/ 8429 h 16128"/>
              <a:gd name="T48" fmla="*/ 10253 w 16128"/>
              <a:gd name="T49" fmla="*/ 8126 h 16128"/>
              <a:gd name="T50" fmla="*/ 8346 w 16128"/>
              <a:gd name="T51" fmla="*/ 10511 h 16128"/>
              <a:gd name="T52" fmla="*/ 8582 w 16128"/>
              <a:gd name="T53" fmla="*/ 10709 h 16128"/>
              <a:gd name="T54" fmla="*/ 8779 w 16128"/>
              <a:gd name="T55" fmla="*/ 10951 h 16128"/>
              <a:gd name="T56" fmla="*/ 8928 w 16128"/>
              <a:gd name="T57" fmla="*/ 11236 h 16128"/>
              <a:gd name="T58" fmla="*/ 9041 w 16128"/>
              <a:gd name="T59" fmla="*/ 11909 h 16128"/>
              <a:gd name="T60" fmla="*/ 8860 w 16128"/>
              <a:gd name="T61" fmla="*/ 12585 h 16128"/>
              <a:gd name="T62" fmla="*/ 8411 w 16128"/>
              <a:gd name="T63" fmla="*/ 13123 h 16128"/>
              <a:gd name="T64" fmla="*/ 7745 w 16128"/>
              <a:gd name="T65" fmla="*/ 13427 h 16128"/>
              <a:gd name="T66" fmla="*/ 7037 w 16128"/>
              <a:gd name="T67" fmla="*/ 13415 h 16128"/>
              <a:gd name="T68" fmla="*/ 6410 w 16128"/>
              <a:gd name="T69" fmla="*/ 13110 h 16128"/>
              <a:gd name="T70" fmla="*/ 5962 w 16128"/>
              <a:gd name="T71" fmla="*/ 12558 h 16128"/>
              <a:gd name="T72" fmla="*/ 5795 w 16128"/>
              <a:gd name="T73" fmla="*/ 11865 h 16128"/>
              <a:gd name="T74" fmla="*/ 5928 w 16128"/>
              <a:gd name="T75" fmla="*/ 11201 h 16128"/>
              <a:gd name="T76" fmla="*/ 6318 w 16128"/>
              <a:gd name="T77" fmla="*/ 10650 h 16128"/>
              <a:gd name="T78" fmla="*/ 7021 w 16128"/>
              <a:gd name="T79" fmla="*/ 5705 h 16128"/>
              <a:gd name="T80" fmla="*/ 6808 w 16128"/>
              <a:gd name="T81" fmla="*/ 5527 h 16128"/>
              <a:gd name="T82" fmla="*/ 6626 w 16128"/>
              <a:gd name="T83" fmla="*/ 5312 h 16128"/>
              <a:gd name="T84" fmla="*/ 6480 w 16128"/>
              <a:gd name="T85" fmla="*/ 5064 h 16128"/>
              <a:gd name="T86" fmla="*/ 6378 w 16128"/>
              <a:gd name="T87" fmla="*/ 4773 h 16128"/>
              <a:gd name="T88" fmla="*/ 6333 w 16128"/>
              <a:gd name="T89" fmla="*/ 4466 h 16128"/>
              <a:gd name="T90" fmla="*/ 6348 w 16128"/>
              <a:gd name="T91" fmla="*/ 4161 h 16128"/>
              <a:gd name="T92" fmla="*/ 6418 w 16128"/>
              <a:gd name="T93" fmla="*/ 3868 h 16128"/>
              <a:gd name="T94" fmla="*/ 2974 w 16128"/>
              <a:gd name="T95" fmla="*/ 4160 h 16128"/>
              <a:gd name="T96" fmla="*/ 791 w 16128"/>
              <a:gd name="T97" fmla="*/ 6270 h 16128"/>
              <a:gd name="T98" fmla="*/ 25 w 16128"/>
              <a:gd name="T99" fmla="*/ 7664 h 16128"/>
              <a:gd name="T100" fmla="*/ 156 w 16128"/>
              <a:gd name="T101" fmla="*/ 8728 h 16128"/>
              <a:gd name="T102" fmla="*/ 519 w 16128"/>
              <a:gd name="T103" fmla="*/ 9313 h 16128"/>
              <a:gd name="T104" fmla="*/ 6409 w 16128"/>
              <a:gd name="T105" fmla="*/ 15822 h 16128"/>
              <a:gd name="T106" fmla="*/ 7948 w 16128"/>
              <a:gd name="T107" fmla="*/ 16106 h 16128"/>
              <a:gd name="T108" fmla="*/ 9069 w 16128"/>
              <a:gd name="T109" fmla="*/ 15733 h 16128"/>
              <a:gd name="T110" fmla="*/ 9607 w 16128"/>
              <a:gd name="T111" fmla="*/ 15366 h 16128"/>
              <a:gd name="T112" fmla="*/ 12136 w 16128"/>
              <a:gd name="T113" fmla="*/ 13332 h 16128"/>
              <a:gd name="T114" fmla="*/ 15416 w 16128"/>
              <a:gd name="T115" fmla="*/ 10392 h 16128"/>
              <a:gd name="T116" fmla="*/ 16123 w 16128"/>
              <a:gd name="T117" fmla="*/ 8671 h 16128"/>
              <a:gd name="T118" fmla="*/ 15901 w 16128"/>
              <a:gd name="T119" fmla="*/ 7526 h 16128"/>
              <a:gd name="T120" fmla="*/ 15633 w 16128"/>
              <a:gd name="T121" fmla="*/ 7110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28" h="16128">
                <a:moveTo>
                  <a:pt x="15633" y="7110"/>
                </a:moveTo>
                <a:lnTo>
                  <a:pt x="10323" y="893"/>
                </a:lnTo>
                <a:lnTo>
                  <a:pt x="10147" y="719"/>
                </a:lnTo>
                <a:lnTo>
                  <a:pt x="9969" y="567"/>
                </a:lnTo>
                <a:lnTo>
                  <a:pt x="9792" y="435"/>
                </a:lnTo>
                <a:lnTo>
                  <a:pt x="9614" y="323"/>
                </a:lnTo>
                <a:lnTo>
                  <a:pt x="9438" y="229"/>
                </a:lnTo>
                <a:lnTo>
                  <a:pt x="9262" y="152"/>
                </a:lnTo>
                <a:lnTo>
                  <a:pt x="9087" y="93"/>
                </a:lnTo>
                <a:lnTo>
                  <a:pt x="8913" y="49"/>
                </a:lnTo>
                <a:lnTo>
                  <a:pt x="8741" y="19"/>
                </a:lnTo>
                <a:lnTo>
                  <a:pt x="8572" y="4"/>
                </a:lnTo>
                <a:lnTo>
                  <a:pt x="8405" y="0"/>
                </a:lnTo>
                <a:lnTo>
                  <a:pt x="8240" y="9"/>
                </a:lnTo>
                <a:lnTo>
                  <a:pt x="8079" y="28"/>
                </a:lnTo>
                <a:lnTo>
                  <a:pt x="7921" y="56"/>
                </a:lnTo>
                <a:lnTo>
                  <a:pt x="7768" y="94"/>
                </a:lnTo>
                <a:lnTo>
                  <a:pt x="7617" y="138"/>
                </a:lnTo>
                <a:lnTo>
                  <a:pt x="7473" y="191"/>
                </a:lnTo>
                <a:lnTo>
                  <a:pt x="7333" y="248"/>
                </a:lnTo>
                <a:lnTo>
                  <a:pt x="7198" y="310"/>
                </a:lnTo>
                <a:lnTo>
                  <a:pt x="7069" y="375"/>
                </a:lnTo>
                <a:lnTo>
                  <a:pt x="6946" y="444"/>
                </a:lnTo>
                <a:lnTo>
                  <a:pt x="6829" y="514"/>
                </a:lnTo>
                <a:lnTo>
                  <a:pt x="6719" y="585"/>
                </a:lnTo>
                <a:lnTo>
                  <a:pt x="6616" y="656"/>
                </a:lnTo>
                <a:lnTo>
                  <a:pt x="6520" y="725"/>
                </a:lnTo>
                <a:lnTo>
                  <a:pt x="6432" y="793"/>
                </a:lnTo>
                <a:lnTo>
                  <a:pt x="6352" y="857"/>
                </a:lnTo>
                <a:lnTo>
                  <a:pt x="6281" y="917"/>
                </a:lnTo>
                <a:lnTo>
                  <a:pt x="6217" y="971"/>
                </a:lnTo>
                <a:lnTo>
                  <a:pt x="6164" y="1020"/>
                </a:lnTo>
                <a:lnTo>
                  <a:pt x="6120" y="1061"/>
                </a:lnTo>
                <a:lnTo>
                  <a:pt x="6085" y="1094"/>
                </a:lnTo>
                <a:lnTo>
                  <a:pt x="7584" y="2804"/>
                </a:lnTo>
                <a:lnTo>
                  <a:pt x="7658" y="2788"/>
                </a:lnTo>
                <a:lnTo>
                  <a:pt x="7731" y="2776"/>
                </a:lnTo>
                <a:lnTo>
                  <a:pt x="7805" y="2768"/>
                </a:lnTo>
                <a:lnTo>
                  <a:pt x="7879" y="2761"/>
                </a:lnTo>
                <a:lnTo>
                  <a:pt x="7952" y="2759"/>
                </a:lnTo>
                <a:lnTo>
                  <a:pt x="8026" y="2761"/>
                </a:lnTo>
                <a:lnTo>
                  <a:pt x="8098" y="2765"/>
                </a:lnTo>
                <a:lnTo>
                  <a:pt x="8170" y="2774"/>
                </a:lnTo>
                <a:lnTo>
                  <a:pt x="8241" y="2785"/>
                </a:lnTo>
                <a:lnTo>
                  <a:pt x="8312" y="2799"/>
                </a:lnTo>
                <a:lnTo>
                  <a:pt x="8383" y="2816"/>
                </a:lnTo>
                <a:lnTo>
                  <a:pt x="8451" y="2836"/>
                </a:lnTo>
                <a:lnTo>
                  <a:pt x="8519" y="2859"/>
                </a:lnTo>
                <a:lnTo>
                  <a:pt x="8586" y="2886"/>
                </a:lnTo>
                <a:lnTo>
                  <a:pt x="8651" y="2915"/>
                </a:lnTo>
                <a:lnTo>
                  <a:pt x="8715" y="2947"/>
                </a:lnTo>
                <a:lnTo>
                  <a:pt x="8778" y="2982"/>
                </a:lnTo>
                <a:lnTo>
                  <a:pt x="8839" y="3020"/>
                </a:lnTo>
                <a:lnTo>
                  <a:pt x="8899" y="3060"/>
                </a:lnTo>
                <a:lnTo>
                  <a:pt x="8956" y="3103"/>
                </a:lnTo>
                <a:lnTo>
                  <a:pt x="9013" y="3149"/>
                </a:lnTo>
                <a:lnTo>
                  <a:pt x="9066" y="3197"/>
                </a:lnTo>
                <a:lnTo>
                  <a:pt x="9117" y="3248"/>
                </a:lnTo>
                <a:lnTo>
                  <a:pt x="9168" y="3301"/>
                </a:lnTo>
                <a:lnTo>
                  <a:pt x="9215" y="3357"/>
                </a:lnTo>
                <a:lnTo>
                  <a:pt x="9259" y="3415"/>
                </a:lnTo>
                <a:lnTo>
                  <a:pt x="9302" y="3476"/>
                </a:lnTo>
                <a:lnTo>
                  <a:pt x="9342" y="3538"/>
                </a:lnTo>
                <a:lnTo>
                  <a:pt x="9379" y="3604"/>
                </a:lnTo>
                <a:lnTo>
                  <a:pt x="9414" y="3671"/>
                </a:lnTo>
                <a:lnTo>
                  <a:pt x="9445" y="3741"/>
                </a:lnTo>
                <a:lnTo>
                  <a:pt x="9474" y="3812"/>
                </a:lnTo>
                <a:lnTo>
                  <a:pt x="9486" y="3848"/>
                </a:lnTo>
                <a:lnTo>
                  <a:pt x="9498" y="3883"/>
                </a:lnTo>
                <a:lnTo>
                  <a:pt x="9508" y="3917"/>
                </a:lnTo>
                <a:lnTo>
                  <a:pt x="9519" y="3953"/>
                </a:lnTo>
                <a:lnTo>
                  <a:pt x="9528" y="3988"/>
                </a:lnTo>
                <a:lnTo>
                  <a:pt x="9536" y="4023"/>
                </a:lnTo>
                <a:lnTo>
                  <a:pt x="9544" y="4058"/>
                </a:lnTo>
                <a:lnTo>
                  <a:pt x="9550" y="4094"/>
                </a:lnTo>
                <a:lnTo>
                  <a:pt x="9556" y="4129"/>
                </a:lnTo>
                <a:lnTo>
                  <a:pt x="9560" y="4164"/>
                </a:lnTo>
                <a:lnTo>
                  <a:pt x="9564" y="4200"/>
                </a:lnTo>
                <a:lnTo>
                  <a:pt x="9568" y="4235"/>
                </a:lnTo>
                <a:lnTo>
                  <a:pt x="9570" y="4270"/>
                </a:lnTo>
                <a:lnTo>
                  <a:pt x="9572" y="4306"/>
                </a:lnTo>
                <a:lnTo>
                  <a:pt x="9573" y="4341"/>
                </a:lnTo>
                <a:lnTo>
                  <a:pt x="9573" y="4376"/>
                </a:lnTo>
                <a:lnTo>
                  <a:pt x="9572" y="4410"/>
                </a:lnTo>
                <a:lnTo>
                  <a:pt x="9570" y="4446"/>
                </a:lnTo>
                <a:lnTo>
                  <a:pt x="9568" y="4480"/>
                </a:lnTo>
                <a:lnTo>
                  <a:pt x="9565" y="4515"/>
                </a:lnTo>
                <a:lnTo>
                  <a:pt x="9562" y="4550"/>
                </a:lnTo>
                <a:lnTo>
                  <a:pt x="9557" y="4584"/>
                </a:lnTo>
                <a:lnTo>
                  <a:pt x="9552" y="4618"/>
                </a:lnTo>
                <a:lnTo>
                  <a:pt x="9547" y="4653"/>
                </a:lnTo>
                <a:lnTo>
                  <a:pt x="9540" y="4686"/>
                </a:lnTo>
                <a:lnTo>
                  <a:pt x="9533" y="4720"/>
                </a:lnTo>
                <a:lnTo>
                  <a:pt x="9525" y="4753"/>
                </a:lnTo>
                <a:lnTo>
                  <a:pt x="9517" y="4787"/>
                </a:lnTo>
                <a:lnTo>
                  <a:pt x="9507" y="4819"/>
                </a:lnTo>
                <a:lnTo>
                  <a:pt x="9497" y="4852"/>
                </a:lnTo>
                <a:lnTo>
                  <a:pt x="9486" y="4884"/>
                </a:lnTo>
                <a:lnTo>
                  <a:pt x="9475" y="4917"/>
                </a:lnTo>
                <a:lnTo>
                  <a:pt x="11342" y="7010"/>
                </a:lnTo>
                <a:lnTo>
                  <a:pt x="11419" y="6987"/>
                </a:lnTo>
                <a:lnTo>
                  <a:pt x="11495" y="6970"/>
                </a:lnTo>
                <a:lnTo>
                  <a:pt x="11572" y="6956"/>
                </a:lnTo>
                <a:lnTo>
                  <a:pt x="11649" y="6946"/>
                </a:lnTo>
                <a:lnTo>
                  <a:pt x="11726" y="6940"/>
                </a:lnTo>
                <a:lnTo>
                  <a:pt x="11803" y="6937"/>
                </a:lnTo>
                <a:lnTo>
                  <a:pt x="11878" y="6938"/>
                </a:lnTo>
                <a:lnTo>
                  <a:pt x="11955" y="6943"/>
                </a:lnTo>
                <a:lnTo>
                  <a:pt x="12029" y="6950"/>
                </a:lnTo>
                <a:lnTo>
                  <a:pt x="12104" y="6962"/>
                </a:lnTo>
                <a:lnTo>
                  <a:pt x="12179" y="6977"/>
                </a:lnTo>
                <a:lnTo>
                  <a:pt x="12251" y="6995"/>
                </a:lnTo>
                <a:lnTo>
                  <a:pt x="12323" y="7018"/>
                </a:lnTo>
                <a:lnTo>
                  <a:pt x="12393" y="7042"/>
                </a:lnTo>
                <a:lnTo>
                  <a:pt x="12463" y="7070"/>
                </a:lnTo>
                <a:lnTo>
                  <a:pt x="12531" y="7101"/>
                </a:lnTo>
                <a:lnTo>
                  <a:pt x="12598" y="7136"/>
                </a:lnTo>
                <a:lnTo>
                  <a:pt x="12662" y="7173"/>
                </a:lnTo>
                <a:lnTo>
                  <a:pt x="12726" y="7214"/>
                </a:lnTo>
                <a:lnTo>
                  <a:pt x="12786" y="7258"/>
                </a:lnTo>
                <a:lnTo>
                  <a:pt x="12846" y="7304"/>
                </a:lnTo>
                <a:lnTo>
                  <a:pt x="12903" y="7352"/>
                </a:lnTo>
                <a:lnTo>
                  <a:pt x="12959" y="7405"/>
                </a:lnTo>
                <a:lnTo>
                  <a:pt x="13011" y="7459"/>
                </a:lnTo>
                <a:lnTo>
                  <a:pt x="13062" y="7517"/>
                </a:lnTo>
                <a:lnTo>
                  <a:pt x="13109" y="7576"/>
                </a:lnTo>
                <a:lnTo>
                  <a:pt x="13154" y="7639"/>
                </a:lnTo>
                <a:lnTo>
                  <a:pt x="13197" y="7704"/>
                </a:lnTo>
                <a:lnTo>
                  <a:pt x="13235" y="7771"/>
                </a:lnTo>
                <a:lnTo>
                  <a:pt x="13271" y="7842"/>
                </a:lnTo>
                <a:lnTo>
                  <a:pt x="13305" y="7913"/>
                </a:lnTo>
                <a:lnTo>
                  <a:pt x="13335" y="7988"/>
                </a:lnTo>
                <a:lnTo>
                  <a:pt x="13362" y="8068"/>
                </a:lnTo>
                <a:lnTo>
                  <a:pt x="13384" y="8147"/>
                </a:lnTo>
                <a:lnTo>
                  <a:pt x="13403" y="8227"/>
                </a:lnTo>
                <a:lnTo>
                  <a:pt x="13417" y="8307"/>
                </a:lnTo>
                <a:lnTo>
                  <a:pt x="13428" y="8387"/>
                </a:lnTo>
                <a:lnTo>
                  <a:pt x="13434" y="8467"/>
                </a:lnTo>
                <a:lnTo>
                  <a:pt x="13437" y="8547"/>
                </a:lnTo>
                <a:lnTo>
                  <a:pt x="13435" y="8626"/>
                </a:lnTo>
                <a:lnTo>
                  <a:pt x="13430" y="8705"/>
                </a:lnTo>
                <a:lnTo>
                  <a:pt x="13421" y="8784"/>
                </a:lnTo>
                <a:lnTo>
                  <a:pt x="13407" y="8861"/>
                </a:lnTo>
                <a:lnTo>
                  <a:pt x="13390" y="8938"/>
                </a:lnTo>
                <a:lnTo>
                  <a:pt x="13370" y="9014"/>
                </a:lnTo>
                <a:lnTo>
                  <a:pt x="13346" y="9088"/>
                </a:lnTo>
                <a:lnTo>
                  <a:pt x="13319" y="9161"/>
                </a:lnTo>
                <a:lnTo>
                  <a:pt x="13288" y="9233"/>
                </a:lnTo>
                <a:lnTo>
                  <a:pt x="13254" y="9303"/>
                </a:lnTo>
                <a:lnTo>
                  <a:pt x="13217" y="9372"/>
                </a:lnTo>
                <a:lnTo>
                  <a:pt x="13176" y="9438"/>
                </a:lnTo>
                <a:lnTo>
                  <a:pt x="13132" y="9504"/>
                </a:lnTo>
                <a:lnTo>
                  <a:pt x="13085" y="9566"/>
                </a:lnTo>
                <a:lnTo>
                  <a:pt x="13034" y="9627"/>
                </a:lnTo>
                <a:lnTo>
                  <a:pt x="12982" y="9684"/>
                </a:lnTo>
                <a:lnTo>
                  <a:pt x="12926" y="9741"/>
                </a:lnTo>
                <a:lnTo>
                  <a:pt x="12866" y="9793"/>
                </a:lnTo>
                <a:lnTo>
                  <a:pt x="12805" y="9844"/>
                </a:lnTo>
                <a:lnTo>
                  <a:pt x="12740" y="9891"/>
                </a:lnTo>
                <a:lnTo>
                  <a:pt x="12673" y="9935"/>
                </a:lnTo>
                <a:lnTo>
                  <a:pt x="12603" y="9977"/>
                </a:lnTo>
                <a:lnTo>
                  <a:pt x="12530" y="10015"/>
                </a:lnTo>
                <a:lnTo>
                  <a:pt x="12455" y="10049"/>
                </a:lnTo>
                <a:lnTo>
                  <a:pt x="12377" y="10081"/>
                </a:lnTo>
                <a:lnTo>
                  <a:pt x="12299" y="10108"/>
                </a:lnTo>
                <a:lnTo>
                  <a:pt x="12219" y="10131"/>
                </a:lnTo>
                <a:lnTo>
                  <a:pt x="12139" y="10149"/>
                </a:lnTo>
                <a:lnTo>
                  <a:pt x="12059" y="10163"/>
                </a:lnTo>
                <a:lnTo>
                  <a:pt x="11979" y="10173"/>
                </a:lnTo>
                <a:lnTo>
                  <a:pt x="11899" y="10179"/>
                </a:lnTo>
                <a:lnTo>
                  <a:pt x="11820" y="10182"/>
                </a:lnTo>
                <a:lnTo>
                  <a:pt x="11740" y="10180"/>
                </a:lnTo>
                <a:lnTo>
                  <a:pt x="11662" y="10175"/>
                </a:lnTo>
                <a:lnTo>
                  <a:pt x="11583" y="10165"/>
                </a:lnTo>
                <a:lnTo>
                  <a:pt x="11506" y="10152"/>
                </a:lnTo>
                <a:lnTo>
                  <a:pt x="11430" y="10135"/>
                </a:lnTo>
                <a:lnTo>
                  <a:pt x="11354" y="10115"/>
                </a:lnTo>
                <a:lnTo>
                  <a:pt x="11280" y="10091"/>
                </a:lnTo>
                <a:lnTo>
                  <a:pt x="11207" y="10063"/>
                </a:lnTo>
                <a:lnTo>
                  <a:pt x="11135" y="10033"/>
                </a:lnTo>
                <a:lnTo>
                  <a:pt x="11065" y="9998"/>
                </a:lnTo>
                <a:lnTo>
                  <a:pt x="10996" y="9961"/>
                </a:lnTo>
                <a:lnTo>
                  <a:pt x="10930" y="9920"/>
                </a:lnTo>
                <a:lnTo>
                  <a:pt x="10865" y="9876"/>
                </a:lnTo>
                <a:lnTo>
                  <a:pt x="10803" y="9828"/>
                </a:lnTo>
                <a:lnTo>
                  <a:pt x="10742" y="9779"/>
                </a:lnTo>
                <a:lnTo>
                  <a:pt x="10685" y="9726"/>
                </a:lnTo>
                <a:lnTo>
                  <a:pt x="10629" y="9669"/>
                </a:lnTo>
                <a:lnTo>
                  <a:pt x="10576" y="9611"/>
                </a:lnTo>
                <a:lnTo>
                  <a:pt x="10527" y="9549"/>
                </a:lnTo>
                <a:lnTo>
                  <a:pt x="10479" y="9485"/>
                </a:lnTo>
                <a:lnTo>
                  <a:pt x="10435" y="9417"/>
                </a:lnTo>
                <a:lnTo>
                  <a:pt x="10393" y="9347"/>
                </a:lnTo>
                <a:lnTo>
                  <a:pt x="10355" y="9275"/>
                </a:lnTo>
                <a:lnTo>
                  <a:pt x="10321" y="9200"/>
                </a:lnTo>
                <a:lnTo>
                  <a:pt x="10290" y="9122"/>
                </a:lnTo>
                <a:lnTo>
                  <a:pt x="10278" y="9088"/>
                </a:lnTo>
                <a:lnTo>
                  <a:pt x="10265" y="9054"/>
                </a:lnTo>
                <a:lnTo>
                  <a:pt x="10255" y="9019"/>
                </a:lnTo>
                <a:lnTo>
                  <a:pt x="10245" y="8983"/>
                </a:lnTo>
                <a:lnTo>
                  <a:pt x="10236" y="8949"/>
                </a:lnTo>
                <a:lnTo>
                  <a:pt x="10228" y="8914"/>
                </a:lnTo>
                <a:lnTo>
                  <a:pt x="10221" y="8879"/>
                </a:lnTo>
                <a:lnTo>
                  <a:pt x="10215" y="8844"/>
                </a:lnTo>
                <a:lnTo>
                  <a:pt x="10209" y="8810"/>
                </a:lnTo>
                <a:lnTo>
                  <a:pt x="10204" y="8775"/>
                </a:lnTo>
                <a:lnTo>
                  <a:pt x="10200" y="8739"/>
                </a:lnTo>
                <a:lnTo>
                  <a:pt x="10197" y="8705"/>
                </a:lnTo>
                <a:lnTo>
                  <a:pt x="10194" y="8670"/>
                </a:lnTo>
                <a:lnTo>
                  <a:pt x="10193" y="8635"/>
                </a:lnTo>
                <a:lnTo>
                  <a:pt x="10192" y="8600"/>
                </a:lnTo>
                <a:lnTo>
                  <a:pt x="10192" y="8566"/>
                </a:lnTo>
                <a:lnTo>
                  <a:pt x="10192" y="8531"/>
                </a:lnTo>
                <a:lnTo>
                  <a:pt x="10193" y="8497"/>
                </a:lnTo>
                <a:lnTo>
                  <a:pt x="10195" y="8463"/>
                </a:lnTo>
                <a:lnTo>
                  <a:pt x="10198" y="8429"/>
                </a:lnTo>
                <a:lnTo>
                  <a:pt x="10201" y="8394"/>
                </a:lnTo>
                <a:lnTo>
                  <a:pt x="10205" y="8360"/>
                </a:lnTo>
                <a:lnTo>
                  <a:pt x="10210" y="8326"/>
                </a:lnTo>
                <a:lnTo>
                  <a:pt x="10216" y="8292"/>
                </a:lnTo>
                <a:lnTo>
                  <a:pt x="10222" y="8258"/>
                </a:lnTo>
                <a:lnTo>
                  <a:pt x="10229" y="8225"/>
                </a:lnTo>
                <a:lnTo>
                  <a:pt x="10236" y="8192"/>
                </a:lnTo>
                <a:lnTo>
                  <a:pt x="10244" y="8158"/>
                </a:lnTo>
                <a:lnTo>
                  <a:pt x="10253" y="8126"/>
                </a:lnTo>
                <a:lnTo>
                  <a:pt x="10262" y="8093"/>
                </a:lnTo>
                <a:lnTo>
                  <a:pt x="10273" y="8060"/>
                </a:lnTo>
                <a:lnTo>
                  <a:pt x="10284" y="8028"/>
                </a:lnTo>
                <a:lnTo>
                  <a:pt x="8393" y="5991"/>
                </a:lnTo>
                <a:lnTo>
                  <a:pt x="8230" y="10439"/>
                </a:lnTo>
                <a:lnTo>
                  <a:pt x="8260" y="10456"/>
                </a:lnTo>
                <a:lnTo>
                  <a:pt x="8289" y="10474"/>
                </a:lnTo>
                <a:lnTo>
                  <a:pt x="8318" y="10492"/>
                </a:lnTo>
                <a:lnTo>
                  <a:pt x="8346" y="10511"/>
                </a:lnTo>
                <a:lnTo>
                  <a:pt x="8373" y="10530"/>
                </a:lnTo>
                <a:lnTo>
                  <a:pt x="8402" y="10551"/>
                </a:lnTo>
                <a:lnTo>
                  <a:pt x="8428" y="10572"/>
                </a:lnTo>
                <a:lnTo>
                  <a:pt x="8455" y="10593"/>
                </a:lnTo>
                <a:lnTo>
                  <a:pt x="8481" y="10615"/>
                </a:lnTo>
                <a:lnTo>
                  <a:pt x="8508" y="10637"/>
                </a:lnTo>
                <a:lnTo>
                  <a:pt x="8533" y="10661"/>
                </a:lnTo>
                <a:lnTo>
                  <a:pt x="8558" y="10685"/>
                </a:lnTo>
                <a:lnTo>
                  <a:pt x="8582" y="10709"/>
                </a:lnTo>
                <a:lnTo>
                  <a:pt x="8606" y="10733"/>
                </a:lnTo>
                <a:lnTo>
                  <a:pt x="8629" y="10758"/>
                </a:lnTo>
                <a:lnTo>
                  <a:pt x="8653" y="10785"/>
                </a:lnTo>
                <a:lnTo>
                  <a:pt x="8675" y="10811"/>
                </a:lnTo>
                <a:lnTo>
                  <a:pt x="8697" y="10838"/>
                </a:lnTo>
                <a:lnTo>
                  <a:pt x="8718" y="10865"/>
                </a:lnTo>
                <a:lnTo>
                  <a:pt x="8739" y="10894"/>
                </a:lnTo>
                <a:lnTo>
                  <a:pt x="8760" y="10922"/>
                </a:lnTo>
                <a:lnTo>
                  <a:pt x="8779" y="10951"/>
                </a:lnTo>
                <a:lnTo>
                  <a:pt x="8798" y="10981"/>
                </a:lnTo>
                <a:lnTo>
                  <a:pt x="8816" y="11012"/>
                </a:lnTo>
                <a:lnTo>
                  <a:pt x="8834" y="11042"/>
                </a:lnTo>
                <a:lnTo>
                  <a:pt x="8851" y="11073"/>
                </a:lnTo>
                <a:lnTo>
                  <a:pt x="8868" y="11104"/>
                </a:lnTo>
                <a:lnTo>
                  <a:pt x="8884" y="11137"/>
                </a:lnTo>
                <a:lnTo>
                  <a:pt x="8899" y="11170"/>
                </a:lnTo>
                <a:lnTo>
                  <a:pt x="8914" y="11203"/>
                </a:lnTo>
                <a:lnTo>
                  <a:pt x="8928" y="11236"/>
                </a:lnTo>
                <a:lnTo>
                  <a:pt x="8941" y="11271"/>
                </a:lnTo>
                <a:lnTo>
                  <a:pt x="8968" y="11350"/>
                </a:lnTo>
                <a:lnTo>
                  <a:pt x="8990" y="11430"/>
                </a:lnTo>
                <a:lnTo>
                  <a:pt x="9010" y="11510"/>
                </a:lnTo>
                <a:lnTo>
                  <a:pt x="9024" y="11589"/>
                </a:lnTo>
                <a:lnTo>
                  <a:pt x="9034" y="11670"/>
                </a:lnTo>
                <a:lnTo>
                  <a:pt x="9041" y="11750"/>
                </a:lnTo>
                <a:lnTo>
                  <a:pt x="9043" y="11829"/>
                </a:lnTo>
                <a:lnTo>
                  <a:pt x="9041" y="11909"/>
                </a:lnTo>
                <a:lnTo>
                  <a:pt x="9036" y="11988"/>
                </a:lnTo>
                <a:lnTo>
                  <a:pt x="9027" y="12066"/>
                </a:lnTo>
                <a:lnTo>
                  <a:pt x="9014" y="12143"/>
                </a:lnTo>
                <a:lnTo>
                  <a:pt x="8996" y="12220"/>
                </a:lnTo>
                <a:lnTo>
                  <a:pt x="8976" y="12295"/>
                </a:lnTo>
                <a:lnTo>
                  <a:pt x="8953" y="12370"/>
                </a:lnTo>
                <a:lnTo>
                  <a:pt x="8925" y="12444"/>
                </a:lnTo>
                <a:lnTo>
                  <a:pt x="8895" y="12515"/>
                </a:lnTo>
                <a:lnTo>
                  <a:pt x="8860" y="12585"/>
                </a:lnTo>
                <a:lnTo>
                  <a:pt x="8823" y="12653"/>
                </a:lnTo>
                <a:lnTo>
                  <a:pt x="8782" y="12720"/>
                </a:lnTo>
                <a:lnTo>
                  <a:pt x="8738" y="12785"/>
                </a:lnTo>
                <a:lnTo>
                  <a:pt x="8691" y="12847"/>
                </a:lnTo>
                <a:lnTo>
                  <a:pt x="8642" y="12908"/>
                </a:lnTo>
                <a:lnTo>
                  <a:pt x="8588" y="12965"/>
                </a:lnTo>
                <a:lnTo>
                  <a:pt x="8532" y="13021"/>
                </a:lnTo>
                <a:lnTo>
                  <a:pt x="8473" y="13074"/>
                </a:lnTo>
                <a:lnTo>
                  <a:pt x="8411" y="13123"/>
                </a:lnTo>
                <a:lnTo>
                  <a:pt x="8346" y="13171"/>
                </a:lnTo>
                <a:lnTo>
                  <a:pt x="8279" y="13215"/>
                </a:lnTo>
                <a:lnTo>
                  <a:pt x="8209" y="13257"/>
                </a:lnTo>
                <a:lnTo>
                  <a:pt x="8137" y="13294"/>
                </a:lnTo>
                <a:lnTo>
                  <a:pt x="8062" y="13328"/>
                </a:lnTo>
                <a:lnTo>
                  <a:pt x="7984" y="13358"/>
                </a:lnTo>
                <a:lnTo>
                  <a:pt x="7905" y="13386"/>
                </a:lnTo>
                <a:lnTo>
                  <a:pt x="7825" y="13409"/>
                </a:lnTo>
                <a:lnTo>
                  <a:pt x="7745" y="13427"/>
                </a:lnTo>
                <a:lnTo>
                  <a:pt x="7666" y="13442"/>
                </a:lnTo>
                <a:lnTo>
                  <a:pt x="7586" y="13452"/>
                </a:lnTo>
                <a:lnTo>
                  <a:pt x="7506" y="13458"/>
                </a:lnTo>
                <a:lnTo>
                  <a:pt x="7426" y="13460"/>
                </a:lnTo>
                <a:lnTo>
                  <a:pt x="7347" y="13459"/>
                </a:lnTo>
                <a:lnTo>
                  <a:pt x="7269" y="13454"/>
                </a:lnTo>
                <a:lnTo>
                  <a:pt x="7190" y="13444"/>
                </a:lnTo>
                <a:lnTo>
                  <a:pt x="7112" y="13432"/>
                </a:lnTo>
                <a:lnTo>
                  <a:pt x="7037" y="13415"/>
                </a:lnTo>
                <a:lnTo>
                  <a:pt x="6961" y="13395"/>
                </a:lnTo>
                <a:lnTo>
                  <a:pt x="6887" y="13372"/>
                </a:lnTo>
                <a:lnTo>
                  <a:pt x="6814" y="13343"/>
                </a:lnTo>
                <a:lnTo>
                  <a:pt x="6743" y="13313"/>
                </a:lnTo>
                <a:lnTo>
                  <a:pt x="6672" y="13279"/>
                </a:lnTo>
                <a:lnTo>
                  <a:pt x="6603" y="13241"/>
                </a:lnTo>
                <a:lnTo>
                  <a:pt x="6537" y="13201"/>
                </a:lnTo>
                <a:lnTo>
                  <a:pt x="6472" y="13158"/>
                </a:lnTo>
                <a:lnTo>
                  <a:pt x="6410" y="13110"/>
                </a:lnTo>
                <a:lnTo>
                  <a:pt x="6349" y="13061"/>
                </a:lnTo>
                <a:lnTo>
                  <a:pt x="6292" y="13007"/>
                </a:lnTo>
                <a:lnTo>
                  <a:pt x="6236" y="12952"/>
                </a:lnTo>
                <a:lnTo>
                  <a:pt x="6183" y="12893"/>
                </a:lnTo>
                <a:lnTo>
                  <a:pt x="6134" y="12831"/>
                </a:lnTo>
                <a:lnTo>
                  <a:pt x="6086" y="12766"/>
                </a:lnTo>
                <a:lnTo>
                  <a:pt x="6042" y="12700"/>
                </a:lnTo>
                <a:lnTo>
                  <a:pt x="6001" y="12630"/>
                </a:lnTo>
                <a:lnTo>
                  <a:pt x="5962" y="12558"/>
                </a:lnTo>
                <a:lnTo>
                  <a:pt x="5928" y="12483"/>
                </a:lnTo>
                <a:lnTo>
                  <a:pt x="5897" y="12405"/>
                </a:lnTo>
                <a:lnTo>
                  <a:pt x="5871" y="12329"/>
                </a:lnTo>
                <a:lnTo>
                  <a:pt x="5848" y="12251"/>
                </a:lnTo>
                <a:lnTo>
                  <a:pt x="5830" y="12174"/>
                </a:lnTo>
                <a:lnTo>
                  <a:pt x="5815" y="12097"/>
                </a:lnTo>
                <a:lnTo>
                  <a:pt x="5805" y="12019"/>
                </a:lnTo>
                <a:lnTo>
                  <a:pt x="5798" y="11942"/>
                </a:lnTo>
                <a:lnTo>
                  <a:pt x="5795" y="11865"/>
                </a:lnTo>
                <a:lnTo>
                  <a:pt x="5796" y="11788"/>
                </a:lnTo>
                <a:lnTo>
                  <a:pt x="5800" y="11712"/>
                </a:lnTo>
                <a:lnTo>
                  <a:pt x="5808" y="11637"/>
                </a:lnTo>
                <a:lnTo>
                  <a:pt x="5819" y="11561"/>
                </a:lnTo>
                <a:lnTo>
                  <a:pt x="5834" y="11488"/>
                </a:lnTo>
                <a:lnTo>
                  <a:pt x="5852" y="11414"/>
                </a:lnTo>
                <a:lnTo>
                  <a:pt x="5875" y="11342"/>
                </a:lnTo>
                <a:lnTo>
                  <a:pt x="5900" y="11271"/>
                </a:lnTo>
                <a:lnTo>
                  <a:pt x="5928" y="11201"/>
                </a:lnTo>
                <a:lnTo>
                  <a:pt x="5959" y="11134"/>
                </a:lnTo>
                <a:lnTo>
                  <a:pt x="5994" y="11066"/>
                </a:lnTo>
                <a:lnTo>
                  <a:pt x="6031" y="11001"/>
                </a:lnTo>
                <a:lnTo>
                  <a:pt x="6071" y="10938"/>
                </a:lnTo>
                <a:lnTo>
                  <a:pt x="6116" y="10876"/>
                </a:lnTo>
                <a:lnTo>
                  <a:pt x="6162" y="10817"/>
                </a:lnTo>
                <a:lnTo>
                  <a:pt x="6211" y="10759"/>
                </a:lnTo>
                <a:lnTo>
                  <a:pt x="6263" y="10704"/>
                </a:lnTo>
                <a:lnTo>
                  <a:pt x="6318" y="10650"/>
                </a:lnTo>
                <a:lnTo>
                  <a:pt x="6376" y="10600"/>
                </a:lnTo>
                <a:lnTo>
                  <a:pt x="6435" y="10552"/>
                </a:lnTo>
                <a:lnTo>
                  <a:pt x="6499" y="10506"/>
                </a:lnTo>
                <a:lnTo>
                  <a:pt x="6563" y="10464"/>
                </a:lnTo>
                <a:lnTo>
                  <a:pt x="6632" y="10424"/>
                </a:lnTo>
                <a:lnTo>
                  <a:pt x="6701" y="10387"/>
                </a:lnTo>
                <a:lnTo>
                  <a:pt x="6774" y="10353"/>
                </a:lnTo>
                <a:lnTo>
                  <a:pt x="7047" y="5724"/>
                </a:lnTo>
                <a:lnTo>
                  <a:pt x="7021" y="5705"/>
                </a:lnTo>
                <a:lnTo>
                  <a:pt x="6996" y="5687"/>
                </a:lnTo>
                <a:lnTo>
                  <a:pt x="6971" y="5669"/>
                </a:lnTo>
                <a:lnTo>
                  <a:pt x="6947" y="5650"/>
                </a:lnTo>
                <a:lnTo>
                  <a:pt x="6923" y="5631"/>
                </a:lnTo>
                <a:lnTo>
                  <a:pt x="6899" y="5611"/>
                </a:lnTo>
                <a:lnTo>
                  <a:pt x="6876" y="5590"/>
                </a:lnTo>
                <a:lnTo>
                  <a:pt x="6852" y="5569"/>
                </a:lnTo>
                <a:lnTo>
                  <a:pt x="6830" y="5548"/>
                </a:lnTo>
                <a:lnTo>
                  <a:pt x="6808" y="5527"/>
                </a:lnTo>
                <a:lnTo>
                  <a:pt x="6786" y="5505"/>
                </a:lnTo>
                <a:lnTo>
                  <a:pt x="6764" y="5482"/>
                </a:lnTo>
                <a:lnTo>
                  <a:pt x="6743" y="5459"/>
                </a:lnTo>
                <a:lnTo>
                  <a:pt x="6722" y="5435"/>
                </a:lnTo>
                <a:lnTo>
                  <a:pt x="6702" y="5412"/>
                </a:lnTo>
                <a:lnTo>
                  <a:pt x="6682" y="5388"/>
                </a:lnTo>
                <a:lnTo>
                  <a:pt x="6663" y="5363"/>
                </a:lnTo>
                <a:lnTo>
                  <a:pt x="6644" y="5337"/>
                </a:lnTo>
                <a:lnTo>
                  <a:pt x="6626" y="5312"/>
                </a:lnTo>
                <a:lnTo>
                  <a:pt x="6607" y="5286"/>
                </a:lnTo>
                <a:lnTo>
                  <a:pt x="6589" y="5260"/>
                </a:lnTo>
                <a:lnTo>
                  <a:pt x="6572" y="5233"/>
                </a:lnTo>
                <a:lnTo>
                  <a:pt x="6556" y="5206"/>
                </a:lnTo>
                <a:lnTo>
                  <a:pt x="6540" y="5178"/>
                </a:lnTo>
                <a:lnTo>
                  <a:pt x="6524" y="5150"/>
                </a:lnTo>
                <a:lnTo>
                  <a:pt x="6509" y="5122"/>
                </a:lnTo>
                <a:lnTo>
                  <a:pt x="6495" y="5093"/>
                </a:lnTo>
                <a:lnTo>
                  <a:pt x="6480" y="5064"/>
                </a:lnTo>
                <a:lnTo>
                  <a:pt x="6466" y="5034"/>
                </a:lnTo>
                <a:lnTo>
                  <a:pt x="6453" y="5004"/>
                </a:lnTo>
                <a:lnTo>
                  <a:pt x="6441" y="4973"/>
                </a:lnTo>
                <a:lnTo>
                  <a:pt x="6430" y="4942"/>
                </a:lnTo>
                <a:lnTo>
                  <a:pt x="6417" y="4909"/>
                </a:lnTo>
                <a:lnTo>
                  <a:pt x="6406" y="4874"/>
                </a:lnTo>
                <a:lnTo>
                  <a:pt x="6396" y="4841"/>
                </a:lnTo>
                <a:lnTo>
                  <a:pt x="6386" y="4807"/>
                </a:lnTo>
                <a:lnTo>
                  <a:pt x="6378" y="4773"/>
                </a:lnTo>
                <a:lnTo>
                  <a:pt x="6370" y="4739"/>
                </a:lnTo>
                <a:lnTo>
                  <a:pt x="6361" y="4705"/>
                </a:lnTo>
                <a:lnTo>
                  <a:pt x="6355" y="4671"/>
                </a:lnTo>
                <a:lnTo>
                  <a:pt x="6349" y="4636"/>
                </a:lnTo>
                <a:lnTo>
                  <a:pt x="6345" y="4602"/>
                </a:lnTo>
                <a:lnTo>
                  <a:pt x="6340" y="4568"/>
                </a:lnTo>
                <a:lnTo>
                  <a:pt x="6337" y="4534"/>
                </a:lnTo>
                <a:lnTo>
                  <a:pt x="6335" y="4499"/>
                </a:lnTo>
                <a:lnTo>
                  <a:pt x="6333" y="4466"/>
                </a:lnTo>
                <a:lnTo>
                  <a:pt x="6332" y="4432"/>
                </a:lnTo>
                <a:lnTo>
                  <a:pt x="6331" y="4397"/>
                </a:lnTo>
                <a:lnTo>
                  <a:pt x="6331" y="4363"/>
                </a:lnTo>
                <a:lnTo>
                  <a:pt x="6332" y="4330"/>
                </a:lnTo>
                <a:lnTo>
                  <a:pt x="6334" y="4295"/>
                </a:lnTo>
                <a:lnTo>
                  <a:pt x="6336" y="4262"/>
                </a:lnTo>
                <a:lnTo>
                  <a:pt x="6340" y="4228"/>
                </a:lnTo>
                <a:lnTo>
                  <a:pt x="6343" y="4195"/>
                </a:lnTo>
                <a:lnTo>
                  <a:pt x="6348" y="4161"/>
                </a:lnTo>
                <a:lnTo>
                  <a:pt x="6353" y="4128"/>
                </a:lnTo>
                <a:lnTo>
                  <a:pt x="6358" y="4095"/>
                </a:lnTo>
                <a:lnTo>
                  <a:pt x="6366" y="4062"/>
                </a:lnTo>
                <a:lnTo>
                  <a:pt x="6373" y="4029"/>
                </a:lnTo>
                <a:lnTo>
                  <a:pt x="6381" y="3997"/>
                </a:lnTo>
                <a:lnTo>
                  <a:pt x="6389" y="3964"/>
                </a:lnTo>
                <a:lnTo>
                  <a:pt x="6398" y="3931"/>
                </a:lnTo>
                <a:lnTo>
                  <a:pt x="6407" y="3900"/>
                </a:lnTo>
                <a:lnTo>
                  <a:pt x="6418" y="3868"/>
                </a:lnTo>
                <a:lnTo>
                  <a:pt x="4919" y="2249"/>
                </a:lnTo>
                <a:lnTo>
                  <a:pt x="4706" y="2459"/>
                </a:lnTo>
                <a:lnTo>
                  <a:pt x="4483" y="2680"/>
                </a:lnTo>
                <a:lnTo>
                  <a:pt x="4248" y="2911"/>
                </a:lnTo>
                <a:lnTo>
                  <a:pt x="4004" y="3151"/>
                </a:lnTo>
                <a:lnTo>
                  <a:pt x="3754" y="3397"/>
                </a:lnTo>
                <a:lnTo>
                  <a:pt x="3497" y="3648"/>
                </a:lnTo>
                <a:lnTo>
                  <a:pt x="3237" y="3903"/>
                </a:lnTo>
                <a:lnTo>
                  <a:pt x="2974" y="4160"/>
                </a:lnTo>
                <a:lnTo>
                  <a:pt x="2710" y="4419"/>
                </a:lnTo>
                <a:lnTo>
                  <a:pt x="2445" y="4675"/>
                </a:lnTo>
                <a:lnTo>
                  <a:pt x="2183" y="4929"/>
                </a:lnTo>
                <a:lnTo>
                  <a:pt x="1925" y="5178"/>
                </a:lnTo>
                <a:lnTo>
                  <a:pt x="1673" y="5422"/>
                </a:lnTo>
                <a:lnTo>
                  <a:pt x="1426" y="5658"/>
                </a:lnTo>
                <a:lnTo>
                  <a:pt x="1188" y="5885"/>
                </a:lnTo>
                <a:lnTo>
                  <a:pt x="961" y="6102"/>
                </a:lnTo>
                <a:lnTo>
                  <a:pt x="791" y="6270"/>
                </a:lnTo>
                <a:lnTo>
                  <a:pt x="641" y="6437"/>
                </a:lnTo>
                <a:lnTo>
                  <a:pt x="510" y="6601"/>
                </a:lnTo>
                <a:lnTo>
                  <a:pt x="395" y="6762"/>
                </a:lnTo>
                <a:lnTo>
                  <a:pt x="297" y="6921"/>
                </a:lnTo>
                <a:lnTo>
                  <a:pt x="216" y="7076"/>
                </a:lnTo>
                <a:lnTo>
                  <a:pt x="148" y="7229"/>
                </a:lnTo>
                <a:lnTo>
                  <a:pt x="95" y="7378"/>
                </a:lnTo>
                <a:lnTo>
                  <a:pt x="54" y="7523"/>
                </a:lnTo>
                <a:lnTo>
                  <a:pt x="25" y="7664"/>
                </a:lnTo>
                <a:lnTo>
                  <a:pt x="8" y="7801"/>
                </a:lnTo>
                <a:lnTo>
                  <a:pt x="0" y="7934"/>
                </a:lnTo>
                <a:lnTo>
                  <a:pt x="2" y="8063"/>
                </a:lnTo>
                <a:lnTo>
                  <a:pt x="12" y="8187"/>
                </a:lnTo>
                <a:lnTo>
                  <a:pt x="30" y="8306"/>
                </a:lnTo>
                <a:lnTo>
                  <a:pt x="54" y="8420"/>
                </a:lnTo>
                <a:lnTo>
                  <a:pt x="84" y="8528"/>
                </a:lnTo>
                <a:lnTo>
                  <a:pt x="118" y="8631"/>
                </a:lnTo>
                <a:lnTo>
                  <a:pt x="156" y="8728"/>
                </a:lnTo>
                <a:lnTo>
                  <a:pt x="198" y="8820"/>
                </a:lnTo>
                <a:lnTo>
                  <a:pt x="240" y="8906"/>
                </a:lnTo>
                <a:lnTo>
                  <a:pt x="284" y="8984"/>
                </a:lnTo>
                <a:lnTo>
                  <a:pt x="329" y="9057"/>
                </a:lnTo>
                <a:lnTo>
                  <a:pt x="372" y="9122"/>
                </a:lnTo>
                <a:lnTo>
                  <a:pt x="413" y="9181"/>
                </a:lnTo>
                <a:lnTo>
                  <a:pt x="453" y="9232"/>
                </a:lnTo>
                <a:lnTo>
                  <a:pt x="488" y="9277"/>
                </a:lnTo>
                <a:lnTo>
                  <a:pt x="519" y="9313"/>
                </a:lnTo>
                <a:lnTo>
                  <a:pt x="564" y="9363"/>
                </a:lnTo>
                <a:lnTo>
                  <a:pt x="582" y="9380"/>
                </a:lnTo>
                <a:lnTo>
                  <a:pt x="5315" y="14876"/>
                </a:lnTo>
                <a:lnTo>
                  <a:pt x="5496" y="15089"/>
                </a:lnTo>
                <a:lnTo>
                  <a:pt x="5678" y="15278"/>
                </a:lnTo>
                <a:lnTo>
                  <a:pt x="5861" y="15445"/>
                </a:lnTo>
                <a:lnTo>
                  <a:pt x="6044" y="15590"/>
                </a:lnTo>
                <a:lnTo>
                  <a:pt x="6226" y="15717"/>
                </a:lnTo>
                <a:lnTo>
                  <a:pt x="6409" y="15822"/>
                </a:lnTo>
                <a:lnTo>
                  <a:pt x="6590" y="15911"/>
                </a:lnTo>
                <a:lnTo>
                  <a:pt x="6770" y="15983"/>
                </a:lnTo>
                <a:lnTo>
                  <a:pt x="6948" y="16039"/>
                </a:lnTo>
                <a:lnTo>
                  <a:pt x="7124" y="16081"/>
                </a:lnTo>
                <a:lnTo>
                  <a:pt x="7296" y="16109"/>
                </a:lnTo>
                <a:lnTo>
                  <a:pt x="7465" y="16124"/>
                </a:lnTo>
                <a:lnTo>
                  <a:pt x="7631" y="16128"/>
                </a:lnTo>
                <a:lnTo>
                  <a:pt x="7792" y="16122"/>
                </a:lnTo>
                <a:lnTo>
                  <a:pt x="7948" y="16106"/>
                </a:lnTo>
                <a:lnTo>
                  <a:pt x="8099" y="16083"/>
                </a:lnTo>
                <a:lnTo>
                  <a:pt x="8245" y="16051"/>
                </a:lnTo>
                <a:lnTo>
                  <a:pt x="8385" y="16015"/>
                </a:lnTo>
                <a:lnTo>
                  <a:pt x="8518" y="15974"/>
                </a:lnTo>
                <a:lnTo>
                  <a:pt x="8644" y="15928"/>
                </a:lnTo>
                <a:lnTo>
                  <a:pt x="8763" y="15881"/>
                </a:lnTo>
                <a:lnTo>
                  <a:pt x="8873" y="15831"/>
                </a:lnTo>
                <a:lnTo>
                  <a:pt x="8975" y="15782"/>
                </a:lnTo>
                <a:lnTo>
                  <a:pt x="9069" y="15733"/>
                </a:lnTo>
                <a:lnTo>
                  <a:pt x="9154" y="15685"/>
                </a:lnTo>
                <a:lnTo>
                  <a:pt x="9228" y="15640"/>
                </a:lnTo>
                <a:lnTo>
                  <a:pt x="9292" y="15600"/>
                </a:lnTo>
                <a:lnTo>
                  <a:pt x="9346" y="15563"/>
                </a:lnTo>
                <a:lnTo>
                  <a:pt x="9419" y="15511"/>
                </a:lnTo>
                <a:lnTo>
                  <a:pt x="9444" y="15492"/>
                </a:lnTo>
                <a:lnTo>
                  <a:pt x="9462" y="15477"/>
                </a:lnTo>
                <a:lnTo>
                  <a:pt x="9517" y="15436"/>
                </a:lnTo>
                <a:lnTo>
                  <a:pt x="9607" y="15366"/>
                </a:lnTo>
                <a:lnTo>
                  <a:pt x="9735" y="15266"/>
                </a:lnTo>
                <a:lnTo>
                  <a:pt x="9900" y="15136"/>
                </a:lnTo>
                <a:lnTo>
                  <a:pt x="10103" y="14975"/>
                </a:lnTo>
                <a:lnTo>
                  <a:pt x="10344" y="14784"/>
                </a:lnTo>
                <a:lnTo>
                  <a:pt x="10623" y="14560"/>
                </a:lnTo>
                <a:lnTo>
                  <a:pt x="10943" y="14304"/>
                </a:lnTo>
                <a:lnTo>
                  <a:pt x="11301" y="14014"/>
                </a:lnTo>
                <a:lnTo>
                  <a:pt x="11699" y="13690"/>
                </a:lnTo>
                <a:lnTo>
                  <a:pt x="12136" y="13332"/>
                </a:lnTo>
                <a:lnTo>
                  <a:pt x="12616" y="12940"/>
                </a:lnTo>
                <a:lnTo>
                  <a:pt x="13135" y="12510"/>
                </a:lnTo>
                <a:lnTo>
                  <a:pt x="13697" y="12045"/>
                </a:lnTo>
                <a:lnTo>
                  <a:pt x="14300" y="11543"/>
                </a:lnTo>
                <a:lnTo>
                  <a:pt x="14576" y="11304"/>
                </a:lnTo>
                <a:lnTo>
                  <a:pt x="14824" y="11069"/>
                </a:lnTo>
                <a:lnTo>
                  <a:pt x="15045" y="10838"/>
                </a:lnTo>
                <a:lnTo>
                  <a:pt x="15243" y="10613"/>
                </a:lnTo>
                <a:lnTo>
                  <a:pt x="15416" y="10392"/>
                </a:lnTo>
                <a:lnTo>
                  <a:pt x="15569" y="10177"/>
                </a:lnTo>
                <a:lnTo>
                  <a:pt x="15699" y="9968"/>
                </a:lnTo>
                <a:lnTo>
                  <a:pt x="15809" y="9763"/>
                </a:lnTo>
                <a:lnTo>
                  <a:pt x="15901" y="9565"/>
                </a:lnTo>
                <a:lnTo>
                  <a:pt x="15976" y="9374"/>
                </a:lnTo>
                <a:lnTo>
                  <a:pt x="16034" y="9187"/>
                </a:lnTo>
                <a:lnTo>
                  <a:pt x="16077" y="9009"/>
                </a:lnTo>
                <a:lnTo>
                  <a:pt x="16106" y="8836"/>
                </a:lnTo>
                <a:lnTo>
                  <a:pt x="16123" y="8671"/>
                </a:lnTo>
                <a:lnTo>
                  <a:pt x="16128" y="8511"/>
                </a:lnTo>
                <a:lnTo>
                  <a:pt x="16123" y="8361"/>
                </a:lnTo>
                <a:lnTo>
                  <a:pt x="16109" y="8217"/>
                </a:lnTo>
                <a:lnTo>
                  <a:pt x="16087" y="8081"/>
                </a:lnTo>
                <a:lnTo>
                  <a:pt x="16058" y="7954"/>
                </a:lnTo>
                <a:lnTo>
                  <a:pt x="16024" y="7834"/>
                </a:lnTo>
                <a:lnTo>
                  <a:pt x="15986" y="7723"/>
                </a:lnTo>
                <a:lnTo>
                  <a:pt x="15945" y="7620"/>
                </a:lnTo>
                <a:lnTo>
                  <a:pt x="15901" y="7526"/>
                </a:lnTo>
                <a:lnTo>
                  <a:pt x="15858" y="7441"/>
                </a:lnTo>
                <a:lnTo>
                  <a:pt x="15816" y="7365"/>
                </a:lnTo>
                <a:lnTo>
                  <a:pt x="15774" y="7299"/>
                </a:lnTo>
                <a:lnTo>
                  <a:pt x="15736" y="7243"/>
                </a:lnTo>
                <a:lnTo>
                  <a:pt x="15702" y="7195"/>
                </a:lnTo>
                <a:lnTo>
                  <a:pt x="15673" y="7159"/>
                </a:lnTo>
                <a:lnTo>
                  <a:pt x="15651" y="7132"/>
                </a:lnTo>
                <a:lnTo>
                  <a:pt x="15638" y="7115"/>
                </a:lnTo>
                <a:lnTo>
                  <a:pt x="15633" y="711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2" name="Rectangle 1">
            <a:extLst>
              <a:ext uri="{FF2B5EF4-FFF2-40B4-BE49-F238E27FC236}">
                <a16:creationId xmlns:a16="http://schemas.microsoft.com/office/drawing/2014/main" id="{13EC2EB2-6B82-4E63-B19C-E7412B718026}"/>
              </a:ext>
            </a:extLst>
          </p:cNvPr>
          <p:cNvSpPr/>
          <p:nvPr/>
        </p:nvSpPr>
        <p:spPr>
          <a:xfrm>
            <a:off x="0" y="-40204"/>
            <a:ext cx="12192000" cy="4800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Neris Black" panose="00000A00000000000000"/>
              </a:rPr>
              <a:t>Lead Prioritization framework</a:t>
            </a:r>
          </a:p>
        </p:txBody>
      </p:sp>
      <p:sp>
        <p:nvSpPr>
          <p:cNvPr id="43" name="Freeform 201">
            <a:extLst>
              <a:ext uri="{FF2B5EF4-FFF2-40B4-BE49-F238E27FC236}">
                <a16:creationId xmlns:a16="http://schemas.microsoft.com/office/drawing/2014/main" id="{91121E1A-5586-4C94-B35C-D5A69085EAD4}"/>
              </a:ext>
            </a:extLst>
          </p:cNvPr>
          <p:cNvSpPr>
            <a:spLocks/>
          </p:cNvSpPr>
          <p:nvPr/>
        </p:nvSpPr>
        <p:spPr bwMode="auto">
          <a:xfrm>
            <a:off x="558674" y="870591"/>
            <a:ext cx="863853" cy="628933"/>
          </a:xfrm>
          <a:custGeom>
            <a:avLst/>
            <a:gdLst>
              <a:gd name="T0" fmla="*/ 16040 w 16127"/>
              <a:gd name="T1" fmla="*/ 3850 h 11970"/>
              <a:gd name="T2" fmla="*/ 15483 w 16127"/>
              <a:gd name="T3" fmla="*/ 2651 h 11970"/>
              <a:gd name="T4" fmla="*/ 14517 w 16127"/>
              <a:gd name="T5" fmla="*/ 1946 h 11970"/>
              <a:gd name="T6" fmla="*/ 13336 w 16127"/>
              <a:gd name="T7" fmla="*/ 1932 h 11970"/>
              <a:gd name="T8" fmla="*/ 12299 w 16127"/>
              <a:gd name="T9" fmla="*/ 2604 h 11970"/>
              <a:gd name="T10" fmla="*/ 11590 w 16127"/>
              <a:gd name="T11" fmla="*/ 3794 h 11970"/>
              <a:gd name="T12" fmla="*/ 11376 w 16127"/>
              <a:gd name="T13" fmla="*/ 5044 h 11970"/>
              <a:gd name="T14" fmla="*/ 11500 w 16127"/>
              <a:gd name="T15" fmla="*/ 6003 h 11970"/>
              <a:gd name="T16" fmla="*/ 11856 w 16127"/>
              <a:gd name="T17" fmla="*/ 6823 h 11970"/>
              <a:gd name="T18" fmla="*/ 12084 w 16127"/>
              <a:gd name="T19" fmla="*/ 7394 h 11970"/>
              <a:gd name="T20" fmla="*/ 11676 w 16127"/>
              <a:gd name="T21" fmla="*/ 7825 h 11970"/>
              <a:gd name="T22" fmla="*/ 11350 w 16127"/>
              <a:gd name="T23" fmla="*/ 8330 h 11970"/>
              <a:gd name="T24" fmla="*/ 11121 w 16127"/>
              <a:gd name="T25" fmla="*/ 8716 h 11970"/>
              <a:gd name="T26" fmla="*/ 11028 w 16127"/>
              <a:gd name="T27" fmla="*/ 7643 h 11970"/>
              <a:gd name="T28" fmla="*/ 10648 w 16127"/>
              <a:gd name="T29" fmla="*/ 6684 h 11970"/>
              <a:gd name="T30" fmla="*/ 9880 w 16127"/>
              <a:gd name="T31" fmla="*/ 5983 h 11970"/>
              <a:gd name="T32" fmla="*/ 10206 w 16127"/>
              <a:gd name="T33" fmla="*/ 5424 h 11970"/>
              <a:gd name="T34" fmla="*/ 10578 w 16127"/>
              <a:gd name="T35" fmla="*/ 4739 h 11970"/>
              <a:gd name="T36" fmla="*/ 10818 w 16127"/>
              <a:gd name="T37" fmla="*/ 3948 h 11970"/>
              <a:gd name="T38" fmla="*/ 10860 w 16127"/>
              <a:gd name="T39" fmla="*/ 2532 h 11970"/>
              <a:gd name="T40" fmla="*/ 10350 w 16127"/>
              <a:gd name="T41" fmla="*/ 1122 h 11970"/>
              <a:gd name="T42" fmla="*/ 9360 w 16127"/>
              <a:gd name="T43" fmla="*/ 214 h 11970"/>
              <a:gd name="T44" fmla="*/ 8065 w 16127"/>
              <a:gd name="T45" fmla="*/ 34 h 11970"/>
              <a:gd name="T46" fmla="*/ 6865 w 16127"/>
              <a:gd name="T47" fmla="*/ 640 h 11970"/>
              <a:gd name="T48" fmla="*/ 5993 w 16127"/>
              <a:gd name="T49" fmla="*/ 1859 h 11970"/>
              <a:gd name="T50" fmla="*/ 5643 w 16127"/>
              <a:gd name="T51" fmla="*/ 3344 h 11970"/>
              <a:gd name="T52" fmla="*/ 5748 w 16127"/>
              <a:gd name="T53" fmla="*/ 4498 h 11970"/>
              <a:gd name="T54" fmla="*/ 6153 w 16127"/>
              <a:gd name="T55" fmla="*/ 5487 h 11970"/>
              <a:gd name="T56" fmla="*/ 6640 w 16127"/>
              <a:gd name="T57" fmla="*/ 6224 h 11970"/>
              <a:gd name="T58" fmla="*/ 5813 w 16127"/>
              <a:gd name="T59" fmla="*/ 7004 h 11970"/>
              <a:gd name="T60" fmla="*/ 5162 w 16127"/>
              <a:gd name="T61" fmla="*/ 8056 h 11970"/>
              <a:gd name="T62" fmla="*/ 4676 w 16127"/>
              <a:gd name="T63" fmla="*/ 9322 h 11970"/>
              <a:gd name="T64" fmla="*/ 4540 w 16127"/>
              <a:gd name="T65" fmla="*/ 9139 h 11970"/>
              <a:gd name="T66" fmla="*/ 4360 w 16127"/>
              <a:gd name="T67" fmla="*/ 8827 h 11970"/>
              <a:gd name="T68" fmla="*/ 4087 w 16127"/>
              <a:gd name="T69" fmla="*/ 8578 h 11970"/>
              <a:gd name="T70" fmla="*/ 4349 w 16127"/>
              <a:gd name="T71" fmla="*/ 8212 h 11970"/>
              <a:gd name="T72" fmla="*/ 4773 w 16127"/>
              <a:gd name="T73" fmla="*/ 7632 h 11970"/>
              <a:gd name="T74" fmla="*/ 5058 w 16127"/>
              <a:gd name="T75" fmla="*/ 6916 h 11970"/>
              <a:gd name="T76" fmla="*/ 5164 w 16127"/>
              <a:gd name="T77" fmla="*/ 5859 h 11970"/>
              <a:gd name="T78" fmla="*/ 4853 w 16127"/>
              <a:gd name="T79" fmla="*/ 4697 h 11970"/>
              <a:gd name="T80" fmla="*/ 4143 w 16127"/>
              <a:gd name="T81" fmla="*/ 3893 h 11970"/>
              <a:gd name="T82" fmla="*/ 3154 w 16127"/>
              <a:gd name="T83" fmla="*/ 3626 h 11970"/>
              <a:gd name="T84" fmla="*/ 2181 w 16127"/>
              <a:gd name="T85" fmla="*/ 3987 h 11970"/>
              <a:gd name="T86" fmla="*/ 1434 w 16127"/>
              <a:gd name="T87" fmla="*/ 4856 h 11970"/>
              <a:gd name="T88" fmla="*/ 1065 w 16127"/>
              <a:gd name="T89" fmla="*/ 6058 h 11970"/>
              <a:gd name="T90" fmla="*/ 1112 w 16127"/>
              <a:gd name="T91" fmla="*/ 7053 h 11970"/>
              <a:gd name="T92" fmla="*/ 1437 w 16127"/>
              <a:gd name="T93" fmla="*/ 7901 h 11970"/>
              <a:gd name="T94" fmla="*/ 1994 w 16127"/>
              <a:gd name="T95" fmla="*/ 8521 h 11970"/>
              <a:gd name="T96" fmla="*/ 828 w 16127"/>
              <a:gd name="T97" fmla="*/ 9558 h 11970"/>
              <a:gd name="T98" fmla="*/ 180 w 16127"/>
              <a:gd name="T99" fmla="*/ 10968 h 11970"/>
              <a:gd name="T100" fmla="*/ 2 w 16127"/>
              <a:gd name="T101" fmla="*/ 11941 h 11970"/>
              <a:gd name="T102" fmla="*/ 4193 w 16127"/>
              <a:gd name="T103" fmla="*/ 11970 h 11970"/>
              <a:gd name="T104" fmla="*/ 14880 w 16127"/>
              <a:gd name="T105" fmla="*/ 11812 h 11970"/>
              <a:gd name="T106" fmla="*/ 15268 w 16127"/>
              <a:gd name="T107" fmla="*/ 10690 h 11970"/>
              <a:gd name="T108" fmla="*/ 15577 w 16127"/>
              <a:gd name="T109" fmla="*/ 8847 h 11970"/>
              <a:gd name="T110" fmla="*/ 15068 w 16127"/>
              <a:gd name="T111" fmla="*/ 7242 h 11970"/>
              <a:gd name="T112" fmla="*/ 15512 w 16127"/>
              <a:gd name="T113" fmla="*/ 6721 h 11970"/>
              <a:gd name="T114" fmla="*/ 15854 w 16127"/>
              <a:gd name="T115" fmla="*/ 6079 h 11970"/>
              <a:gd name="T116" fmla="*/ 16067 w 16127"/>
              <a:gd name="T117" fmla="*/ 5337 h 1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27" h="11970">
                <a:moveTo>
                  <a:pt x="16092" y="5180"/>
                </a:moveTo>
                <a:lnTo>
                  <a:pt x="16110" y="5025"/>
                </a:lnTo>
                <a:lnTo>
                  <a:pt x="16121" y="4872"/>
                </a:lnTo>
                <a:lnTo>
                  <a:pt x="16127" y="4720"/>
                </a:lnTo>
                <a:lnTo>
                  <a:pt x="16127" y="4570"/>
                </a:lnTo>
                <a:lnTo>
                  <a:pt x="16121" y="4422"/>
                </a:lnTo>
                <a:lnTo>
                  <a:pt x="16109" y="4275"/>
                </a:lnTo>
                <a:lnTo>
                  <a:pt x="16092" y="4131"/>
                </a:lnTo>
                <a:lnTo>
                  <a:pt x="16069" y="3989"/>
                </a:lnTo>
                <a:lnTo>
                  <a:pt x="16040" y="3850"/>
                </a:lnTo>
                <a:lnTo>
                  <a:pt x="16006" y="3714"/>
                </a:lnTo>
                <a:lnTo>
                  <a:pt x="15967" y="3581"/>
                </a:lnTo>
                <a:lnTo>
                  <a:pt x="15923" y="3451"/>
                </a:lnTo>
                <a:lnTo>
                  <a:pt x="15874" y="3324"/>
                </a:lnTo>
                <a:lnTo>
                  <a:pt x="15821" y="3201"/>
                </a:lnTo>
                <a:lnTo>
                  <a:pt x="15761" y="3083"/>
                </a:lnTo>
                <a:lnTo>
                  <a:pt x="15699" y="2968"/>
                </a:lnTo>
                <a:lnTo>
                  <a:pt x="15631" y="2858"/>
                </a:lnTo>
                <a:lnTo>
                  <a:pt x="15558" y="2752"/>
                </a:lnTo>
                <a:lnTo>
                  <a:pt x="15483" y="2651"/>
                </a:lnTo>
                <a:lnTo>
                  <a:pt x="15403" y="2555"/>
                </a:lnTo>
                <a:lnTo>
                  <a:pt x="15319" y="2463"/>
                </a:lnTo>
                <a:lnTo>
                  <a:pt x="15231" y="2377"/>
                </a:lnTo>
                <a:lnTo>
                  <a:pt x="15139" y="2298"/>
                </a:lnTo>
                <a:lnTo>
                  <a:pt x="15043" y="2224"/>
                </a:lnTo>
                <a:lnTo>
                  <a:pt x="14945" y="2155"/>
                </a:lnTo>
                <a:lnTo>
                  <a:pt x="14843" y="2093"/>
                </a:lnTo>
                <a:lnTo>
                  <a:pt x="14737" y="2037"/>
                </a:lnTo>
                <a:lnTo>
                  <a:pt x="14629" y="1989"/>
                </a:lnTo>
                <a:lnTo>
                  <a:pt x="14517" y="1946"/>
                </a:lnTo>
                <a:lnTo>
                  <a:pt x="14402" y="1911"/>
                </a:lnTo>
                <a:lnTo>
                  <a:pt x="14285" y="1883"/>
                </a:lnTo>
                <a:lnTo>
                  <a:pt x="14165" y="1863"/>
                </a:lnTo>
                <a:lnTo>
                  <a:pt x="14044" y="1849"/>
                </a:lnTo>
                <a:lnTo>
                  <a:pt x="13925" y="1844"/>
                </a:lnTo>
                <a:lnTo>
                  <a:pt x="13805" y="1847"/>
                </a:lnTo>
                <a:lnTo>
                  <a:pt x="13686" y="1858"/>
                </a:lnTo>
                <a:lnTo>
                  <a:pt x="13568" y="1876"/>
                </a:lnTo>
                <a:lnTo>
                  <a:pt x="13451" y="1901"/>
                </a:lnTo>
                <a:lnTo>
                  <a:pt x="13336" y="1932"/>
                </a:lnTo>
                <a:lnTo>
                  <a:pt x="13222" y="1972"/>
                </a:lnTo>
                <a:lnTo>
                  <a:pt x="13110" y="2017"/>
                </a:lnTo>
                <a:lnTo>
                  <a:pt x="13000" y="2070"/>
                </a:lnTo>
                <a:lnTo>
                  <a:pt x="12892" y="2128"/>
                </a:lnTo>
                <a:lnTo>
                  <a:pt x="12786" y="2193"/>
                </a:lnTo>
                <a:lnTo>
                  <a:pt x="12684" y="2263"/>
                </a:lnTo>
                <a:lnTo>
                  <a:pt x="12583" y="2340"/>
                </a:lnTo>
                <a:lnTo>
                  <a:pt x="12485" y="2422"/>
                </a:lnTo>
                <a:lnTo>
                  <a:pt x="12390" y="2510"/>
                </a:lnTo>
                <a:lnTo>
                  <a:pt x="12299" y="2604"/>
                </a:lnTo>
                <a:lnTo>
                  <a:pt x="12210" y="2702"/>
                </a:lnTo>
                <a:lnTo>
                  <a:pt x="12124" y="2805"/>
                </a:lnTo>
                <a:lnTo>
                  <a:pt x="12044" y="2914"/>
                </a:lnTo>
                <a:lnTo>
                  <a:pt x="11966" y="3027"/>
                </a:lnTo>
                <a:lnTo>
                  <a:pt x="11892" y="3144"/>
                </a:lnTo>
                <a:lnTo>
                  <a:pt x="11823" y="3266"/>
                </a:lnTo>
                <a:lnTo>
                  <a:pt x="11757" y="3392"/>
                </a:lnTo>
                <a:lnTo>
                  <a:pt x="11697" y="3522"/>
                </a:lnTo>
                <a:lnTo>
                  <a:pt x="11640" y="3657"/>
                </a:lnTo>
                <a:lnTo>
                  <a:pt x="11590" y="3794"/>
                </a:lnTo>
                <a:lnTo>
                  <a:pt x="11544" y="3935"/>
                </a:lnTo>
                <a:lnTo>
                  <a:pt x="11502" y="4080"/>
                </a:lnTo>
                <a:lnTo>
                  <a:pt x="11467" y="4227"/>
                </a:lnTo>
                <a:lnTo>
                  <a:pt x="11437" y="4378"/>
                </a:lnTo>
                <a:lnTo>
                  <a:pt x="11413" y="4532"/>
                </a:lnTo>
                <a:lnTo>
                  <a:pt x="11399" y="4635"/>
                </a:lnTo>
                <a:lnTo>
                  <a:pt x="11389" y="4738"/>
                </a:lnTo>
                <a:lnTo>
                  <a:pt x="11382" y="4841"/>
                </a:lnTo>
                <a:lnTo>
                  <a:pt x="11378" y="4943"/>
                </a:lnTo>
                <a:lnTo>
                  <a:pt x="11376" y="5044"/>
                </a:lnTo>
                <a:lnTo>
                  <a:pt x="11377" y="5144"/>
                </a:lnTo>
                <a:lnTo>
                  <a:pt x="11380" y="5244"/>
                </a:lnTo>
                <a:lnTo>
                  <a:pt x="11387" y="5342"/>
                </a:lnTo>
                <a:lnTo>
                  <a:pt x="11395" y="5439"/>
                </a:lnTo>
                <a:lnTo>
                  <a:pt x="11408" y="5536"/>
                </a:lnTo>
                <a:lnTo>
                  <a:pt x="11421" y="5632"/>
                </a:lnTo>
                <a:lnTo>
                  <a:pt x="11437" y="5726"/>
                </a:lnTo>
                <a:lnTo>
                  <a:pt x="11456" y="5820"/>
                </a:lnTo>
                <a:lnTo>
                  <a:pt x="11477" y="5912"/>
                </a:lnTo>
                <a:lnTo>
                  <a:pt x="11500" y="6003"/>
                </a:lnTo>
                <a:lnTo>
                  <a:pt x="11526" y="6092"/>
                </a:lnTo>
                <a:lnTo>
                  <a:pt x="11555" y="6179"/>
                </a:lnTo>
                <a:lnTo>
                  <a:pt x="11585" y="6266"/>
                </a:lnTo>
                <a:lnTo>
                  <a:pt x="11617" y="6351"/>
                </a:lnTo>
                <a:lnTo>
                  <a:pt x="11651" y="6434"/>
                </a:lnTo>
                <a:lnTo>
                  <a:pt x="11689" y="6516"/>
                </a:lnTo>
                <a:lnTo>
                  <a:pt x="11727" y="6595"/>
                </a:lnTo>
                <a:lnTo>
                  <a:pt x="11768" y="6673"/>
                </a:lnTo>
                <a:lnTo>
                  <a:pt x="11812" y="6750"/>
                </a:lnTo>
                <a:lnTo>
                  <a:pt x="11856" y="6823"/>
                </a:lnTo>
                <a:lnTo>
                  <a:pt x="11903" y="6895"/>
                </a:lnTo>
                <a:lnTo>
                  <a:pt x="11953" y="6966"/>
                </a:lnTo>
                <a:lnTo>
                  <a:pt x="12003" y="7033"/>
                </a:lnTo>
                <a:lnTo>
                  <a:pt x="12056" y="7099"/>
                </a:lnTo>
                <a:lnTo>
                  <a:pt x="12110" y="7163"/>
                </a:lnTo>
                <a:lnTo>
                  <a:pt x="12167" y="7224"/>
                </a:lnTo>
                <a:lnTo>
                  <a:pt x="12224" y="7283"/>
                </a:lnTo>
                <a:lnTo>
                  <a:pt x="12177" y="7319"/>
                </a:lnTo>
                <a:lnTo>
                  <a:pt x="12130" y="7355"/>
                </a:lnTo>
                <a:lnTo>
                  <a:pt x="12084" y="7394"/>
                </a:lnTo>
                <a:lnTo>
                  <a:pt x="12040" y="7433"/>
                </a:lnTo>
                <a:lnTo>
                  <a:pt x="11995" y="7474"/>
                </a:lnTo>
                <a:lnTo>
                  <a:pt x="11952" y="7514"/>
                </a:lnTo>
                <a:lnTo>
                  <a:pt x="11911" y="7556"/>
                </a:lnTo>
                <a:lnTo>
                  <a:pt x="11869" y="7599"/>
                </a:lnTo>
                <a:lnTo>
                  <a:pt x="11829" y="7642"/>
                </a:lnTo>
                <a:lnTo>
                  <a:pt x="11790" y="7687"/>
                </a:lnTo>
                <a:lnTo>
                  <a:pt x="11750" y="7732"/>
                </a:lnTo>
                <a:lnTo>
                  <a:pt x="11713" y="7778"/>
                </a:lnTo>
                <a:lnTo>
                  <a:pt x="11676" y="7825"/>
                </a:lnTo>
                <a:lnTo>
                  <a:pt x="11639" y="7873"/>
                </a:lnTo>
                <a:lnTo>
                  <a:pt x="11604" y="7921"/>
                </a:lnTo>
                <a:lnTo>
                  <a:pt x="11570" y="7970"/>
                </a:lnTo>
                <a:lnTo>
                  <a:pt x="11536" y="8020"/>
                </a:lnTo>
                <a:lnTo>
                  <a:pt x="11503" y="8070"/>
                </a:lnTo>
                <a:lnTo>
                  <a:pt x="11471" y="8121"/>
                </a:lnTo>
                <a:lnTo>
                  <a:pt x="11440" y="8172"/>
                </a:lnTo>
                <a:lnTo>
                  <a:pt x="11409" y="8225"/>
                </a:lnTo>
                <a:lnTo>
                  <a:pt x="11379" y="8277"/>
                </a:lnTo>
                <a:lnTo>
                  <a:pt x="11350" y="8330"/>
                </a:lnTo>
                <a:lnTo>
                  <a:pt x="11322" y="8383"/>
                </a:lnTo>
                <a:lnTo>
                  <a:pt x="11294" y="8437"/>
                </a:lnTo>
                <a:lnTo>
                  <a:pt x="11266" y="8491"/>
                </a:lnTo>
                <a:lnTo>
                  <a:pt x="11240" y="8546"/>
                </a:lnTo>
                <a:lnTo>
                  <a:pt x="11215" y="8601"/>
                </a:lnTo>
                <a:lnTo>
                  <a:pt x="11190" y="8657"/>
                </a:lnTo>
                <a:lnTo>
                  <a:pt x="11166" y="8712"/>
                </a:lnTo>
                <a:lnTo>
                  <a:pt x="11142" y="8768"/>
                </a:lnTo>
                <a:lnTo>
                  <a:pt x="11119" y="8824"/>
                </a:lnTo>
                <a:lnTo>
                  <a:pt x="11121" y="8716"/>
                </a:lnTo>
                <a:lnTo>
                  <a:pt x="11122" y="8608"/>
                </a:lnTo>
                <a:lnTo>
                  <a:pt x="11121" y="8499"/>
                </a:lnTo>
                <a:lnTo>
                  <a:pt x="11117" y="8390"/>
                </a:lnTo>
                <a:lnTo>
                  <a:pt x="11111" y="8282"/>
                </a:lnTo>
                <a:lnTo>
                  <a:pt x="11104" y="8174"/>
                </a:lnTo>
                <a:lnTo>
                  <a:pt x="11093" y="8066"/>
                </a:lnTo>
                <a:lnTo>
                  <a:pt x="11081" y="7959"/>
                </a:lnTo>
                <a:lnTo>
                  <a:pt x="11066" y="7853"/>
                </a:lnTo>
                <a:lnTo>
                  <a:pt x="11048" y="7747"/>
                </a:lnTo>
                <a:lnTo>
                  <a:pt x="11028" y="7643"/>
                </a:lnTo>
                <a:lnTo>
                  <a:pt x="11003" y="7539"/>
                </a:lnTo>
                <a:lnTo>
                  <a:pt x="10977" y="7437"/>
                </a:lnTo>
                <a:lnTo>
                  <a:pt x="10948" y="7336"/>
                </a:lnTo>
                <a:lnTo>
                  <a:pt x="10916" y="7237"/>
                </a:lnTo>
                <a:lnTo>
                  <a:pt x="10879" y="7140"/>
                </a:lnTo>
                <a:lnTo>
                  <a:pt x="10840" y="7045"/>
                </a:lnTo>
                <a:lnTo>
                  <a:pt x="10798" y="6951"/>
                </a:lnTo>
                <a:lnTo>
                  <a:pt x="10751" y="6860"/>
                </a:lnTo>
                <a:lnTo>
                  <a:pt x="10701" y="6771"/>
                </a:lnTo>
                <a:lnTo>
                  <a:pt x="10648" y="6684"/>
                </a:lnTo>
                <a:lnTo>
                  <a:pt x="10590" y="6600"/>
                </a:lnTo>
                <a:lnTo>
                  <a:pt x="10529" y="6519"/>
                </a:lnTo>
                <a:lnTo>
                  <a:pt x="10462" y="6440"/>
                </a:lnTo>
                <a:lnTo>
                  <a:pt x="10392" y="6365"/>
                </a:lnTo>
                <a:lnTo>
                  <a:pt x="10319" y="6292"/>
                </a:lnTo>
                <a:lnTo>
                  <a:pt x="10240" y="6223"/>
                </a:lnTo>
                <a:lnTo>
                  <a:pt x="10157" y="6158"/>
                </a:lnTo>
                <a:lnTo>
                  <a:pt x="10070" y="6096"/>
                </a:lnTo>
                <a:lnTo>
                  <a:pt x="9977" y="6038"/>
                </a:lnTo>
                <a:lnTo>
                  <a:pt x="9880" y="5983"/>
                </a:lnTo>
                <a:lnTo>
                  <a:pt x="9779" y="5933"/>
                </a:lnTo>
                <a:lnTo>
                  <a:pt x="9829" y="5882"/>
                </a:lnTo>
                <a:lnTo>
                  <a:pt x="9879" y="5830"/>
                </a:lnTo>
                <a:lnTo>
                  <a:pt x="9929" y="5776"/>
                </a:lnTo>
                <a:lnTo>
                  <a:pt x="9978" y="5721"/>
                </a:lnTo>
                <a:lnTo>
                  <a:pt x="10026" y="5664"/>
                </a:lnTo>
                <a:lnTo>
                  <a:pt x="10072" y="5606"/>
                </a:lnTo>
                <a:lnTo>
                  <a:pt x="10117" y="5547"/>
                </a:lnTo>
                <a:lnTo>
                  <a:pt x="10162" y="5486"/>
                </a:lnTo>
                <a:lnTo>
                  <a:pt x="10206" y="5424"/>
                </a:lnTo>
                <a:lnTo>
                  <a:pt x="10248" y="5362"/>
                </a:lnTo>
                <a:lnTo>
                  <a:pt x="10290" y="5297"/>
                </a:lnTo>
                <a:lnTo>
                  <a:pt x="10330" y="5231"/>
                </a:lnTo>
                <a:lnTo>
                  <a:pt x="10368" y="5164"/>
                </a:lnTo>
                <a:lnTo>
                  <a:pt x="10407" y="5096"/>
                </a:lnTo>
                <a:lnTo>
                  <a:pt x="10443" y="5026"/>
                </a:lnTo>
                <a:lnTo>
                  <a:pt x="10479" y="4956"/>
                </a:lnTo>
                <a:lnTo>
                  <a:pt x="10513" y="4885"/>
                </a:lnTo>
                <a:lnTo>
                  <a:pt x="10546" y="4812"/>
                </a:lnTo>
                <a:lnTo>
                  <a:pt x="10578" y="4739"/>
                </a:lnTo>
                <a:lnTo>
                  <a:pt x="10608" y="4664"/>
                </a:lnTo>
                <a:lnTo>
                  <a:pt x="10636" y="4588"/>
                </a:lnTo>
                <a:lnTo>
                  <a:pt x="10665" y="4512"/>
                </a:lnTo>
                <a:lnTo>
                  <a:pt x="10691" y="4434"/>
                </a:lnTo>
                <a:lnTo>
                  <a:pt x="10716" y="4355"/>
                </a:lnTo>
                <a:lnTo>
                  <a:pt x="10739" y="4275"/>
                </a:lnTo>
                <a:lnTo>
                  <a:pt x="10761" y="4195"/>
                </a:lnTo>
                <a:lnTo>
                  <a:pt x="10782" y="4114"/>
                </a:lnTo>
                <a:lnTo>
                  <a:pt x="10800" y="4031"/>
                </a:lnTo>
                <a:lnTo>
                  <a:pt x="10818" y="3948"/>
                </a:lnTo>
                <a:lnTo>
                  <a:pt x="10833" y="3864"/>
                </a:lnTo>
                <a:lnTo>
                  <a:pt x="10848" y="3780"/>
                </a:lnTo>
                <a:lnTo>
                  <a:pt x="10860" y="3694"/>
                </a:lnTo>
                <a:lnTo>
                  <a:pt x="10880" y="3523"/>
                </a:lnTo>
                <a:lnTo>
                  <a:pt x="10893" y="3354"/>
                </a:lnTo>
                <a:lnTo>
                  <a:pt x="10901" y="3185"/>
                </a:lnTo>
                <a:lnTo>
                  <a:pt x="10900" y="3018"/>
                </a:lnTo>
                <a:lnTo>
                  <a:pt x="10893" y="2854"/>
                </a:lnTo>
                <a:lnTo>
                  <a:pt x="10880" y="2691"/>
                </a:lnTo>
                <a:lnTo>
                  <a:pt x="10860" y="2532"/>
                </a:lnTo>
                <a:lnTo>
                  <a:pt x="10835" y="2375"/>
                </a:lnTo>
                <a:lnTo>
                  <a:pt x="10804" y="2221"/>
                </a:lnTo>
                <a:lnTo>
                  <a:pt x="10765" y="2071"/>
                </a:lnTo>
                <a:lnTo>
                  <a:pt x="10723" y="1923"/>
                </a:lnTo>
                <a:lnTo>
                  <a:pt x="10674" y="1779"/>
                </a:lnTo>
                <a:lnTo>
                  <a:pt x="10619" y="1638"/>
                </a:lnTo>
                <a:lnTo>
                  <a:pt x="10560" y="1503"/>
                </a:lnTo>
                <a:lnTo>
                  <a:pt x="10495" y="1371"/>
                </a:lnTo>
                <a:lnTo>
                  <a:pt x="10425" y="1245"/>
                </a:lnTo>
                <a:lnTo>
                  <a:pt x="10350" y="1122"/>
                </a:lnTo>
                <a:lnTo>
                  <a:pt x="10271" y="1004"/>
                </a:lnTo>
                <a:lnTo>
                  <a:pt x="10186" y="893"/>
                </a:lnTo>
                <a:lnTo>
                  <a:pt x="10097" y="786"/>
                </a:lnTo>
                <a:lnTo>
                  <a:pt x="10004" y="685"/>
                </a:lnTo>
                <a:lnTo>
                  <a:pt x="9907" y="591"/>
                </a:lnTo>
                <a:lnTo>
                  <a:pt x="9805" y="502"/>
                </a:lnTo>
                <a:lnTo>
                  <a:pt x="9699" y="420"/>
                </a:lnTo>
                <a:lnTo>
                  <a:pt x="9590" y="344"/>
                </a:lnTo>
                <a:lnTo>
                  <a:pt x="9476" y="276"/>
                </a:lnTo>
                <a:lnTo>
                  <a:pt x="9360" y="214"/>
                </a:lnTo>
                <a:lnTo>
                  <a:pt x="9239" y="160"/>
                </a:lnTo>
                <a:lnTo>
                  <a:pt x="9116" y="113"/>
                </a:lnTo>
                <a:lnTo>
                  <a:pt x="8989" y="74"/>
                </a:lnTo>
                <a:lnTo>
                  <a:pt x="8859" y="42"/>
                </a:lnTo>
                <a:lnTo>
                  <a:pt x="8727" y="20"/>
                </a:lnTo>
                <a:lnTo>
                  <a:pt x="8593" y="6"/>
                </a:lnTo>
                <a:lnTo>
                  <a:pt x="8459" y="0"/>
                </a:lnTo>
                <a:lnTo>
                  <a:pt x="8327" y="3"/>
                </a:lnTo>
                <a:lnTo>
                  <a:pt x="8195" y="15"/>
                </a:lnTo>
                <a:lnTo>
                  <a:pt x="8065" y="34"/>
                </a:lnTo>
                <a:lnTo>
                  <a:pt x="7936" y="62"/>
                </a:lnTo>
                <a:lnTo>
                  <a:pt x="7808" y="98"/>
                </a:lnTo>
                <a:lnTo>
                  <a:pt x="7682" y="140"/>
                </a:lnTo>
                <a:lnTo>
                  <a:pt x="7558" y="191"/>
                </a:lnTo>
                <a:lnTo>
                  <a:pt x="7437" y="248"/>
                </a:lnTo>
                <a:lnTo>
                  <a:pt x="7317" y="314"/>
                </a:lnTo>
                <a:lnTo>
                  <a:pt x="7200" y="386"/>
                </a:lnTo>
                <a:lnTo>
                  <a:pt x="7085" y="463"/>
                </a:lnTo>
                <a:lnTo>
                  <a:pt x="6974" y="548"/>
                </a:lnTo>
                <a:lnTo>
                  <a:pt x="6865" y="640"/>
                </a:lnTo>
                <a:lnTo>
                  <a:pt x="6761" y="737"/>
                </a:lnTo>
                <a:lnTo>
                  <a:pt x="6659" y="840"/>
                </a:lnTo>
                <a:lnTo>
                  <a:pt x="6561" y="949"/>
                </a:lnTo>
                <a:lnTo>
                  <a:pt x="6466" y="1064"/>
                </a:lnTo>
                <a:lnTo>
                  <a:pt x="6377" y="1184"/>
                </a:lnTo>
                <a:lnTo>
                  <a:pt x="6291" y="1309"/>
                </a:lnTo>
                <a:lnTo>
                  <a:pt x="6209" y="1440"/>
                </a:lnTo>
                <a:lnTo>
                  <a:pt x="6132" y="1574"/>
                </a:lnTo>
                <a:lnTo>
                  <a:pt x="6060" y="1714"/>
                </a:lnTo>
                <a:lnTo>
                  <a:pt x="5993" y="1859"/>
                </a:lnTo>
                <a:lnTo>
                  <a:pt x="5930" y="2007"/>
                </a:lnTo>
                <a:lnTo>
                  <a:pt x="5874" y="2159"/>
                </a:lnTo>
                <a:lnTo>
                  <a:pt x="5823" y="2316"/>
                </a:lnTo>
                <a:lnTo>
                  <a:pt x="5778" y="2475"/>
                </a:lnTo>
                <a:lnTo>
                  <a:pt x="5739" y="2639"/>
                </a:lnTo>
                <a:lnTo>
                  <a:pt x="5705" y="2806"/>
                </a:lnTo>
                <a:lnTo>
                  <a:pt x="5678" y="2976"/>
                </a:lnTo>
                <a:lnTo>
                  <a:pt x="5663" y="3099"/>
                </a:lnTo>
                <a:lnTo>
                  <a:pt x="5651" y="3221"/>
                </a:lnTo>
                <a:lnTo>
                  <a:pt x="5643" y="3344"/>
                </a:lnTo>
                <a:lnTo>
                  <a:pt x="5639" y="3464"/>
                </a:lnTo>
                <a:lnTo>
                  <a:pt x="5638" y="3584"/>
                </a:lnTo>
                <a:lnTo>
                  <a:pt x="5640" y="3702"/>
                </a:lnTo>
                <a:lnTo>
                  <a:pt x="5646" y="3820"/>
                </a:lnTo>
                <a:lnTo>
                  <a:pt x="5655" y="3936"/>
                </a:lnTo>
                <a:lnTo>
                  <a:pt x="5667" y="4052"/>
                </a:lnTo>
                <a:lnTo>
                  <a:pt x="5682" y="4165"/>
                </a:lnTo>
                <a:lnTo>
                  <a:pt x="5701" y="4278"/>
                </a:lnTo>
                <a:lnTo>
                  <a:pt x="5722" y="4389"/>
                </a:lnTo>
                <a:lnTo>
                  <a:pt x="5748" y="4498"/>
                </a:lnTo>
                <a:lnTo>
                  <a:pt x="5775" y="4606"/>
                </a:lnTo>
                <a:lnTo>
                  <a:pt x="5806" y="4712"/>
                </a:lnTo>
                <a:lnTo>
                  <a:pt x="5839" y="4816"/>
                </a:lnTo>
                <a:lnTo>
                  <a:pt x="5876" y="4918"/>
                </a:lnTo>
                <a:lnTo>
                  <a:pt x="5916" y="5018"/>
                </a:lnTo>
                <a:lnTo>
                  <a:pt x="5957" y="5116"/>
                </a:lnTo>
                <a:lnTo>
                  <a:pt x="6003" y="5213"/>
                </a:lnTo>
                <a:lnTo>
                  <a:pt x="6050" y="5306"/>
                </a:lnTo>
                <a:lnTo>
                  <a:pt x="6099" y="5398"/>
                </a:lnTo>
                <a:lnTo>
                  <a:pt x="6153" y="5487"/>
                </a:lnTo>
                <a:lnTo>
                  <a:pt x="6207" y="5573"/>
                </a:lnTo>
                <a:lnTo>
                  <a:pt x="6265" y="5656"/>
                </a:lnTo>
                <a:lnTo>
                  <a:pt x="6325" y="5738"/>
                </a:lnTo>
                <a:lnTo>
                  <a:pt x="6387" y="5816"/>
                </a:lnTo>
                <a:lnTo>
                  <a:pt x="6452" y="5892"/>
                </a:lnTo>
                <a:lnTo>
                  <a:pt x="6519" y="5964"/>
                </a:lnTo>
                <a:lnTo>
                  <a:pt x="6587" y="6033"/>
                </a:lnTo>
                <a:lnTo>
                  <a:pt x="6659" y="6100"/>
                </a:lnTo>
                <a:lnTo>
                  <a:pt x="6731" y="6163"/>
                </a:lnTo>
                <a:lnTo>
                  <a:pt x="6640" y="6224"/>
                </a:lnTo>
                <a:lnTo>
                  <a:pt x="6549" y="6288"/>
                </a:lnTo>
                <a:lnTo>
                  <a:pt x="6459" y="6355"/>
                </a:lnTo>
                <a:lnTo>
                  <a:pt x="6373" y="6426"/>
                </a:lnTo>
                <a:lnTo>
                  <a:pt x="6287" y="6499"/>
                </a:lnTo>
                <a:lnTo>
                  <a:pt x="6203" y="6576"/>
                </a:lnTo>
                <a:lnTo>
                  <a:pt x="6122" y="6656"/>
                </a:lnTo>
                <a:lnTo>
                  <a:pt x="6042" y="6739"/>
                </a:lnTo>
                <a:lnTo>
                  <a:pt x="5964" y="6824"/>
                </a:lnTo>
                <a:lnTo>
                  <a:pt x="5888" y="6913"/>
                </a:lnTo>
                <a:lnTo>
                  <a:pt x="5813" y="7004"/>
                </a:lnTo>
                <a:lnTo>
                  <a:pt x="5741" y="7098"/>
                </a:lnTo>
                <a:lnTo>
                  <a:pt x="5669" y="7195"/>
                </a:lnTo>
                <a:lnTo>
                  <a:pt x="5599" y="7294"/>
                </a:lnTo>
                <a:lnTo>
                  <a:pt x="5532" y="7396"/>
                </a:lnTo>
                <a:lnTo>
                  <a:pt x="5466" y="7500"/>
                </a:lnTo>
                <a:lnTo>
                  <a:pt x="5402" y="7606"/>
                </a:lnTo>
                <a:lnTo>
                  <a:pt x="5339" y="7715"/>
                </a:lnTo>
                <a:lnTo>
                  <a:pt x="5278" y="7827"/>
                </a:lnTo>
                <a:lnTo>
                  <a:pt x="5219" y="7940"/>
                </a:lnTo>
                <a:lnTo>
                  <a:pt x="5162" y="8056"/>
                </a:lnTo>
                <a:lnTo>
                  <a:pt x="5106" y="8174"/>
                </a:lnTo>
                <a:lnTo>
                  <a:pt x="5051" y="8294"/>
                </a:lnTo>
                <a:lnTo>
                  <a:pt x="4999" y="8415"/>
                </a:lnTo>
                <a:lnTo>
                  <a:pt x="4948" y="8540"/>
                </a:lnTo>
                <a:lnTo>
                  <a:pt x="4899" y="8666"/>
                </a:lnTo>
                <a:lnTo>
                  <a:pt x="4852" y="8793"/>
                </a:lnTo>
                <a:lnTo>
                  <a:pt x="4805" y="8923"/>
                </a:lnTo>
                <a:lnTo>
                  <a:pt x="4761" y="9054"/>
                </a:lnTo>
                <a:lnTo>
                  <a:pt x="4717" y="9187"/>
                </a:lnTo>
                <a:lnTo>
                  <a:pt x="4676" y="9322"/>
                </a:lnTo>
                <a:lnTo>
                  <a:pt x="4637" y="9457"/>
                </a:lnTo>
                <a:lnTo>
                  <a:pt x="4629" y="9421"/>
                </a:lnTo>
                <a:lnTo>
                  <a:pt x="4621" y="9385"/>
                </a:lnTo>
                <a:lnTo>
                  <a:pt x="4611" y="9348"/>
                </a:lnTo>
                <a:lnTo>
                  <a:pt x="4601" y="9313"/>
                </a:lnTo>
                <a:lnTo>
                  <a:pt x="4590" y="9278"/>
                </a:lnTo>
                <a:lnTo>
                  <a:pt x="4578" y="9242"/>
                </a:lnTo>
                <a:lnTo>
                  <a:pt x="4567" y="9208"/>
                </a:lnTo>
                <a:lnTo>
                  <a:pt x="4554" y="9174"/>
                </a:lnTo>
                <a:lnTo>
                  <a:pt x="4540" y="9139"/>
                </a:lnTo>
                <a:lnTo>
                  <a:pt x="4526" y="9106"/>
                </a:lnTo>
                <a:lnTo>
                  <a:pt x="4511" y="9073"/>
                </a:lnTo>
                <a:lnTo>
                  <a:pt x="4495" y="9040"/>
                </a:lnTo>
                <a:lnTo>
                  <a:pt x="4478" y="9008"/>
                </a:lnTo>
                <a:lnTo>
                  <a:pt x="4460" y="8977"/>
                </a:lnTo>
                <a:lnTo>
                  <a:pt x="4442" y="8945"/>
                </a:lnTo>
                <a:lnTo>
                  <a:pt x="4422" y="8915"/>
                </a:lnTo>
                <a:lnTo>
                  <a:pt x="4403" y="8885"/>
                </a:lnTo>
                <a:lnTo>
                  <a:pt x="4382" y="8856"/>
                </a:lnTo>
                <a:lnTo>
                  <a:pt x="4360" y="8827"/>
                </a:lnTo>
                <a:lnTo>
                  <a:pt x="4336" y="8799"/>
                </a:lnTo>
                <a:lnTo>
                  <a:pt x="4313" y="8771"/>
                </a:lnTo>
                <a:lnTo>
                  <a:pt x="4288" y="8745"/>
                </a:lnTo>
                <a:lnTo>
                  <a:pt x="4263" y="8718"/>
                </a:lnTo>
                <a:lnTo>
                  <a:pt x="4236" y="8693"/>
                </a:lnTo>
                <a:lnTo>
                  <a:pt x="4208" y="8669"/>
                </a:lnTo>
                <a:lnTo>
                  <a:pt x="4179" y="8645"/>
                </a:lnTo>
                <a:lnTo>
                  <a:pt x="4150" y="8621"/>
                </a:lnTo>
                <a:lnTo>
                  <a:pt x="4120" y="8599"/>
                </a:lnTo>
                <a:lnTo>
                  <a:pt x="4087" y="8578"/>
                </a:lnTo>
                <a:lnTo>
                  <a:pt x="4055" y="8557"/>
                </a:lnTo>
                <a:lnTo>
                  <a:pt x="4021" y="8538"/>
                </a:lnTo>
                <a:lnTo>
                  <a:pt x="3987" y="8518"/>
                </a:lnTo>
                <a:lnTo>
                  <a:pt x="4041" y="8480"/>
                </a:lnTo>
                <a:lnTo>
                  <a:pt x="4094" y="8440"/>
                </a:lnTo>
                <a:lnTo>
                  <a:pt x="4147" y="8397"/>
                </a:lnTo>
                <a:lnTo>
                  <a:pt x="4198" y="8354"/>
                </a:lnTo>
                <a:lnTo>
                  <a:pt x="4250" y="8308"/>
                </a:lnTo>
                <a:lnTo>
                  <a:pt x="4299" y="8261"/>
                </a:lnTo>
                <a:lnTo>
                  <a:pt x="4349" y="8212"/>
                </a:lnTo>
                <a:lnTo>
                  <a:pt x="4396" y="8161"/>
                </a:lnTo>
                <a:lnTo>
                  <a:pt x="4442" y="8109"/>
                </a:lnTo>
                <a:lnTo>
                  <a:pt x="4489" y="8054"/>
                </a:lnTo>
                <a:lnTo>
                  <a:pt x="4533" y="7999"/>
                </a:lnTo>
                <a:lnTo>
                  <a:pt x="4576" y="7941"/>
                </a:lnTo>
                <a:lnTo>
                  <a:pt x="4618" y="7882"/>
                </a:lnTo>
                <a:lnTo>
                  <a:pt x="4659" y="7822"/>
                </a:lnTo>
                <a:lnTo>
                  <a:pt x="4698" y="7760"/>
                </a:lnTo>
                <a:lnTo>
                  <a:pt x="4737" y="7697"/>
                </a:lnTo>
                <a:lnTo>
                  <a:pt x="4773" y="7632"/>
                </a:lnTo>
                <a:lnTo>
                  <a:pt x="4808" y="7566"/>
                </a:lnTo>
                <a:lnTo>
                  <a:pt x="4842" y="7499"/>
                </a:lnTo>
                <a:lnTo>
                  <a:pt x="4875" y="7430"/>
                </a:lnTo>
                <a:lnTo>
                  <a:pt x="4906" y="7360"/>
                </a:lnTo>
                <a:lnTo>
                  <a:pt x="4935" y="7290"/>
                </a:lnTo>
                <a:lnTo>
                  <a:pt x="4963" y="7217"/>
                </a:lnTo>
                <a:lnTo>
                  <a:pt x="4990" y="7143"/>
                </a:lnTo>
                <a:lnTo>
                  <a:pt x="5015" y="7069"/>
                </a:lnTo>
                <a:lnTo>
                  <a:pt x="5037" y="6993"/>
                </a:lnTo>
                <a:lnTo>
                  <a:pt x="5058" y="6916"/>
                </a:lnTo>
                <a:lnTo>
                  <a:pt x="5078" y="6839"/>
                </a:lnTo>
                <a:lnTo>
                  <a:pt x="5095" y="6760"/>
                </a:lnTo>
                <a:lnTo>
                  <a:pt x="5112" y="6680"/>
                </a:lnTo>
                <a:lnTo>
                  <a:pt x="5126" y="6599"/>
                </a:lnTo>
                <a:lnTo>
                  <a:pt x="5139" y="6518"/>
                </a:lnTo>
                <a:lnTo>
                  <a:pt x="5154" y="6383"/>
                </a:lnTo>
                <a:lnTo>
                  <a:pt x="5165" y="6250"/>
                </a:lnTo>
                <a:lnTo>
                  <a:pt x="5169" y="6119"/>
                </a:lnTo>
                <a:lnTo>
                  <a:pt x="5169" y="5989"/>
                </a:lnTo>
                <a:lnTo>
                  <a:pt x="5164" y="5859"/>
                </a:lnTo>
                <a:lnTo>
                  <a:pt x="5154" y="5732"/>
                </a:lnTo>
                <a:lnTo>
                  <a:pt x="5139" y="5607"/>
                </a:lnTo>
                <a:lnTo>
                  <a:pt x="5119" y="5484"/>
                </a:lnTo>
                <a:lnTo>
                  <a:pt x="5093" y="5364"/>
                </a:lnTo>
                <a:lnTo>
                  <a:pt x="5064" y="5246"/>
                </a:lnTo>
                <a:lnTo>
                  <a:pt x="5030" y="5129"/>
                </a:lnTo>
                <a:lnTo>
                  <a:pt x="4992" y="5017"/>
                </a:lnTo>
                <a:lnTo>
                  <a:pt x="4949" y="4907"/>
                </a:lnTo>
                <a:lnTo>
                  <a:pt x="4903" y="4800"/>
                </a:lnTo>
                <a:lnTo>
                  <a:pt x="4853" y="4697"/>
                </a:lnTo>
                <a:lnTo>
                  <a:pt x="4797" y="4598"/>
                </a:lnTo>
                <a:lnTo>
                  <a:pt x="4739" y="4503"/>
                </a:lnTo>
                <a:lnTo>
                  <a:pt x="4676" y="4411"/>
                </a:lnTo>
                <a:lnTo>
                  <a:pt x="4611" y="4323"/>
                </a:lnTo>
                <a:lnTo>
                  <a:pt x="4541" y="4239"/>
                </a:lnTo>
                <a:lnTo>
                  <a:pt x="4467" y="4160"/>
                </a:lnTo>
                <a:lnTo>
                  <a:pt x="4391" y="4087"/>
                </a:lnTo>
                <a:lnTo>
                  <a:pt x="4311" y="4017"/>
                </a:lnTo>
                <a:lnTo>
                  <a:pt x="4229" y="3952"/>
                </a:lnTo>
                <a:lnTo>
                  <a:pt x="4143" y="3893"/>
                </a:lnTo>
                <a:lnTo>
                  <a:pt x="4054" y="3839"/>
                </a:lnTo>
                <a:lnTo>
                  <a:pt x="3963" y="3791"/>
                </a:lnTo>
                <a:lnTo>
                  <a:pt x="3869" y="3748"/>
                </a:lnTo>
                <a:lnTo>
                  <a:pt x="3772" y="3712"/>
                </a:lnTo>
                <a:lnTo>
                  <a:pt x="3673" y="3682"/>
                </a:lnTo>
                <a:lnTo>
                  <a:pt x="3571" y="3657"/>
                </a:lnTo>
                <a:lnTo>
                  <a:pt x="3467" y="3639"/>
                </a:lnTo>
                <a:lnTo>
                  <a:pt x="3362" y="3628"/>
                </a:lnTo>
                <a:lnTo>
                  <a:pt x="3258" y="3623"/>
                </a:lnTo>
                <a:lnTo>
                  <a:pt x="3154" y="3626"/>
                </a:lnTo>
                <a:lnTo>
                  <a:pt x="3050" y="3635"/>
                </a:lnTo>
                <a:lnTo>
                  <a:pt x="2948" y="3650"/>
                </a:lnTo>
                <a:lnTo>
                  <a:pt x="2848" y="3672"/>
                </a:lnTo>
                <a:lnTo>
                  <a:pt x="2748" y="3700"/>
                </a:lnTo>
                <a:lnTo>
                  <a:pt x="2649" y="3733"/>
                </a:lnTo>
                <a:lnTo>
                  <a:pt x="2552" y="3773"/>
                </a:lnTo>
                <a:lnTo>
                  <a:pt x="2456" y="3818"/>
                </a:lnTo>
                <a:lnTo>
                  <a:pt x="2363" y="3869"/>
                </a:lnTo>
                <a:lnTo>
                  <a:pt x="2271" y="3925"/>
                </a:lnTo>
                <a:lnTo>
                  <a:pt x="2181" y="3987"/>
                </a:lnTo>
                <a:lnTo>
                  <a:pt x="2094" y="4053"/>
                </a:lnTo>
                <a:lnTo>
                  <a:pt x="2009" y="4124"/>
                </a:lnTo>
                <a:lnTo>
                  <a:pt x="1926" y="4201"/>
                </a:lnTo>
                <a:lnTo>
                  <a:pt x="1847" y="4281"/>
                </a:lnTo>
                <a:lnTo>
                  <a:pt x="1770" y="4366"/>
                </a:lnTo>
                <a:lnTo>
                  <a:pt x="1696" y="4456"/>
                </a:lnTo>
                <a:lnTo>
                  <a:pt x="1626" y="4551"/>
                </a:lnTo>
                <a:lnTo>
                  <a:pt x="1558" y="4649"/>
                </a:lnTo>
                <a:lnTo>
                  <a:pt x="1495" y="4751"/>
                </a:lnTo>
                <a:lnTo>
                  <a:pt x="1434" y="4856"/>
                </a:lnTo>
                <a:lnTo>
                  <a:pt x="1378" y="4966"/>
                </a:lnTo>
                <a:lnTo>
                  <a:pt x="1326" y="5079"/>
                </a:lnTo>
                <a:lnTo>
                  <a:pt x="1276" y="5195"/>
                </a:lnTo>
                <a:lnTo>
                  <a:pt x="1232" y="5314"/>
                </a:lnTo>
                <a:lnTo>
                  <a:pt x="1192" y="5437"/>
                </a:lnTo>
                <a:lnTo>
                  <a:pt x="1156" y="5563"/>
                </a:lnTo>
                <a:lnTo>
                  <a:pt x="1126" y="5691"/>
                </a:lnTo>
                <a:lnTo>
                  <a:pt x="1100" y="5821"/>
                </a:lnTo>
                <a:lnTo>
                  <a:pt x="1079" y="5954"/>
                </a:lnTo>
                <a:lnTo>
                  <a:pt x="1065" y="6058"/>
                </a:lnTo>
                <a:lnTo>
                  <a:pt x="1056" y="6162"/>
                </a:lnTo>
                <a:lnTo>
                  <a:pt x="1050" y="6265"/>
                </a:lnTo>
                <a:lnTo>
                  <a:pt x="1047" y="6367"/>
                </a:lnTo>
                <a:lnTo>
                  <a:pt x="1047" y="6468"/>
                </a:lnTo>
                <a:lnTo>
                  <a:pt x="1050" y="6568"/>
                </a:lnTo>
                <a:lnTo>
                  <a:pt x="1057" y="6667"/>
                </a:lnTo>
                <a:lnTo>
                  <a:pt x="1066" y="6766"/>
                </a:lnTo>
                <a:lnTo>
                  <a:pt x="1079" y="6863"/>
                </a:lnTo>
                <a:lnTo>
                  <a:pt x="1094" y="6958"/>
                </a:lnTo>
                <a:lnTo>
                  <a:pt x="1112" y="7053"/>
                </a:lnTo>
                <a:lnTo>
                  <a:pt x="1133" y="7145"/>
                </a:lnTo>
                <a:lnTo>
                  <a:pt x="1156" y="7236"/>
                </a:lnTo>
                <a:lnTo>
                  <a:pt x="1182" y="7326"/>
                </a:lnTo>
                <a:lnTo>
                  <a:pt x="1212" y="7414"/>
                </a:lnTo>
                <a:lnTo>
                  <a:pt x="1243" y="7500"/>
                </a:lnTo>
                <a:lnTo>
                  <a:pt x="1277" y="7585"/>
                </a:lnTo>
                <a:lnTo>
                  <a:pt x="1313" y="7666"/>
                </a:lnTo>
                <a:lnTo>
                  <a:pt x="1353" y="7747"/>
                </a:lnTo>
                <a:lnTo>
                  <a:pt x="1394" y="7825"/>
                </a:lnTo>
                <a:lnTo>
                  <a:pt x="1437" y="7901"/>
                </a:lnTo>
                <a:lnTo>
                  <a:pt x="1484" y="7974"/>
                </a:lnTo>
                <a:lnTo>
                  <a:pt x="1532" y="8046"/>
                </a:lnTo>
                <a:lnTo>
                  <a:pt x="1583" y="8115"/>
                </a:lnTo>
                <a:lnTo>
                  <a:pt x="1635" y="8181"/>
                </a:lnTo>
                <a:lnTo>
                  <a:pt x="1690" y="8245"/>
                </a:lnTo>
                <a:lnTo>
                  <a:pt x="1747" y="8305"/>
                </a:lnTo>
                <a:lnTo>
                  <a:pt x="1805" y="8364"/>
                </a:lnTo>
                <a:lnTo>
                  <a:pt x="1867" y="8419"/>
                </a:lnTo>
                <a:lnTo>
                  <a:pt x="1929" y="8472"/>
                </a:lnTo>
                <a:lnTo>
                  <a:pt x="1994" y="8521"/>
                </a:lnTo>
                <a:lnTo>
                  <a:pt x="2060" y="8567"/>
                </a:lnTo>
                <a:lnTo>
                  <a:pt x="1886" y="8645"/>
                </a:lnTo>
                <a:lnTo>
                  <a:pt x="1722" y="8732"/>
                </a:lnTo>
                <a:lnTo>
                  <a:pt x="1566" y="8828"/>
                </a:lnTo>
                <a:lnTo>
                  <a:pt x="1422" y="8934"/>
                </a:lnTo>
                <a:lnTo>
                  <a:pt x="1286" y="9046"/>
                </a:lnTo>
                <a:lnTo>
                  <a:pt x="1159" y="9167"/>
                </a:lnTo>
                <a:lnTo>
                  <a:pt x="1040" y="9292"/>
                </a:lnTo>
                <a:lnTo>
                  <a:pt x="930" y="9423"/>
                </a:lnTo>
                <a:lnTo>
                  <a:pt x="828" y="9558"/>
                </a:lnTo>
                <a:lnTo>
                  <a:pt x="734" y="9697"/>
                </a:lnTo>
                <a:lnTo>
                  <a:pt x="646" y="9838"/>
                </a:lnTo>
                <a:lnTo>
                  <a:pt x="566" y="9981"/>
                </a:lnTo>
                <a:lnTo>
                  <a:pt x="494" y="10126"/>
                </a:lnTo>
                <a:lnTo>
                  <a:pt x="426" y="10270"/>
                </a:lnTo>
                <a:lnTo>
                  <a:pt x="366" y="10414"/>
                </a:lnTo>
                <a:lnTo>
                  <a:pt x="311" y="10557"/>
                </a:lnTo>
                <a:lnTo>
                  <a:pt x="263" y="10697"/>
                </a:lnTo>
                <a:lnTo>
                  <a:pt x="220" y="10834"/>
                </a:lnTo>
                <a:lnTo>
                  <a:pt x="180" y="10968"/>
                </a:lnTo>
                <a:lnTo>
                  <a:pt x="147" y="11096"/>
                </a:lnTo>
                <a:lnTo>
                  <a:pt x="117" y="11219"/>
                </a:lnTo>
                <a:lnTo>
                  <a:pt x="92" y="11335"/>
                </a:lnTo>
                <a:lnTo>
                  <a:pt x="71" y="11445"/>
                </a:lnTo>
                <a:lnTo>
                  <a:pt x="52" y="11546"/>
                </a:lnTo>
                <a:lnTo>
                  <a:pt x="38" y="11639"/>
                </a:lnTo>
                <a:lnTo>
                  <a:pt x="26" y="11722"/>
                </a:lnTo>
                <a:lnTo>
                  <a:pt x="17" y="11794"/>
                </a:lnTo>
                <a:lnTo>
                  <a:pt x="10" y="11855"/>
                </a:lnTo>
                <a:lnTo>
                  <a:pt x="2" y="11941"/>
                </a:lnTo>
                <a:lnTo>
                  <a:pt x="0" y="11970"/>
                </a:lnTo>
                <a:lnTo>
                  <a:pt x="4244" y="11480"/>
                </a:lnTo>
                <a:lnTo>
                  <a:pt x="4237" y="11541"/>
                </a:lnTo>
                <a:lnTo>
                  <a:pt x="4230" y="11602"/>
                </a:lnTo>
                <a:lnTo>
                  <a:pt x="4224" y="11663"/>
                </a:lnTo>
                <a:lnTo>
                  <a:pt x="4216" y="11724"/>
                </a:lnTo>
                <a:lnTo>
                  <a:pt x="4210" y="11785"/>
                </a:lnTo>
                <a:lnTo>
                  <a:pt x="4204" y="11847"/>
                </a:lnTo>
                <a:lnTo>
                  <a:pt x="4198" y="11908"/>
                </a:lnTo>
                <a:lnTo>
                  <a:pt x="4193" y="11970"/>
                </a:lnTo>
                <a:lnTo>
                  <a:pt x="10598" y="11306"/>
                </a:lnTo>
                <a:lnTo>
                  <a:pt x="10591" y="11399"/>
                </a:lnTo>
                <a:lnTo>
                  <a:pt x="10586" y="11484"/>
                </a:lnTo>
                <a:lnTo>
                  <a:pt x="10581" y="11562"/>
                </a:lnTo>
                <a:lnTo>
                  <a:pt x="10577" y="11632"/>
                </a:lnTo>
                <a:lnTo>
                  <a:pt x="10574" y="11691"/>
                </a:lnTo>
                <a:lnTo>
                  <a:pt x="10571" y="11742"/>
                </a:lnTo>
                <a:lnTo>
                  <a:pt x="10568" y="11782"/>
                </a:lnTo>
                <a:lnTo>
                  <a:pt x="10565" y="11812"/>
                </a:lnTo>
                <a:lnTo>
                  <a:pt x="14880" y="11812"/>
                </a:lnTo>
                <a:lnTo>
                  <a:pt x="14896" y="11774"/>
                </a:lnTo>
                <a:lnTo>
                  <a:pt x="14940" y="11666"/>
                </a:lnTo>
                <a:lnTo>
                  <a:pt x="14970" y="11587"/>
                </a:lnTo>
                <a:lnTo>
                  <a:pt x="15004" y="11496"/>
                </a:lnTo>
                <a:lnTo>
                  <a:pt x="15043" y="11390"/>
                </a:lnTo>
                <a:lnTo>
                  <a:pt x="15085" y="11270"/>
                </a:lnTo>
                <a:lnTo>
                  <a:pt x="15129" y="11140"/>
                </a:lnTo>
                <a:lnTo>
                  <a:pt x="15174" y="11000"/>
                </a:lnTo>
                <a:lnTo>
                  <a:pt x="15222" y="10849"/>
                </a:lnTo>
                <a:lnTo>
                  <a:pt x="15268" y="10690"/>
                </a:lnTo>
                <a:lnTo>
                  <a:pt x="15315" y="10523"/>
                </a:lnTo>
                <a:lnTo>
                  <a:pt x="15359" y="10350"/>
                </a:lnTo>
                <a:lnTo>
                  <a:pt x="15402" y="10171"/>
                </a:lnTo>
                <a:lnTo>
                  <a:pt x="15442" y="9987"/>
                </a:lnTo>
                <a:lnTo>
                  <a:pt x="15478" y="9801"/>
                </a:lnTo>
                <a:lnTo>
                  <a:pt x="15509" y="9611"/>
                </a:lnTo>
                <a:lnTo>
                  <a:pt x="15536" y="9420"/>
                </a:lnTo>
                <a:lnTo>
                  <a:pt x="15556" y="9228"/>
                </a:lnTo>
                <a:lnTo>
                  <a:pt x="15571" y="9036"/>
                </a:lnTo>
                <a:lnTo>
                  <a:pt x="15577" y="8847"/>
                </a:lnTo>
                <a:lnTo>
                  <a:pt x="15576" y="8659"/>
                </a:lnTo>
                <a:lnTo>
                  <a:pt x="15565" y="8475"/>
                </a:lnTo>
                <a:lnTo>
                  <a:pt x="15544" y="8294"/>
                </a:lnTo>
                <a:lnTo>
                  <a:pt x="15513" y="8120"/>
                </a:lnTo>
                <a:lnTo>
                  <a:pt x="15472" y="7952"/>
                </a:lnTo>
                <a:lnTo>
                  <a:pt x="15417" y="7792"/>
                </a:lnTo>
                <a:lnTo>
                  <a:pt x="15351" y="7639"/>
                </a:lnTo>
                <a:lnTo>
                  <a:pt x="15271" y="7496"/>
                </a:lnTo>
                <a:lnTo>
                  <a:pt x="15176" y="7364"/>
                </a:lnTo>
                <a:lnTo>
                  <a:pt x="15068" y="7242"/>
                </a:lnTo>
                <a:lnTo>
                  <a:pt x="15116" y="7196"/>
                </a:lnTo>
                <a:lnTo>
                  <a:pt x="15163" y="7148"/>
                </a:lnTo>
                <a:lnTo>
                  <a:pt x="15211" y="7100"/>
                </a:lnTo>
                <a:lnTo>
                  <a:pt x="15257" y="7050"/>
                </a:lnTo>
                <a:lnTo>
                  <a:pt x="15301" y="6998"/>
                </a:lnTo>
                <a:lnTo>
                  <a:pt x="15346" y="6946"/>
                </a:lnTo>
                <a:lnTo>
                  <a:pt x="15389" y="6891"/>
                </a:lnTo>
                <a:lnTo>
                  <a:pt x="15431" y="6836"/>
                </a:lnTo>
                <a:lnTo>
                  <a:pt x="15473" y="6779"/>
                </a:lnTo>
                <a:lnTo>
                  <a:pt x="15512" y="6721"/>
                </a:lnTo>
                <a:lnTo>
                  <a:pt x="15551" y="6662"/>
                </a:lnTo>
                <a:lnTo>
                  <a:pt x="15590" y="6602"/>
                </a:lnTo>
                <a:lnTo>
                  <a:pt x="15627" y="6541"/>
                </a:lnTo>
                <a:lnTo>
                  <a:pt x="15662" y="6478"/>
                </a:lnTo>
                <a:lnTo>
                  <a:pt x="15698" y="6415"/>
                </a:lnTo>
                <a:lnTo>
                  <a:pt x="15731" y="6349"/>
                </a:lnTo>
                <a:lnTo>
                  <a:pt x="15763" y="6283"/>
                </a:lnTo>
                <a:lnTo>
                  <a:pt x="15794" y="6217"/>
                </a:lnTo>
                <a:lnTo>
                  <a:pt x="15825" y="6148"/>
                </a:lnTo>
                <a:lnTo>
                  <a:pt x="15854" y="6079"/>
                </a:lnTo>
                <a:lnTo>
                  <a:pt x="15881" y="6009"/>
                </a:lnTo>
                <a:lnTo>
                  <a:pt x="15907" y="5938"/>
                </a:lnTo>
                <a:lnTo>
                  <a:pt x="15931" y="5866"/>
                </a:lnTo>
                <a:lnTo>
                  <a:pt x="15956" y="5794"/>
                </a:lnTo>
                <a:lnTo>
                  <a:pt x="15977" y="5720"/>
                </a:lnTo>
                <a:lnTo>
                  <a:pt x="15998" y="5645"/>
                </a:lnTo>
                <a:lnTo>
                  <a:pt x="16017" y="5570"/>
                </a:lnTo>
                <a:lnTo>
                  <a:pt x="16035" y="5493"/>
                </a:lnTo>
                <a:lnTo>
                  <a:pt x="16051" y="5416"/>
                </a:lnTo>
                <a:lnTo>
                  <a:pt x="16067" y="5337"/>
                </a:lnTo>
                <a:lnTo>
                  <a:pt x="16080" y="5259"/>
                </a:lnTo>
                <a:lnTo>
                  <a:pt x="16092" y="5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45" name="Freeform 133">
            <a:extLst>
              <a:ext uri="{FF2B5EF4-FFF2-40B4-BE49-F238E27FC236}">
                <a16:creationId xmlns:a16="http://schemas.microsoft.com/office/drawing/2014/main" id="{1E0A5F9D-DDDA-4DE5-9A5A-E4C7E14A99C7}"/>
              </a:ext>
            </a:extLst>
          </p:cNvPr>
          <p:cNvSpPr>
            <a:spLocks noEditPoints="1"/>
          </p:cNvSpPr>
          <p:nvPr/>
        </p:nvSpPr>
        <p:spPr bwMode="auto">
          <a:xfrm>
            <a:off x="4937433" y="962401"/>
            <a:ext cx="558905" cy="572090"/>
          </a:xfrm>
          <a:custGeom>
            <a:avLst/>
            <a:gdLst>
              <a:gd name="T0" fmla="*/ 11497 w 16128"/>
              <a:gd name="T1" fmla="*/ 8550 h 15246"/>
              <a:gd name="T2" fmla="*/ 5994 w 16128"/>
              <a:gd name="T3" fmla="*/ 8949 h 15246"/>
              <a:gd name="T4" fmla="*/ 1812 w 16128"/>
              <a:gd name="T5" fmla="*/ 9020 h 15246"/>
              <a:gd name="T6" fmla="*/ 1275 w 16128"/>
              <a:gd name="T7" fmla="*/ 8159 h 15246"/>
              <a:gd name="T8" fmla="*/ 1299 w 16128"/>
              <a:gd name="T9" fmla="*/ 5817 h 15246"/>
              <a:gd name="T10" fmla="*/ 1513 w 16128"/>
              <a:gd name="T11" fmla="*/ 3592 h 15246"/>
              <a:gd name="T12" fmla="*/ 2585 w 16128"/>
              <a:gd name="T13" fmla="*/ 2764 h 15246"/>
              <a:gd name="T14" fmla="*/ 7482 w 16128"/>
              <a:gd name="T15" fmla="*/ 2029 h 15246"/>
              <a:gd name="T16" fmla="*/ 12828 w 16128"/>
              <a:gd name="T17" fmla="*/ 1560 h 15246"/>
              <a:gd name="T18" fmla="*/ 14607 w 16128"/>
              <a:gd name="T19" fmla="*/ 1965 h 15246"/>
              <a:gd name="T20" fmla="*/ 14756 w 16128"/>
              <a:gd name="T21" fmla="*/ 4047 h 15246"/>
              <a:gd name="T22" fmla="*/ 14617 w 16128"/>
              <a:gd name="T23" fmla="*/ 6637 h 15246"/>
              <a:gd name="T24" fmla="*/ 8577 w 16128"/>
              <a:gd name="T25" fmla="*/ 11015 h 15246"/>
              <a:gd name="T26" fmla="*/ 8293 w 16128"/>
              <a:gd name="T27" fmla="*/ 11470 h 15246"/>
              <a:gd name="T28" fmla="*/ 7868 w 16128"/>
              <a:gd name="T29" fmla="*/ 11731 h 15246"/>
              <a:gd name="T30" fmla="*/ 7386 w 16128"/>
              <a:gd name="T31" fmla="*/ 11754 h 15246"/>
              <a:gd name="T32" fmla="*/ 6957 w 16128"/>
              <a:gd name="T33" fmla="*/ 11517 h 15246"/>
              <a:gd name="T34" fmla="*/ 6708 w 16128"/>
              <a:gd name="T35" fmla="*/ 11097 h 15246"/>
              <a:gd name="T36" fmla="*/ 6673 w 16128"/>
              <a:gd name="T37" fmla="*/ 10580 h 15246"/>
              <a:gd name="T38" fmla="*/ 6878 w 16128"/>
              <a:gd name="T39" fmla="*/ 10070 h 15246"/>
              <a:gd name="T40" fmla="*/ 7256 w 16128"/>
              <a:gd name="T41" fmla="*/ 9727 h 15246"/>
              <a:gd name="T42" fmla="*/ 7725 w 16128"/>
              <a:gd name="T43" fmla="*/ 9604 h 15246"/>
              <a:gd name="T44" fmla="*/ 8195 w 16128"/>
              <a:gd name="T45" fmla="*/ 9741 h 15246"/>
              <a:gd name="T46" fmla="*/ 8522 w 16128"/>
              <a:gd name="T47" fmla="*/ 10098 h 15246"/>
              <a:gd name="T48" fmla="*/ 8646 w 16128"/>
              <a:gd name="T49" fmla="*/ 10587 h 15246"/>
              <a:gd name="T50" fmla="*/ 15587 w 16128"/>
              <a:gd name="T51" fmla="*/ 263 h 15246"/>
              <a:gd name="T52" fmla="*/ 11450 w 16128"/>
              <a:gd name="T53" fmla="*/ 83 h 15246"/>
              <a:gd name="T54" fmla="*/ 5025 w 16128"/>
              <a:gd name="T55" fmla="*/ 834 h 15246"/>
              <a:gd name="T56" fmla="*/ 862 w 16128"/>
              <a:gd name="T57" fmla="*/ 1752 h 15246"/>
              <a:gd name="T58" fmla="*/ 191 w 16128"/>
              <a:gd name="T59" fmla="*/ 4056 h 15246"/>
              <a:gd name="T60" fmla="*/ 2 w 16128"/>
              <a:gd name="T61" fmla="*/ 8442 h 15246"/>
              <a:gd name="T62" fmla="*/ 289 w 16128"/>
              <a:gd name="T63" fmla="*/ 11809 h 15246"/>
              <a:gd name="T64" fmla="*/ 850 w 16128"/>
              <a:gd name="T65" fmla="*/ 12247 h 15246"/>
              <a:gd name="T66" fmla="*/ 2021 w 16128"/>
              <a:gd name="T67" fmla="*/ 12339 h 15246"/>
              <a:gd name="T68" fmla="*/ 3756 w 16128"/>
              <a:gd name="T69" fmla="*/ 12381 h 15246"/>
              <a:gd name="T70" fmla="*/ 4642 w 16128"/>
              <a:gd name="T71" fmla="*/ 12763 h 15246"/>
              <a:gd name="T72" fmla="*/ 4388 w 16128"/>
              <a:gd name="T73" fmla="*/ 13225 h 15246"/>
              <a:gd name="T74" fmla="*/ 3968 w 16128"/>
              <a:gd name="T75" fmla="*/ 13637 h 15246"/>
              <a:gd name="T76" fmla="*/ 3376 w 16128"/>
              <a:gd name="T77" fmla="*/ 14007 h 15246"/>
              <a:gd name="T78" fmla="*/ 3155 w 16128"/>
              <a:gd name="T79" fmla="*/ 14189 h 15246"/>
              <a:gd name="T80" fmla="*/ 3148 w 16128"/>
              <a:gd name="T81" fmla="*/ 14537 h 15246"/>
              <a:gd name="T82" fmla="*/ 3225 w 16128"/>
              <a:gd name="T83" fmla="*/ 14936 h 15246"/>
              <a:gd name="T84" fmla="*/ 3371 w 16128"/>
              <a:gd name="T85" fmla="*/ 15204 h 15246"/>
              <a:gd name="T86" fmla="*/ 4970 w 16128"/>
              <a:gd name="T87" fmla="*/ 15239 h 15246"/>
              <a:gd name="T88" fmla="*/ 8432 w 16128"/>
              <a:gd name="T89" fmla="*/ 15133 h 15246"/>
              <a:gd name="T90" fmla="*/ 11086 w 16128"/>
              <a:gd name="T91" fmla="*/ 14953 h 15246"/>
              <a:gd name="T92" fmla="*/ 11445 w 16128"/>
              <a:gd name="T93" fmla="*/ 14699 h 15246"/>
              <a:gd name="T94" fmla="*/ 11572 w 16128"/>
              <a:gd name="T95" fmla="*/ 14303 h 15246"/>
              <a:gd name="T96" fmla="*/ 11574 w 16128"/>
              <a:gd name="T97" fmla="*/ 13947 h 15246"/>
              <a:gd name="T98" fmla="*/ 11288 w 16128"/>
              <a:gd name="T99" fmla="*/ 13752 h 15246"/>
              <a:gd name="T100" fmla="*/ 10586 w 16128"/>
              <a:gd name="T101" fmla="*/ 13510 h 15246"/>
              <a:gd name="T102" fmla="*/ 9817 w 16128"/>
              <a:gd name="T103" fmla="*/ 12971 h 15246"/>
              <a:gd name="T104" fmla="*/ 10214 w 16128"/>
              <a:gd name="T105" fmla="*/ 12234 h 15246"/>
              <a:gd name="T106" fmla="*/ 12601 w 16128"/>
              <a:gd name="T107" fmla="*/ 12061 h 15246"/>
              <a:gd name="T108" fmla="*/ 14366 w 16128"/>
              <a:gd name="T109" fmla="*/ 11825 h 15246"/>
              <a:gd name="T110" fmla="*/ 15236 w 16128"/>
              <a:gd name="T111" fmla="*/ 11458 h 15246"/>
              <a:gd name="T112" fmla="*/ 15898 w 16128"/>
              <a:gd name="T113" fmla="*/ 8399 h 15246"/>
              <a:gd name="T114" fmla="*/ 16127 w 16128"/>
              <a:gd name="T115" fmla="*/ 3737 h 15246"/>
              <a:gd name="T116" fmla="*/ 15773 w 16128"/>
              <a:gd name="T117" fmla="*/ 491 h 15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28" h="15246">
                <a:moveTo>
                  <a:pt x="14196" y="8039"/>
                </a:moveTo>
                <a:lnTo>
                  <a:pt x="14100" y="8099"/>
                </a:lnTo>
                <a:lnTo>
                  <a:pt x="13944" y="8159"/>
                </a:lnTo>
                <a:lnTo>
                  <a:pt x="13730" y="8217"/>
                </a:lnTo>
                <a:lnTo>
                  <a:pt x="13465" y="8276"/>
                </a:lnTo>
                <a:lnTo>
                  <a:pt x="13151" y="8332"/>
                </a:lnTo>
                <a:lnTo>
                  <a:pt x="12795" y="8389"/>
                </a:lnTo>
                <a:lnTo>
                  <a:pt x="12396" y="8444"/>
                </a:lnTo>
                <a:lnTo>
                  <a:pt x="11963" y="8497"/>
                </a:lnTo>
                <a:lnTo>
                  <a:pt x="11497" y="8550"/>
                </a:lnTo>
                <a:lnTo>
                  <a:pt x="11004" y="8599"/>
                </a:lnTo>
                <a:lnTo>
                  <a:pt x="10487" y="8648"/>
                </a:lnTo>
                <a:lnTo>
                  <a:pt x="9951" y="8694"/>
                </a:lnTo>
                <a:lnTo>
                  <a:pt x="9400" y="8739"/>
                </a:lnTo>
                <a:lnTo>
                  <a:pt x="8836" y="8780"/>
                </a:lnTo>
                <a:lnTo>
                  <a:pt x="8266" y="8819"/>
                </a:lnTo>
                <a:lnTo>
                  <a:pt x="7692" y="8857"/>
                </a:lnTo>
                <a:lnTo>
                  <a:pt x="7120" y="8890"/>
                </a:lnTo>
                <a:lnTo>
                  <a:pt x="6552" y="8921"/>
                </a:lnTo>
                <a:lnTo>
                  <a:pt x="5994" y="8949"/>
                </a:lnTo>
                <a:lnTo>
                  <a:pt x="5448" y="8974"/>
                </a:lnTo>
                <a:lnTo>
                  <a:pt x="4920" y="8994"/>
                </a:lnTo>
                <a:lnTo>
                  <a:pt x="4413" y="9012"/>
                </a:lnTo>
                <a:lnTo>
                  <a:pt x="3932" y="9026"/>
                </a:lnTo>
                <a:lnTo>
                  <a:pt x="3481" y="9036"/>
                </a:lnTo>
                <a:lnTo>
                  <a:pt x="3063" y="9042"/>
                </a:lnTo>
                <a:lnTo>
                  <a:pt x="2683" y="9043"/>
                </a:lnTo>
                <a:lnTo>
                  <a:pt x="2346" y="9040"/>
                </a:lnTo>
                <a:lnTo>
                  <a:pt x="2054" y="9033"/>
                </a:lnTo>
                <a:lnTo>
                  <a:pt x="1812" y="9020"/>
                </a:lnTo>
                <a:lnTo>
                  <a:pt x="1625" y="9003"/>
                </a:lnTo>
                <a:lnTo>
                  <a:pt x="1495" y="8981"/>
                </a:lnTo>
                <a:lnTo>
                  <a:pt x="1428" y="8954"/>
                </a:lnTo>
                <a:lnTo>
                  <a:pt x="1396" y="8910"/>
                </a:lnTo>
                <a:lnTo>
                  <a:pt x="1368" y="8841"/>
                </a:lnTo>
                <a:lnTo>
                  <a:pt x="1343" y="8747"/>
                </a:lnTo>
                <a:lnTo>
                  <a:pt x="1320" y="8629"/>
                </a:lnTo>
                <a:lnTo>
                  <a:pt x="1302" y="8491"/>
                </a:lnTo>
                <a:lnTo>
                  <a:pt x="1287" y="8333"/>
                </a:lnTo>
                <a:lnTo>
                  <a:pt x="1275" y="8159"/>
                </a:lnTo>
                <a:lnTo>
                  <a:pt x="1266" y="7969"/>
                </a:lnTo>
                <a:lnTo>
                  <a:pt x="1259" y="7763"/>
                </a:lnTo>
                <a:lnTo>
                  <a:pt x="1256" y="7545"/>
                </a:lnTo>
                <a:lnTo>
                  <a:pt x="1255" y="7318"/>
                </a:lnTo>
                <a:lnTo>
                  <a:pt x="1257" y="7080"/>
                </a:lnTo>
                <a:lnTo>
                  <a:pt x="1261" y="6836"/>
                </a:lnTo>
                <a:lnTo>
                  <a:pt x="1267" y="6585"/>
                </a:lnTo>
                <a:lnTo>
                  <a:pt x="1276" y="6331"/>
                </a:lnTo>
                <a:lnTo>
                  <a:pt x="1286" y="6074"/>
                </a:lnTo>
                <a:lnTo>
                  <a:pt x="1299" y="5817"/>
                </a:lnTo>
                <a:lnTo>
                  <a:pt x="1313" y="5562"/>
                </a:lnTo>
                <a:lnTo>
                  <a:pt x="1331" y="5308"/>
                </a:lnTo>
                <a:lnTo>
                  <a:pt x="1349" y="5059"/>
                </a:lnTo>
                <a:lnTo>
                  <a:pt x="1368" y="4818"/>
                </a:lnTo>
                <a:lnTo>
                  <a:pt x="1389" y="4584"/>
                </a:lnTo>
                <a:lnTo>
                  <a:pt x="1411" y="4359"/>
                </a:lnTo>
                <a:lnTo>
                  <a:pt x="1435" y="4146"/>
                </a:lnTo>
                <a:lnTo>
                  <a:pt x="1461" y="3946"/>
                </a:lnTo>
                <a:lnTo>
                  <a:pt x="1486" y="3761"/>
                </a:lnTo>
                <a:lnTo>
                  <a:pt x="1513" y="3592"/>
                </a:lnTo>
                <a:lnTo>
                  <a:pt x="1540" y="3443"/>
                </a:lnTo>
                <a:lnTo>
                  <a:pt x="1568" y="3312"/>
                </a:lnTo>
                <a:lnTo>
                  <a:pt x="1598" y="3203"/>
                </a:lnTo>
                <a:lnTo>
                  <a:pt x="1627" y="3118"/>
                </a:lnTo>
                <a:lnTo>
                  <a:pt x="1657" y="3058"/>
                </a:lnTo>
                <a:lnTo>
                  <a:pt x="1721" y="3008"/>
                </a:lnTo>
                <a:lnTo>
                  <a:pt x="1850" y="2953"/>
                </a:lnTo>
                <a:lnTo>
                  <a:pt x="2039" y="2894"/>
                </a:lnTo>
                <a:lnTo>
                  <a:pt x="2286" y="2830"/>
                </a:lnTo>
                <a:lnTo>
                  <a:pt x="2585" y="2764"/>
                </a:lnTo>
                <a:lnTo>
                  <a:pt x="2930" y="2694"/>
                </a:lnTo>
                <a:lnTo>
                  <a:pt x="3320" y="2621"/>
                </a:lnTo>
                <a:lnTo>
                  <a:pt x="3749" y="2547"/>
                </a:lnTo>
                <a:lnTo>
                  <a:pt x="4212" y="2473"/>
                </a:lnTo>
                <a:lnTo>
                  <a:pt x="4706" y="2397"/>
                </a:lnTo>
                <a:lnTo>
                  <a:pt x="5227" y="2322"/>
                </a:lnTo>
                <a:lnTo>
                  <a:pt x="5769" y="2246"/>
                </a:lnTo>
                <a:lnTo>
                  <a:pt x="6328" y="2173"/>
                </a:lnTo>
                <a:lnTo>
                  <a:pt x="6901" y="2100"/>
                </a:lnTo>
                <a:lnTo>
                  <a:pt x="7482" y="2029"/>
                </a:lnTo>
                <a:lnTo>
                  <a:pt x="8069" y="1960"/>
                </a:lnTo>
                <a:lnTo>
                  <a:pt x="8655" y="1896"/>
                </a:lnTo>
                <a:lnTo>
                  <a:pt x="9236" y="1835"/>
                </a:lnTo>
                <a:lnTo>
                  <a:pt x="9810" y="1778"/>
                </a:lnTo>
                <a:lnTo>
                  <a:pt x="10370" y="1727"/>
                </a:lnTo>
                <a:lnTo>
                  <a:pt x="10914" y="1680"/>
                </a:lnTo>
                <a:lnTo>
                  <a:pt x="11435" y="1640"/>
                </a:lnTo>
                <a:lnTo>
                  <a:pt x="11931" y="1607"/>
                </a:lnTo>
                <a:lnTo>
                  <a:pt x="12396" y="1579"/>
                </a:lnTo>
                <a:lnTo>
                  <a:pt x="12828" y="1560"/>
                </a:lnTo>
                <a:lnTo>
                  <a:pt x="13220" y="1549"/>
                </a:lnTo>
                <a:lnTo>
                  <a:pt x="13569" y="1547"/>
                </a:lnTo>
                <a:lnTo>
                  <a:pt x="13870" y="1554"/>
                </a:lnTo>
                <a:lnTo>
                  <a:pt x="14120" y="1571"/>
                </a:lnTo>
                <a:lnTo>
                  <a:pt x="14314" y="1599"/>
                </a:lnTo>
                <a:lnTo>
                  <a:pt x="14447" y="1637"/>
                </a:lnTo>
                <a:lnTo>
                  <a:pt x="14514" y="1686"/>
                </a:lnTo>
                <a:lnTo>
                  <a:pt x="14547" y="1755"/>
                </a:lnTo>
                <a:lnTo>
                  <a:pt x="14579" y="1849"/>
                </a:lnTo>
                <a:lnTo>
                  <a:pt x="14607" y="1965"/>
                </a:lnTo>
                <a:lnTo>
                  <a:pt x="14633" y="2104"/>
                </a:lnTo>
                <a:lnTo>
                  <a:pt x="14657" y="2262"/>
                </a:lnTo>
                <a:lnTo>
                  <a:pt x="14678" y="2438"/>
                </a:lnTo>
                <a:lnTo>
                  <a:pt x="14698" y="2631"/>
                </a:lnTo>
                <a:lnTo>
                  <a:pt x="14714" y="2839"/>
                </a:lnTo>
                <a:lnTo>
                  <a:pt x="14728" y="3061"/>
                </a:lnTo>
                <a:lnTo>
                  <a:pt x="14739" y="3294"/>
                </a:lnTo>
                <a:lnTo>
                  <a:pt x="14748" y="3538"/>
                </a:lnTo>
                <a:lnTo>
                  <a:pt x="14754" y="3789"/>
                </a:lnTo>
                <a:lnTo>
                  <a:pt x="14756" y="4047"/>
                </a:lnTo>
                <a:lnTo>
                  <a:pt x="14756" y="4311"/>
                </a:lnTo>
                <a:lnTo>
                  <a:pt x="14754" y="4577"/>
                </a:lnTo>
                <a:lnTo>
                  <a:pt x="14748" y="4845"/>
                </a:lnTo>
                <a:lnTo>
                  <a:pt x="14739" y="5114"/>
                </a:lnTo>
                <a:lnTo>
                  <a:pt x="14727" y="5382"/>
                </a:lnTo>
                <a:lnTo>
                  <a:pt x="14711" y="5646"/>
                </a:lnTo>
                <a:lnTo>
                  <a:pt x="14693" y="5904"/>
                </a:lnTo>
                <a:lnTo>
                  <a:pt x="14670" y="6157"/>
                </a:lnTo>
                <a:lnTo>
                  <a:pt x="14645" y="6402"/>
                </a:lnTo>
                <a:lnTo>
                  <a:pt x="14617" y="6637"/>
                </a:lnTo>
                <a:lnTo>
                  <a:pt x="14585" y="6860"/>
                </a:lnTo>
                <a:lnTo>
                  <a:pt x="14549" y="7070"/>
                </a:lnTo>
                <a:lnTo>
                  <a:pt x="14510" y="7266"/>
                </a:lnTo>
                <a:lnTo>
                  <a:pt x="14467" y="7445"/>
                </a:lnTo>
                <a:lnTo>
                  <a:pt x="14420" y="7607"/>
                </a:lnTo>
                <a:lnTo>
                  <a:pt x="14370" y="7748"/>
                </a:lnTo>
                <a:lnTo>
                  <a:pt x="14316" y="7869"/>
                </a:lnTo>
                <a:lnTo>
                  <a:pt x="14257" y="7967"/>
                </a:lnTo>
                <a:lnTo>
                  <a:pt x="14196" y="8039"/>
                </a:lnTo>
                <a:close/>
                <a:moveTo>
                  <a:pt x="8577" y="11015"/>
                </a:moveTo>
                <a:lnTo>
                  <a:pt x="8557" y="11069"/>
                </a:lnTo>
                <a:lnTo>
                  <a:pt x="8536" y="11120"/>
                </a:lnTo>
                <a:lnTo>
                  <a:pt x="8512" y="11170"/>
                </a:lnTo>
                <a:lnTo>
                  <a:pt x="8485" y="11217"/>
                </a:lnTo>
                <a:lnTo>
                  <a:pt x="8457" y="11264"/>
                </a:lnTo>
                <a:lnTo>
                  <a:pt x="8428" y="11309"/>
                </a:lnTo>
                <a:lnTo>
                  <a:pt x="8397" y="11352"/>
                </a:lnTo>
                <a:lnTo>
                  <a:pt x="8363" y="11393"/>
                </a:lnTo>
                <a:lnTo>
                  <a:pt x="8329" y="11432"/>
                </a:lnTo>
                <a:lnTo>
                  <a:pt x="8293" y="11470"/>
                </a:lnTo>
                <a:lnTo>
                  <a:pt x="8256" y="11505"/>
                </a:lnTo>
                <a:lnTo>
                  <a:pt x="8216" y="11540"/>
                </a:lnTo>
                <a:lnTo>
                  <a:pt x="8177" y="11571"/>
                </a:lnTo>
                <a:lnTo>
                  <a:pt x="8136" y="11600"/>
                </a:lnTo>
                <a:lnTo>
                  <a:pt x="8093" y="11628"/>
                </a:lnTo>
                <a:lnTo>
                  <a:pt x="8050" y="11653"/>
                </a:lnTo>
                <a:lnTo>
                  <a:pt x="8006" y="11676"/>
                </a:lnTo>
                <a:lnTo>
                  <a:pt x="7960" y="11696"/>
                </a:lnTo>
                <a:lnTo>
                  <a:pt x="7915" y="11714"/>
                </a:lnTo>
                <a:lnTo>
                  <a:pt x="7868" y="11731"/>
                </a:lnTo>
                <a:lnTo>
                  <a:pt x="7821" y="11745"/>
                </a:lnTo>
                <a:lnTo>
                  <a:pt x="7774" y="11756"/>
                </a:lnTo>
                <a:lnTo>
                  <a:pt x="7726" y="11765"/>
                </a:lnTo>
                <a:lnTo>
                  <a:pt x="7678" y="11771"/>
                </a:lnTo>
                <a:lnTo>
                  <a:pt x="7630" y="11775"/>
                </a:lnTo>
                <a:lnTo>
                  <a:pt x="7580" y="11776"/>
                </a:lnTo>
                <a:lnTo>
                  <a:pt x="7532" y="11775"/>
                </a:lnTo>
                <a:lnTo>
                  <a:pt x="7482" y="11770"/>
                </a:lnTo>
                <a:lnTo>
                  <a:pt x="7434" y="11763"/>
                </a:lnTo>
                <a:lnTo>
                  <a:pt x="7386" y="11754"/>
                </a:lnTo>
                <a:lnTo>
                  <a:pt x="7337" y="11741"/>
                </a:lnTo>
                <a:lnTo>
                  <a:pt x="7289" y="11726"/>
                </a:lnTo>
                <a:lnTo>
                  <a:pt x="7241" y="11707"/>
                </a:lnTo>
                <a:lnTo>
                  <a:pt x="7196" y="11687"/>
                </a:lnTo>
                <a:lnTo>
                  <a:pt x="7153" y="11664"/>
                </a:lnTo>
                <a:lnTo>
                  <a:pt x="7110" y="11639"/>
                </a:lnTo>
                <a:lnTo>
                  <a:pt x="7069" y="11611"/>
                </a:lnTo>
                <a:lnTo>
                  <a:pt x="7031" y="11582"/>
                </a:lnTo>
                <a:lnTo>
                  <a:pt x="6994" y="11551"/>
                </a:lnTo>
                <a:lnTo>
                  <a:pt x="6957" y="11517"/>
                </a:lnTo>
                <a:lnTo>
                  <a:pt x="6924" y="11482"/>
                </a:lnTo>
                <a:lnTo>
                  <a:pt x="6893" y="11446"/>
                </a:lnTo>
                <a:lnTo>
                  <a:pt x="6862" y="11407"/>
                </a:lnTo>
                <a:lnTo>
                  <a:pt x="6834" y="11367"/>
                </a:lnTo>
                <a:lnTo>
                  <a:pt x="6808" y="11324"/>
                </a:lnTo>
                <a:lnTo>
                  <a:pt x="6784" y="11282"/>
                </a:lnTo>
                <a:lnTo>
                  <a:pt x="6762" y="11237"/>
                </a:lnTo>
                <a:lnTo>
                  <a:pt x="6742" y="11192"/>
                </a:lnTo>
                <a:lnTo>
                  <a:pt x="6723" y="11144"/>
                </a:lnTo>
                <a:lnTo>
                  <a:pt x="6708" y="11097"/>
                </a:lnTo>
                <a:lnTo>
                  <a:pt x="6694" y="11048"/>
                </a:lnTo>
                <a:lnTo>
                  <a:pt x="6682" y="10999"/>
                </a:lnTo>
                <a:lnTo>
                  <a:pt x="6673" y="10948"/>
                </a:lnTo>
                <a:lnTo>
                  <a:pt x="6666" y="10897"/>
                </a:lnTo>
                <a:lnTo>
                  <a:pt x="6661" y="10845"/>
                </a:lnTo>
                <a:lnTo>
                  <a:pt x="6659" y="10793"/>
                </a:lnTo>
                <a:lnTo>
                  <a:pt x="6659" y="10739"/>
                </a:lnTo>
                <a:lnTo>
                  <a:pt x="6661" y="10687"/>
                </a:lnTo>
                <a:lnTo>
                  <a:pt x="6666" y="10633"/>
                </a:lnTo>
                <a:lnTo>
                  <a:pt x="6673" y="10580"/>
                </a:lnTo>
                <a:lnTo>
                  <a:pt x="6683" y="10525"/>
                </a:lnTo>
                <a:lnTo>
                  <a:pt x="6695" y="10472"/>
                </a:lnTo>
                <a:lnTo>
                  <a:pt x="6710" y="10418"/>
                </a:lnTo>
                <a:lnTo>
                  <a:pt x="6727" y="10364"/>
                </a:lnTo>
                <a:lnTo>
                  <a:pt x="6748" y="10311"/>
                </a:lnTo>
                <a:lnTo>
                  <a:pt x="6770" y="10260"/>
                </a:lnTo>
                <a:lnTo>
                  <a:pt x="6794" y="10210"/>
                </a:lnTo>
                <a:lnTo>
                  <a:pt x="6820" y="10162"/>
                </a:lnTo>
                <a:lnTo>
                  <a:pt x="6847" y="10116"/>
                </a:lnTo>
                <a:lnTo>
                  <a:pt x="6878" y="10070"/>
                </a:lnTo>
                <a:lnTo>
                  <a:pt x="6909" y="10028"/>
                </a:lnTo>
                <a:lnTo>
                  <a:pt x="6942" y="9986"/>
                </a:lnTo>
                <a:lnTo>
                  <a:pt x="6976" y="9947"/>
                </a:lnTo>
                <a:lnTo>
                  <a:pt x="7013" y="9910"/>
                </a:lnTo>
                <a:lnTo>
                  <a:pt x="7050" y="9874"/>
                </a:lnTo>
                <a:lnTo>
                  <a:pt x="7089" y="9840"/>
                </a:lnTo>
                <a:lnTo>
                  <a:pt x="7129" y="9809"/>
                </a:lnTo>
                <a:lnTo>
                  <a:pt x="7170" y="9779"/>
                </a:lnTo>
                <a:lnTo>
                  <a:pt x="7212" y="9752"/>
                </a:lnTo>
                <a:lnTo>
                  <a:pt x="7256" y="9727"/>
                </a:lnTo>
                <a:lnTo>
                  <a:pt x="7300" y="9704"/>
                </a:lnTo>
                <a:lnTo>
                  <a:pt x="7345" y="9683"/>
                </a:lnTo>
                <a:lnTo>
                  <a:pt x="7391" y="9664"/>
                </a:lnTo>
                <a:lnTo>
                  <a:pt x="7437" y="9649"/>
                </a:lnTo>
                <a:lnTo>
                  <a:pt x="7483" y="9635"/>
                </a:lnTo>
                <a:lnTo>
                  <a:pt x="7532" y="9624"/>
                </a:lnTo>
                <a:lnTo>
                  <a:pt x="7579" y="9615"/>
                </a:lnTo>
                <a:lnTo>
                  <a:pt x="7628" y="9609"/>
                </a:lnTo>
                <a:lnTo>
                  <a:pt x="7676" y="9605"/>
                </a:lnTo>
                <a:lnTo>
                  <a:pt x="7725" y="9604"/>
                </a:lnTo>
                <a:lnTo>
                  <a:pt x="7774" y="9605"/>
                </a:lnTo>
                <a:lnTo>
                  <a:pt x="7822" y="9610"/>
                </a:lnTo>
                <a:lnTo>
                  <a:pt x="7871" y="9616"/>
                </a:lnTo>
                <a:lnTo>
                  <a:pt x="7920" y="9626"/>
                </a:lnTo>
                <a:lnTo>
                  <a:pt x="7968" y="9638"/>
                </a:lnTo>
                <a:lnTo>
                  <a:pt x="8017" y="9654"/>
                </a:lnTo>
                <a:lnTo>
                  <a:pt x="8063" y="9672"/>
                </a:lnTo>
                <a:lnTo>
                  <a:pt x="8109" y="9692"/>
                </a:lnTo>
                <a:lnTo>
                  <a:pt x="8153" y="9716"/>
                </a:lnTo>
                <a:lnTo>
                  <a:pt x="8195" y="9741"/>
                </a:lnTo>
                <a:lnTo>
                  <a:pt x="8235" y="9768"/>
                </a:lnTo>
                <a:lnTo>
                  <a:pt x="8275" y="9798"/>
                </a:lnTo>
                <a:lnTo>
                  <a:pt x="8312" y="9829"/>
                </a:lnTo>
                <a:lnTo>
                  <a:pt x="8347" y="9862"/>
                </a:lnTo>
                <a:lnTo>
                  <a:pt x="8382" y="9898"/>
                </a:lnTo>
                <a:lnTo>
                  <a:pt x="8413" y="9934"/>
                </a:lnTo>
                <a:lnTo>
                  <a:pt x="8443" y="9972"/>
                </a:lnTo>
                <a:lnTo>
                  <a:pt x="8471" y="10013"/>
                </a:lnTo>
                <a:lnTo>
                  <a:pt x="8497" y="10055"/>
                </a:lnTo>
                <a:lnTo>
                  <a:pt x="8522" y="10098"/>
                </a:lnTo>
                <a:lnTo>
                  <a:pt x="8544" y="10142"/>
                </a:lnTo>
                <a:lnTo>
                  <a:pt x="8563" y="10188"/>
                </a:lnTo>
                <a:lnTo>
                  <a:pt x="8581" y="10235"/>
                </a:lnTo>
                <a:lnTo>
                  <a:pt x="8597" y="10283"/>
                </a:lnTo>
                <a:lnTo>
                  <a:pt x="8611" y="10331"/>
                </a:lnTo>
                <a:lnTo>
                  <a:pt x="8622" y="10381"/>
                </a:lnTo>
                <a:lnTo>
                  <a:pt x="8632" y="10431"/>
                </a:lnTo>
                <a:lnTo>
                  <a:pt x="8639" y="10483"/>
                </a:lnTo>
                <a:lnTo>
                  <a:pt x="8644" y="10534"/>
                </a:lnTo>
                <a:lnTo>
                  <a:pt x="8646" y="10587"/>
                </a:lnTo>
                <a:lnTo>
                  <a:pt x="8647" y="10640"/>
                </a:lnTo>
                <a:lnTo>
                  <a:pt x="8644" y="10693"/>
                </a:lnTo>
                <a:lnTo>
                  <a:pt x="8639" y="10746"/>
                </a:lnTo>
                <a:lnTo>
                  <a:pt x="8632" y="10800"/>
                </a:lnTo>
                <a:lnTo>
                  <a:pt x="8621" y="10854"/>
                </a:lnTo>
                <a:lnTo>
                  <a:pt x="8609" y="10908"/>
                </a:lnTo>
                <a:lnTo>
                  <a:pt x="8595" y="10962"/>
                </a:lnTo>
                <a:lnTo>
                  <a:pt x="8577" y="11015"/>
                </a:lnTo>
                <a:close/>
                <a:moveTo>
                  <a:pt x="15700" y="361"/>
                </a:moveTo>
                <a:lnTo>
                  <a:pt x="15587" y="263"/>
                </a:lnTo>
                <a:lnTo>
                  <a:pt x="15406" y="181"/>
                </a:lnTo>
                <a:lnTo>
                  <a:pt x="15161" y="115"/>
                </a:lnTo>
                <a:lnTo>
                  <a:pt x="14857" y="66"/>
                </a:lnTo>
                <a:lnTo>
                  <a:pt x="14498" y="30"/>
                </a:lnTo>
                <a:lnTo>
                  <a:pt x="14089" y="9"/>
                </a:lnTo>
                <a:lnTo>
                  <a:pt x="13634" y="0"/>
                </a:lnTo>
                <a:lnTo>
                  <a:pt x="13138" y="4"/>
                </a:lnTo>
                <a:lnTo>
                  <a:pt x="12606" y="20"/>
                </a:lnTo>
                <a:lnTo>
                  <a:pt x="12042" y="46"/>
                </a:lnTo>
                <a:lnTo>
                  <a:pt x="11450" y="83"/>
                </a:lnTo>
                <a:lnTo>
                  <a:pt x="10836" y="128"/>
                </a:lnTo>
                <a:lnTo>
                  <a:pt x="10203" y="183"/>
                </a:lnTo>
                <a:lnTo>
                  <a:pt x="9556" y="245"/>
                </a:lnTo>
                <a:lnTo>
                  <a:pt x="8900" y="314"/>
                </a:lnTo>
                <a:lnTo>
                  <a:pt x="8239" y="389"/>
                </a:lnTo>
                <a:lnTo>
                  <a:pt x="7579" y="470"/>
                </a:lnTo>
                <a:lnTo>
                  <a:pt x="6922" y="556"/>
                </a:lnTo>
                <a:lnTo>
                  <a:pt x="6275" y="646"/>
                </a:lnTo>
                <a:lnTo>
                  <a:pt x="5641" y="738"/>
                </a:lnTo>
                <a:lnTo>
                  <a:pt x="5025" y="834"/>
                </a:lnTo>
                <a:lnTo>
                  <a:pt x="4432" y="930"/>
                </a:lnTo>
                <a:lnTo>
                  <a:pt x="3866" y="1028"/>
                </a:lnTo>
                <a:lnTo>
                  <a:pt x="3331" y="1126"/>
                </a:lnTo>
                <a:lnTo>
                  <a:pt x="2833" y="1224"/>
                </a:lnTo>
                <a:lnTo>
                  <a:pt x="2377" y="1320"/>
                </a:lnTo>
                <a:lnTo>
                  <a:pt x="1965" y="1413"/>
                </a:lnTo>
                <a:lnTo>
                  <a:pt x="1603" y="1504"/>
                </a:lnTo>
                <a:lnTo>
                  <a:pt x="1295" y="1591"/>
                </a:lnTo>
                <a:lnTo>
                  <a:pt x="1046" y="1674"/>
                </a:lnTo>
                <a:lnTo>
                  <a:pt x="862" y="1752"/>
                </a:lnTo>
                <a:lnTo>
                  <a:pt x="745" y="1824"/>
                </a:lnTo>
                <a:lnTo>
                  <a:pt x="666" y="1916"/>
                </a:lnTo>
                <a:lnTo>
                  <a:pt x="591" y="2055"/>
                </a:lnTo>
                <a:lnTo>
                  <a:pt x="521" y="2237"/>
                </a:lnTo>
                <a:lnTo>
                  <a:pt x="455" y="2458"/>
                </a:lnTo>
                <a:lnTo>
                  <a:pt x="393" y="2717"/>
                </a:lnTo>
                <a:lnTo>
                  <a:pt x="336" y="3009"/>
                </a:lnTo>
                <a:lnTo>
                  <a:pt x="282" y="3332"/>
                </a:lnTo>
                <a:lnTo>
                  <a:pt x="234" y="3682"/>
                </a:lnTo>
                <a:lnTo>
                  <a:pt x="191" y="4056"/>
                </a:lnTo>
                <a:lnTo>
                  <a:pt x="151" y="4451"/>
                </a:lnTo>
                <a:lnTo>
                  <a:pt x="116" y="4864"/>
                </a:lnTo>
                <a:lnTo>
                  <a:pt x="86" y="5293"/>
                </a:lnTo>
                <a:lnTo>
                  <a:pt x="59" y="5732"/>
                </a:lnTo>
                <a:lnTo>
                  <a:pt x="38" y="6181"/>
                </a:lnTo>
                <a:lnTo>
                  <a:pt x="22" y="6635"/>
                </a:lnTo>
                <a:lnTo>
                  <a:pt x="10" y="7091"/>
                </a:lnTo>
                <a:lnTo>
                  <a:pt x="3" y="7546"/>
                </a:lnTo>
                <a:lnTo>
                  <a:pt x="0" y="7998"/>
                </a:lnTo>
                <a:lnTo>
                  <a:pt x="2" y="8442"/>
                </a:lnTo>
                <a:lnTo>
                  <a:pt x="9" y="8877"/>
                </a:lnTo>
                <a:lnTo>
                  <a:pt x="21" y="9297"/>
                </a:lnTo>
                <a:lnTo>
                  <a:pt x="37" y="9702"/>
                </a:lnTo>
                <a:lnTo>
                  <a:pt x="58" y="10087"/>
                </a:lnTo>
                <a:lnTo>
                  <a:pt x="85" y="10449"/>
                </a:lnTo>
                <a:lnTo>
                  <a:pt x="116" y="10786"/>
                </a:lnTo>
                <a:lnTo>
                  <a:pt x="151" y="11093"/>
                </a:lnTo>
                <a:lnTo>
                  <a:pt x="193" y="11368"/>
                </a:lnTo>
                <a:lnTo>
                  <a:pt x="238" y="11608"/>
                </a:lnTo>
                <a:lnTo>
                  <a:pt x="289" y="11809"/>
                </a:lnTo>
                <a:lnTo>
                  <a:pt x="345" y="11970"/>
                </a:lnTo>
                <a:lnTo>
                  <a:pt x="405" y="12085"/>
                </a:lnTo>
                <a:lnTo>
                  <a:pt x="472" y="12153"/>
                </a:lnTo>
                <a:lnTo>
                  <a:pt x="500" y="12168"/>
                </a:lnTo>
                <a:lnTo>
                  <a:pt x="537" y="12182"/>
                </a:lnTo>
                <a:lnTo>
                  <a:pt x="584" y="12196"/>
                </a:lnTo>
                <a:lnTo>
                  <a:pt x="638" y="12210"/>
                </a:lnTo>
                <a:lnTo>
                  <a:pt x="701" y="12223"/>
                </a:lnTo>
                <a:lnTo>
                  <a:pt x="771" y="12235"/>
                </a:lnTo>
                <a:lnTo>
                  <a:pt x="850" y="12247"/>
                </a:lnTo>
                <a:lnTo>
                  <a:pt x="935" y="12258"/>
                </a:lnTo>
                <a:lnTo>
                  <a:pt x="1029" y="12269"/>
                </a:lnTo>
                <a:lnTo>
                  <a:pt x="1130" y="12279"/>
                </a:lnTo>
                <a:lnTo>
                  <a:pt x="1238" y="12289"/>
                </a:lnTo>
                <a:lnTo>
                  <a:pt x="1352" y="12298"/>
                </a:lnTo>
                <a:lnTo>
                  <a:pt x="1474" y="12308"/>
                </a:lnTo>
                <a:lnTo>
                  <a:pt x="1601" y="12317"/>
                </a:lnTo>
                <a:lnTo>
                  <a:pt x="1735" y="12324"/>
                </a:lnTo>
                <a:lnTo>
                  <a:pt x="1875" y="12332"/>
                </a:lnTo>
                <a:lnTo>
                  <a:pt x="2021" y="12339"/>
                </a:lnTo>
                <a:lnTo>
                  <a:pt x="2172" y="12345"/>
                </a:lnTo>
                <a:lnTo>
                  <a:pt x="2328" y="12351"/>
                </a:lnTo>
                <a:lnTo>
                  <a:pt x="2491" y="12357"/>
                </a:lnTo>
                <a:lnTo>
                  <a:pt x="2658" y="12361"/>
                </a:lnTo>
                <a:lnTo>
                  <a:pt x="2830" y="12366"/>
                </a:lnTo>
                <a:lnTo>
                  <a:pt x="3007" y="12370"/>
                </a:lnTo>
                <a:lnTo>
                  <a:pt x="3188" y="12373"/>
                </a:lnTo>
                <a:lnTo>
                  <a:pt x="3374" y="12377"/>
                </a:lnTo>
                <a:lnTo>
                  <a:pt x="3562" y="12379"/>
                </a:lnTo>
                <a:lnTo>
                  <a:pt x="3756" y="12381"/>
                </a:lnTo>
                <a:lnTo>
                  <a:pt x="3953" y="12383"/>
                </a:lnTo>
                <a:lnTo>
                  <a:pt x="4358" y="12385"/>
                </a:lnTo>
                <a:lnTo>
                  <a:pt x="4774" y="12385"/>
                </a:lnTo>
                <a:lnTo>
                  <a:pt x="4759" y="12437"/>
                </a:lnTo>
                <a:lnTo>
                  <a:pt x="4743" y="12489"/>
                </a:lnTo>
                <a:lnTo>
                  <a:pt x="4724" y="12544"/>
                </a:lnTo>
                <a:lnTo>
                  <a:pt x="4706" y="12598"/>
                </a:lnTo>
                <a:lnTo>
                  <a:pt x="4686" y="12653"/>
                </a:lnTo>
                <a:lnTo>
                  <a:pt x="4665" y="12708"/>
                </a:lnTo>
                <a:lnTo>
                  <a:pt x="4642" y="12763"/>
                </a:lnTo>
                <a:lnTo>
                  <a:pt x="4618" y="12819"/>
                </a:lnTo>
                <a:lnTo>
                  <a:pt x="4592" y="12874"/>
                </a:lnTo>
                <a:lnTo>
                  <a:pt x="4565" y="12930"/>
                </a:lnTo>
                <a:lnTo>
                  <a:pt x="4537" y="12986"/>
                </a:lnTo>
                <a:lnTo>
                  <a:pt x="4507" y="13040"/>
                </a:lnTo>
                <a:lnTo>
                  <a:pt x="4475" y="13094"/>
                </a:lnTo>
                <a:lnTo>
                  <a:pt x="4441" y="13146"/>
                </a:lnTo>
                <a:lnTo>
                  <a:pt x="4424" y="13173"/>
                </a:lnTo>
                <a:lnTo>
                  <a:pt x="4406" y="13199"/>
                </a:lnTo>
                <a:lnTo>
                  <a:pt x="4388" y="13225"/>
                </a:lnTo>
                <a:lnTo>
                  <a:pt x="4370" y="13250"/>
                </a:lnTo>
                <a:lnTo>
                  <a:pt x="4331" y="13299"/>
                </a:lnTo>
                <a:lnTo>
                  <a:pt x="4291" y="13346"/>
                </a:lnTo>
                <a:lnTo>
                  <a:pt x="4249" y="13393"/>
                </a:lnTo>
                <a:lnTo>
                  <a:pt x="4204" y="13437"/>
                </a:lnTo>
                <a:lnTo>
                  <a:pt x="4159" y="13480"/>
                </a:lnTo>
                <a:lnTo>
                  <a:pt x="4113" y="13521"/>
                </a:lnTo>
                <a:lnTo>
                  <a:pt x="4065" y="13562"/>
                </a:lnTo>
                <a:lnTo>
                  <a:pt x="4018" y="13600"/>
                </a:lnTo>
                <a:lnTo>
                  <a:pt x="3968" y="13637"/>
                </a:lnTo>
                <a:lnTo>
                  <a:pt x="3920" y="13674"/>
                </a:lnTo>
                <a:lnTo>
                  <a:pt x="3871" y="13708"/>
                </a:lnTo>
                <a:lnTo>
                  <a:pt x="3821" y="13741"/>
                </a:lnTo>
                <a:lnTo>
                  <a:pt x="3772" y="13774"/>
                </a:lnTo>
                <a:lnTo>
                  <a:pt x="3724" y="13804"/>
                </a:lnTo>
                <a:lnTo>
                  <a:pt x="3675" y="13834"/>
                </a:lnTo>
                <a:lnTo>
                  <a:pt x="3629" y="13862"/>
                </a:lnTo>
                <a:lnTo>
                  <a:pt x="3538" y="13915"/>
                </a:lnTo>
                <a:lnTo>
                  <a:pt x="3452" y="13963"/>
                </a:lnTo>
                <a:lnTo>
                  <a:pt x="3376" y="14007"/>
                </a:lnTo>
                <a:lnTo>
                  <a:pt x="3307" y="14047"/>
                </a:lnTo>
                <a:lnTo>
                  <a:pt x="3278" y="14065"/>
                </a:lnTo>
                <a:lnTo>
                  <a:pt x="3251" y="14082"/>
                </a:lnTo>
                <a:lnTo>
                  <a:pt x="3227" y="14098"/>
                </a:lnTo>
                <a:lnTo>
                  <a:pt x="3206" y="14113"/>
                </a:lnTo>
                <a:lnTo>
                  <a:pt x="3189" y="14127"/>
                </a:lnTo>
                <a:lnTo>
                  <a:pt x="3176" y="14141"/>
                </a:lnTo>
                <a:lnTo>
                  <a:pt x="3166" y="14153"/>
                </a:lnTo>
                <a:lnTo>
                  <a:pt x="3161" y="14164"/>
                </a:lnTo>
                <a:lnTo>
                  <a:pt x="3155" y="14189"/>
                </a:lnTo>
                <a:lnTo>
                  <a:pt x="3150" y="14216"/>
                </a:lnTo>
                <a:lnTo>
                  <a:pt x="3146" y="14246"/>
                </a:lnTo>
                <a:lnTo>
                  <a:pt x="3143" y="14277"/>
                </a:lnTo>
                <a:lnTo>
                  <a:pt x="3141" y="14310"/>
                </a:lnTo>
                <a:lnTo>
                  <a:pt x="3140" y="14345"/>
                </a:lnTo>
                <a:lnTo>
                  <a:pt x="3140" y="14381"/>
                </a:lnTo>
                <a:lnTo>
                  <a:pt x="3141" y="14418"/>
                </a:lnTo>
                <a:lnTo>
                  <a:pt x="3142" y="14457"/>
                </a:lnTo>
                <a:lnTo>
                  <a:pt x="3145" y="14496"/>
                </a:lnTo>
                <a:lnTo>
                  <a:pt x="3148" y="14537"/>
                </a:lnTo>
                <a:lnTo>
                  <a:pt x="3152" y="14577"/>
                </a:lnTo>
                <a:lnTo>
                  <a:pt x="3157" y="14618"/>
                </a:lnTo>
                <a:lnTo>
                  <a:pt x="3163" y="14659"/>
                </a:lnTo>
                <a:lnTo>
                  <a:pt x="3169" y="14700"/>
                </a:lnTo>
                <a:lnTo>
                  <a:pt x="3177" y="14742"/>
                </a:lnTo>
                <a:lnTo>
                  <a:pt x="3185" y="14781"/>
                </a:lnTo>
                <a:lnTo>
                  <a:pt x="3194" y="14822"/>
                </a:lnTo>
                <a:lnTo>
                  <a:pt x="3203" y="14861"/>
                </a:lnTo>
                <a:lnTo>
                  <a:pt x="3214" y="14899"/>
                </a:lnTo>
                <a:lnTo>
                  <a:pt x="3225" y="14936"/>
                </a:lnTo>
                <a:lnTo>
                  <a:pt x="3237" y="14971"/>
                </a:lnTo>
                <a:lnTo>
                  <a:pt x="3249" y="15006"/>
                </a:lnTo>
                <a:lnTo>
                  <a:pt x="3262" y="15038"/>
                </a:lnTo>
                <a:lnTo>
                  <a:pt x="3276" y="15069"/>
                </a:lnTo>
                <a:lnTo>
                  <a:pt x="3290" y="15097"/>
                </a:lnTo>
                <a:lnTo>
                  <a:pt x="3305" y="15124"/>
                </a:lnTo>
                <a:lnTo>
                  <a:pt x="3321" y="15148"/>
                </a:lnTo>
                <a:lnTo>
                  <a:pt x="3337" y="15169"/>
                </a:lnTo>
                <a:lnTo>
                  <a:pt x="3354" y="15187"/>
                </a:lnTo>
                <a:lnTo>
                  <a:pt x="3371" y="15204"/>
                </a:lnTo>
                <a:lnTo>
                  <a:pt x="3389" y="15216"/>
                </a:lnTo>
                <a:lnTo>
                  <a:pt x="3428" y="15225"/>
                </a:lnTo>
                <a:lnTo>
                  <a:pt x="3508" y="15233"/>
                </a:lnTo>
                <a:lnTo>
                  <a:pt x="3626" y="15239"/>
                </a:lnTo>
                <a:lnTo>
                  <a:pt x="3778" y="15243"/>
                </a:lnTo>
                <a:lnTo>
                  <a:pt x="3962" y="15245"/>
                </a:lnTo>
                <a:lnTo>
                  <a:pt x="4177" y="15246"/>
                </a:lnTo>
                <a:lnTo>
                  <a:pt x="4418" y="15245"/>
                </a:lnTo>
                <a:lnTo>
                  <a:pt x="4683" y="15243"/>
                </a:lnTo>
                <a:lnTo>
                  <a:pt x="4970" y="15239"/>
                </a:lnTo>
                <a:lnTo>
                  <a:pt x="5276" y="15233"/>
                </a:lnTo>
                <a:lnTo>
                  <a:pt x="5598" y="15227"/>
                </a:lnTo>
                <a:lnTo>
                  <a:pt x="5933" y="15219"/>
                </a:lnTo>
                <a:lnTo>
                  <a:pt x="6280" y="15210"/>
                </a:lnTo>
                <a:lnTo>
                  <a:pt x="6634" y="15200"/>
                </a:lnTo>
                <a:lnTo>
                  <a:pt x="6994" y="15187"/>
                </a:lnTo>
                <a:lnTo>
                  <a:pt x="7356" y="15175"/>
                </a:lnTo>
                <a:lnTo>
                  <a:pt x="7718" y="15162"/>
                </a:lnTo>
                <a:lnTo>
                  <a:pt x="8078" y="15148"/>
                </a:lnTo>
                <a:lnTo>
                  <a:pt x="8432" y="15133"/>
                </a:lnTo>
                <a:lnTo>
                  <a:pt x="8779" y="15117"/>
                </a:lnTo>
                <a:lnTo>
                  <a:pt x="9113" y="15100"/>
                </a:lnTo>
                <a:lnTo>
                  <a:pt x="9436" y="15083"/>
                </a:lnTo>
                <a:lnTo>
                  <a:pt x="9741" y="15066"/>
                </a:lnTo>
                <a:lnTo>
                  <a:pt x="10029" y="15048"/>
                </a:lnTo>
                <a:lnTo>
                  <a:pt x="10294" y="15030"/>
                </a:lnTo>
                <a:lnTo>
                  <a:pt x="10536" y="15011"/>
                </a:lnTo>
                <a:lnTo>
                  <a:pt x="10749" y="14992"/>
                </a:lnTo>
                <a:lnTo>
                  <a:pt x="10934" y="14973"/>
                </a:lnTo>
                <a:lnTo>
                  <a:pt x="11086" y="14953"/>
                </a:lnTo>
                <a:lnTo>
                  <a:pt x="11204" y="14934"/>
                </a:lnTo>
                <a:lnTo>
                  <a:pt x="11284" y="14915"/>
                </a:lnTo>
                <a:lnTo>
                  <a:pt x="11323" y="14895"/>
                </a:lnTo>
                <a:lnTo>
                  <a:pt x="11341" y="14874"/>
                </a:lnTo>
                <a:lnTo>
                  <a:pt x="11358" y="14851"/>
                </a:lnTo>
                <a:lnTo>
                  <a:pt x="11376" y="14825"/>
                </a:lnTo>
                <a:lnTo>
                  <a:pt x="11394" y="14796"/>
                </a:lnTo>
                <a:lnTo>
                  <a:pt x="11412" y="14766"/>
                </a:lnTo>
                <a:lnTo>
                  <a:pt x="11429" y="14734"/>
                </a:lnTo>
                <a:lnTo>
                  <a:pt x="11445" y="14699"/>
                </a:lnTo>
                <a:lnTo>
                  <a:pt x="11462" y="14663"/>
                </a:lnTo>
                <a:lnTo>
                  <a:pt x="11477" y="14627"/>
                </a:lnTo>
                <a:lnTo>
                  <a:pt x="11492" y="14588"/>
                </a:lnTo>
                <a:lnTo>
                  <a:pt x="11506" y="14549"/>
                </a:lnTo>
                <a:lnTo>
                  <a:pt x="11519" y="14508"/>
                </a:lnTo>
                <a:lnTo>
                  <a:pt x="11532" y="14468"/>
                </a:lnTo>
                <a:lnTo>
                  <a:pt x="11544" y="14427"/>
                </a:lnTo>
                <a:lnTo>
                  <a:pt x="11554" y="14385"/>
                </a:lnTo>
                <a:lnTo>
                  <a:pt x="11563" y="14344"/>
                </a:lnTo>
                <a:lnTo>
                  <a:pt x="11572" y="14303"/>
                </a:lnTo>
                <a:lnTo>
                  <a:pt x="11579" y="14262"/>
                </a:lnTo>
                <a:lnTo>
                  <a:pt x="11584" y="14222"/>
                </a:lnTo>
                <a:lnTo>
                  <a:pt x="11589" y="14183"/>
                </a:lnTo>
                <a:lnTo>
                  <a:pt x="11591" y="14145"/>
                </a:lnTo>
                <a:lnTo>
                  <a:pt x="11593" y="14107"/>
                </a:lnTo>
                <a:lnTo>
                  <a:pt x="11592" y="14072"/>
                </a:lnTo>
                <a:lnTo>
                  <a:pt x="11590" y="14037"/>
                </a:lnTo>
                <a:lnTo>
                  <a:pt x="11587" y="14005"/>
                </a:lnTo>
                <a:lnTo>
                  <a:pt x="11581" y="13975"/>
                </a:lnTo>
                <a:lnTo>
                  <a:pt x="11574" y="13947"/>
                </a:lnTo>
                <a:lnTo>
                  <a:pt x="11564" y="13920"/>
                </a:lnTo>
                <a:lnTo>
                  <a:pt x="11553" y="13897"/>
                </a:lnTo>
                <a:lnTo>
                  <a:pt x="11540" y="13877"/>
                </a:lnTo>
                <a:lnTo>
                  <a:pt x="11523" y="13859"/>
                </a:lnTo>
                <a:lnTo>
                  <a:pt x="11505" y="13844"/>
                </a:lnTo>
                <a:lnTo>
                  <a:pt x="11472" y="13824"/>
                </a:lnTo>
                <a:lnTo>
                  <a:pt x="11434" y="13806"/>
                </a:lnTo>
                <a:lnTo>
                  <a:pt x="11389" y="13787"/>
                </a:lnTo>
                <a:lnTo>
                  <a:pt x="11341" y="13769"/>
                </a:lnTo>
                <a:lnTo>
                  <a:pt x="11288" y="13752"/>
                </a:lnTo>
                <a:lnTo>
                  <a:pt x="11230" y="13732"/>
                </a:lnTo>
                <a:lnTo>
                  <a:pt x="11170" y="13714"/>
                </a:lnTo>
                <a:lnTo>
                  <a:pt x="11105" y="13694"/>
                </a:lnTo>
                <a:lnTo>
                  <a:pt x="11038" y="13673"/>
                </a:lnTo>
                <a:lnTo>
                  <a:pt x="10967" y="13651"/>
                </a:lnTo>
                <a:lnTo>
                  <a:pt x="10894" y="13627"/>
                </a:lnTo>
                <a:lnTo>
                  <a:pt x="10819" y="13601"/>
                </a:lnTo>
                <a:lnTo>
                  <a:pt x="10742" y="13574"/>
                </a:lnTo>
                <a:lnTo>
                  <a:pt x="10665" y="13543"/>
                </a:lnTo>
                <a:lnTo>
                  <a:pt x="10586" y="13510"/>
                </a:lnTo>
                <a:lnTo>
                  <a:pt x="10506" y="13475"/>
                </a:lnTo>
                <a:lnTo>
                  <a:pt x="10427" y="13435"/>
                </a:lnTo>
                <a:lnTo>
                  <a:pt x="10346" y="13392"/>
                </a:lnTo>
                <a:lnTo>
                  <a:pt x="10266" y="13345"/>
                </a:lnTo>
                <a:lnTo>
                  <a:pt x="10188" y="13295"/>
                </a:lnTo>
                <a:lnTo>
                  <a:pt x="10110" y="13240"/>
                </a:lnTo>
                <a:lnTo>
                  <a:pt x="10034" y="13181"/>
                </a:lnTo>
                <a:lnTo>
                  <a:pt x="9959" y="13116"/>
                </a:lnTo>
                <a:lnTo>
                  <a:pt x="9887" y="13046"/>
                </a:lnTo>
                <a:lnTo>
                  <a:pt x="9817" y="12971"/>
                </a:lnTo>
                <a:lnTo>
                  <a:pt x="9750" y="12891"/>
                </a:lnTo>
                <a:lnTo>
                  <a:pt x="9686" y="12805"/>
                </a:lnTo>
                <a:lnTo>
                  <a:pt x="9625" y="12712"/>
                </a:lnTo>
                <a:lnTo>
                  <a:pt x="9569" y="12613"/>
                </a:lnTo>
                <a:lnTo>
                  <a:pt x="9517" y="12507"/>
                </a:lnTo>
                <a:lnTo>
                  <a:pt x="9469" y="12393"/>
                </a:lnTo>
                <a:lnTo>
                  <a:pt x="9426" y="12273"/>
                </a:lnTo>
                <a:lnTo>
                  <a:pt x="9691" y="12260"/>
                </a:lnTo>
                <a:lnTo>
                  <a:pt x="9954" y="12247"/>
                </a:lnTo>
                <a:lnTo>
                  <a:pt x="10214" y="12234"/>
                </a:lnTo>
                <a:lnTo>
                  <a:pt x="10471" y="12219"/>
                </a:lnTo>
                <a:lnTo>
                  <a:pt x="10725" y="12203"/>
                </a:lnTo>
                <a:lnTo>
                  <a:pt x="10976" y="12188"/>
                </a:lnTo>
                <a:lnTo>
                  <a:pt x="11222" y="12172"/>
                </a:lnTo>
                <a:lnTo>
                  <a:pt x="11465" y="12155"/>
                </a:lnTo>
                <a:lnTo>
                  <a:pt x="11702" y="12138"/>
                </a:lnTo>
                <a:lnTo>
                  <a:pt x="11935" y="12119"/>
                </a:lnTo>
                <a:lnTo>
                  <a:pt x="12163" y="12100"/>
                </a:lnTo>
                <a:lnTo>
                  <a:pt x="12384" y="12080"/>
                </a:lnTo>
                <a:lnTo>
                  <a:pt x="12601" y="12061"/>
                </a:lnTo>
                <a:lnTo>
                  <a:pt x="12811" y="12040"/>
                </a:lnTo>
                <a:lnTo>
                  <a:pt x="13014" y="12019"/>
                </a:lnTo>
                <a:lnTo>
                  <a:pt x="13211" y="11996"/>
                </a:lnTo>
                <a:lnTo>
                  <a:pt x="13400" y="11974"/>
                </a:lnTo>
                <a:lnTo>
                  <a:pt x="13582" y="11951"/>
                </a:lnTo>
                <a:lnTo>
                  <a:pt x="13755" y="11927"/>
                </a:lnTo>
                <a:lnTo>
                  <a:pt x="13921" y="11902"/>
                </a:lnTo>
                <a:lnTo>
                  <a:pt x="14079" y="11877"/>
                </a:lnTo>
                <a:lnTo>
                  <a:pt x="14227" y="11851"/>
                </a:lnTo>
                <a:lnTo>
                  <a:pt x="14366" y="11825"/>
                </a:lnTo>
                <a:lnTo>
                  <a:pt x="14496" y="11797"/>
                </a:lnTo>
                <a:lnTo>
                  <a:pt x="14616" y="11770"/>
                </a:lnTo>
                <a:lnTo>
                  <a:pt x="14725" y="11742"/>
                </a:lnTo>
                <a:lnTo>
                  <a:pt x="14825" y="11712"/>
                </a:lnTo>
                <a:lnTo>
                  <a:pt x="14913" y="11683"/>
                </a:lnTo>
                <a:lnTo>
                  <a:pt x="14990" y="11653"/>
                </a:lnTo>
                <a:lnTo>
                  <a:pt x="15056" y="11622"/>
                </a:lnTo>
                <a:lnTo>
                  <a:pt x="15110" y="11591"/>
                </a:lnTo>
                <a:lnTo>
                  <a:pt x="15152" y="11559"/>
                </a:lnTo>
                <a:lnTo>
                  <a:pt x="15236" y="11458"/>
                </a:lnTo>
                <a:lnTo>
                  <a:pt x="15318" y="11310"/>
                </a:lnTo>
                <a:lnTo>
                  <a:pt x="15396" y="11119"/>
                </a:lnTo>
                <a:lnTo>
                  <a:pt x="15472" y="10888"/>
                </a:lnTo>
                <a:lnTo>
                  <a:pt x="15543" y="10620"/>
                </a:lnTo>
                <a:lnTo>
                  <a:pt x="15612" y="10318"/>
                </a:lnTo>
                <a:lnTo>
                  <a:pt x="15676" y="9984"/>
                </a:lnTo>
                <a:lnTo>
                  <a:pt x="15738" y="9623"/>
                </a:lnTo>
                <a:lnTo>
                  <a:pt x="15795" y="9236"/>
                </a:lnTo>
                <a:lnTo>
                  <a:pt x="15849" y="8827"/>
                </a:lnTo>
                <a:lnTo>
                  <a:pt x="15898" y="8399"/>
                </a:lnTo>
                <a:lnTo>
                  <a:pt x="15943" y="7955"/>
                </a:lnTo>
                <a:lnTo>
                  <a:pt x="15983" y="7499"/>
                </a:lnTo>
                <a:lnTo>
                  <a:pt x="16019" y="7032"/>
                </a:lnTo>
                <a:lnTo>
                  <a:pt x="16049" y="6558"/>
                </a:lnTo>
                <a:lnTo>
                  <a:pt x="16076" y="6080"/>
                </a:lnTo>
                <a:lnTo>
                  <a:pt x="16097" y="5601"/>
                </a:lnTo>
                <a:lnTo>
                  <a:pt x="16113" y="5124"/>
                </a:lnTo>
                <a:lnTo>
                  <a:pt x="16123" y="4652"/>
                </a:lnTo>
                <a:lnTo>
                  <a:pt x="16128" y="4189"/>
                </a:lnTo>
                <a:lnTo>
                  <a:pt x="16127" y="3737"/>
                </a:lnTo>
                <a:lnTo>
                  <a:pt x="16120" y="3298"/>
                </a:lnTo>
                <a:lnTo>
                  <a:pt x="16108" y="2878"/>
                </a:lnTo>
                <a:lnTo>
                  <a:pt x="16089" y="2477"/>
                </a:lnTo>
                <a:lnTo>
                  <a:pt x="16063" y="2100"/>
                </a:lnTo>
                <a:lnTo>
                  <a:pt x="16032" y="1748"/>
                </a:lnTo>
                <a:lnTo>
                  <a:pt x="15994" y="1426"/>
                </a:lnTo>
                <a:lnTo>
                  <a:pt x="15950" y="1137"/>
                </a:lnTo>
                <a:lnTo>
                  <a:pt x="15897" y="882"/>
                </a:lnTo>
                <a:lnTo>
                  <a:pt x="15839" y="666"/>
                </a:lnTo>
                <a:lnTo>
                  <a:pt x="15773" y="491"/>
                </a:lnTo>
                <a:lnTo>
                  <a:pt x="15700" y="36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dirty="0"/>
          </a:p>
        </p:txBody>
      </p:sp>
      <p:sp>
        <p:nvSpPr>
          <p:cNvPr id="3" name="Rectangle 2">
            <a:extLst>
              <a:ext uri="{FF2B5EF4-FFF2-40B4-BE49-F238E27FC236}">
                <a16:creationId xmlns:a16="http://schemas.microsoft.com/office/drawing/2014/main" id="{532038A9-2342-43BA-B742-939632A040F3}"/>
              </a:ext>
            </a:extLst>
          </p:cNvPr>
          <p:cNvSpPr/>
          <p:nvPr/>
        </p:nvSpPr>
        <p:spPr>
          <a:xfrm>
            <a:off x="11348197" y="6617446"/>
            <a:ext cx="904104" cy="207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t>Source: Forbes</a:t>
            </a:r>
          </a:p>
        </p:txBody>
      </p:sp>
    </p:spTree>
    <p:extLst>
      <p:ext uri="{BB962C8B-B14F-4D97-AF65-F5344CB8AC3E}">
        <p14:creationId xmlns:p14="http://schemas.microsoft.com/office/powerpoint/2010/main" val="269105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4" y="8216"/>
            <a:ext cx="12007941" cy="519931"/>
          </a:xfrm>
          <a:solidFill>
            <a:schemeClr val="bg1"/>
          </a:solidFill>
        </p:spPr>
        <p:txBody>
          <a:bodyPr/>
          <a:lstStyle/>
          <a:p>
            <a:pPr algn="l"/>
            <a:r>
              <a:rPr lang="en-US" sz="2400" dirty="0">
                <a:solidFill>
                  <a:schemeClr val="tx1"/>
                </a:solidFill>
                <a:latin typeface="Neris Black" panose="00000A00000000000000" pitchFamily="50" charset="0"/>
              </a:rPr>
              <a:t>5. Using a lead scoring tool &amp; Machine learning</a:t>
            </a:r>
            <a:endParaRPr lang="id-ID" sz="2400" dirty="0">
              <a:solidFill>
                <a:schemeClr val="tx1"/>
              </a:solidFill>
            </a:endParaRPr>
          </a:p>
        </p:txBody>
      </p:sp>
      <p:sp>
        <p:nvSpPr>
          <p:cNvPr id="4" name="Oval 5"/>
          <p:cNvSpPr>
            <a:spLocks noChangeArrowheads="1"/>
          </p:cNvSpPr>
          <p:nvPr/>
        </p:nvSpPr>
        <p:spPr bwMode="auto">
          <a:xfrm>
            <a:off x="1200851" y="949380"/>
            <a:ext cx="1521933" cy="152193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5" name="Oval 5"/>
          <p:cNvSpPr>
            <a:spLocks noChangeArrowheads="1"/>
          </p:cNvSpPr>
          <p:nvPr/>
        </p:nvSpPr>
        <p:spPr bwMode="auto">
          <a:xfrm>
            <a:off x="3881830" y="949380"/>
            <a:ext cx="1521933" cy="152193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 name="Group 5"/>
          <p:cNvGrpSpPr/>
          <p:nvPr/>
        </p:nvGrpSpPr>
        <p:grpSpPr>
          <a:xfrm>
            <a:off x="3708208" y="775758"/>
            <a:ext cx="1868076" cy="1868076"/>
            <a:chOff x="3800237" y="2257147"/>
            <a:chExt cx="1868076" cy="1868076"/>
          </a:xfrm>
        </p:grpSpPr>
        <p:sp>
          <p:nvSpPr>
            <p:cNvPr id="7" name="Freeform 6"/>
            <p:cNvSpPr>
              <a:spLocks/>
            </p:cNvSpPr>
            <p:nvPr/>
          </p:nvSpPr>
          <p:spPr bwMode="auto">
            <a:xfrm>
              <a:off x="5176020"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Freeform 7"/>
            <p:cNvSpPr>
              <a:spLocks/>
            </p:cNvSpPr>
            <p:nvPr/>
          </p:nvSpPr>
          <p:spPr bwMode="auto">
            <a:xfrm>
              <a:off x="4756252"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8"/>
            <p:cNvSpPr>
              <a:spLocks/>
            </p:cNvSpPr>
            <p:nvPr/>
          </p:nvSpPr>
          <p:spPr bwMode="auto">
            <a:xfrm>
              <a:off x="5477110"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9"/>
            <p:cNvSpPr>
              <a:spLocks/>
            </p:cNvSpPr>
            <p:nvPr/>
          </p:nvSpPr>
          <p:spPr bwMode="auto">
            <a:xfrm>
              <a:off x="5477110"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Freeform 10"/>
            <p:cNvSpPr>
              <a:spLocks/>
            </p:cNvSpPr>
            <p:nvPr/>
          </p:nvSpPr>
          <p:spPr bwMode="auto">
            <a:xfrm>
              <a:off x="5176020"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1"/>
            <p:cNvSpPr>
              <a:spLocks/>
            </p:cNvSpPr>
            <p:nvPr/>
          </p:nvSpPr>
          <p:spPr bwMode="auto">
            <a:xfrm>
              <a:off x="4756252"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2"/>
            <p:cNvSpPr>
              <a:spLocks/>
            </p:cNvSpPr>
            <p:nvPr/>
          </p:nvSpPr>
          <p:spPr bwMode="auto">
            <a:xfrm>
              <a:off x="4287036"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13"/>
            <p:cNvSpPr>
              <a:spLocks/>
            </p:cNvSpPr>
            <p:nvPr/>
          </p:nvSpPr>
          <p:spPr bwMode="auto">
            <a:xfrm>
              <a:off x="3937595"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14"/>
            <p:cNvSpPr>
              <a:spLocks/>
            </p:cNvSpPr>
            <p:nvPr/>
          </p:nvSpPr>
          <p:spPr bwMode="auto">
            <a:xfrm>
              <a:off x="3800237"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5"/>
            <p:cNvSpPr>
              <a:spLocks/>
            </p:cNvSpPr>
            <p:nvPr/>
          </p:nvSpPr>
          <p:spPr bwMode="auto">
            <a:xfrm>
              <a:off x="3800237"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6"/>
            <p:cNvSpPr>
              <a:spLocks/>
            </p:cNvSpPr>
            <p:nvPr/>
          </p:nvSpPr>
          <p:spPr bwMode="auto">
            <a:xfrm>
              <a:off x="3937595"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p:cNvSpPr>
              <a:spLocks/>
            </p:cNvSpPr>
            <p:nvPr/>
          </p:nvSpPr>
          <p:spPr bwMode="auto">
            <a:xfrm>
              <a:off x="4287036"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9" name="Oval 5"/>
          <p:cNvSpPr>
            <a:spLocks noChangeArrowheads="1"/>
          </p:cNvSpPr>
          <p:nvPr/>
        </p:nvSpPr>
        <p:spPr bwMode="auto">
          <a:xfrm>
            <a:off x="6628006" y="949380"/>
            <a:ext cx="1521933" cy="1521933"/>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0" name="Group 19"/>
          <p:cNvGrpSpPr/>
          <p:nvPr/>
        </p:nvGrpSpPr>
        <p:grpSpPr>
          <a:xfrm>
            <a:off x="6454384" y="775758"/>
            <a:ext cx="1868076" cy="1868076"/>
            <a:chOff x="6546413" y="2257147"/>
            <a:chExt cx="1868076" cy="1868076"/>
          </a:xfrm>
        </p:grpSpPr>
        <p:sp>
          <p:nvSpPr>
            <p:cNvPr id="21" name="Freeform 6"/>
            <p:cNvSpPr>
              <a:spLocks/>
            </p:cNvSpPr>
            <p:nvPr/>
          </p:nvSpPr>
          <p:spPr bwMode="auto">
            <a:xfrm>
              <a:off x="7922196"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7"/>
            <p:cNvSpPr>
              <a:spLocks/>
            </p:cNvSpPr>
            <p:nvPr/>
          </p:nvSpPr>
          <p:spPr bwMode="auto">
            <a:xfrm>
              <a:off x="7502428"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8"/>
            <p:cNvSpPr>
              <a:spLocks/>
            </p:cNvSpPr>
            <p:nvPr/>
          </p:nvSpPr>
          <p:spPr bwMode="auto">
            <a:xfrm>
              <a:off x="8223286"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9"/>
            <p:cNvSpPr>
              <a:spLocks/>
            </p:cNvSpPr>
            <p:nvPr/>
          </p:nvSpPr>
          <p:spPr bwMode="auto">
            <a:xfrm>
              <a:off x="8223286"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10"/>
            <p:cNvSpPr>
              <a:spLocks/>
            </p:cNvSpPr>
            <p:nvPr/>
          </p:nvSpPr>
          <p:spPr bwMode="auto">
            <a:xfrm>
              <a:off x="7922196"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11"/>
            <p:cNvSpPr>
              <a:spLocks/>
            </p:cNvSpPr>
            <p:nvPr/>
          </p:nvSpPr>
          <p:spPr bwMode="auto">
            <a:xfrm>
              <a:off x="7502428"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12"/>
            <p:cNvSpPr>
              <a:spLocks/>
            </p:cNvSpPr>
            <p:nvPr/>
          </p:nvSpPr>
          <p:spPr bwMode="auto">
            <a:xfrm>
              <a:off x="7033212"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13"/>
            <p:cNvSpPr>
              <a:spLocks/>
            </p:cNvSpPr>
            <p:nvPr/>
          </p:nvSpPr>
          <p:spPr bwMode="auto">
            <a:xfrm>
              <a:off x="6683771"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14"/>
            <p:cNvSpPr>
              <a:spLocks/>
            </p:cNvSpPr>
            <p:nvPr/>
          </p:nvSpPr>
          <p:spPr bwMode="auto">
            <a:xfrm>
              <a:off x="6546413"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15"/>
            <p:cNvSpPr>
              <a:spLocks/>
            </p:cNvSpPr>
            <p:nvPr/>
          </p:nvSpPr>
          <p:spPr bwMode="auto">
            <a:xfrm>
              <a:off x="6546413"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4">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16"/>
            <p:cNvSpPr>
              <a:spLocks/>
            </p:cNvSpPr>
            <p:nvPr/>
          </p:nvSpPr>
          <p:spPr bwMode="auto">
            <a:xfrm>
              <a:off x="6683771"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4">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17"/>
            <p:cNvSpPr>
              <a:spLocks/>
            </p:cNvSpPr>
            <p:nvPr/>
          </p:nvSpPr>
          <p:spPr bwMode="auto">
            <a:xfrm>
              <a:off x="7033212"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4">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33" name="Oval 5"/>
          <p:cNvSpPr>
            <a:spLocks noChangeArrowheads="1"/>
          </p:cNvSpPr>
          <p:nvPr/>
        </p:nvSpPr>
        <p:spPr bwMode="auto">
          <a:xfrm>
            <a:off x="9318789" y="949380"/>
            <a:ext cx="1521933" cy="1521933"/>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34" name="Group 33"/>
          <p:cNvGrpSpPr/>
          <p:nvPr/>
        </p:nvGrpSpPr>
        <p:grpSpPr>
          <a:xfrm>
            <a:off x="9145167" y="775758"/>
            <a:ext cx="1868076" cy="1868076"/>
            <a:chOff x="9237196" y="2257147"/>
            <a:chExt cx="1868076" cy="1868076"/>
          </a:xfrm>
        </p:grpSpPr>
        <p:sp>
          <p:nvSpPr>
            <p:cNvPr id="35" name="Freeform 6"/>
            <p:cNvSpPr>
              <a:spLocks/>
            </p:cNvSpPr>
            <p:nvPr/>
          </p:nvSpPr>
          <p:spPr bwMode="auto">
            <a:xfrm>
              <a:off x="10612979"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7"/>
            <p:cNvSpPr>
              <a:spLocks/>
            </p:cNvSpPr>
            <p:nvPr/>
          </p:nvSpPr>
          <p:spPr bwMode="auto">
            <a:xfrm>
              <a:off x="10193211"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37" name="Freeform 8"/>
            <p:cNvSpPr>
              <a:spLocks/>
            </p:cNvSpPr>
            <p:nvPr/>
          </p:nvSpPr>
          <p:spPr bwMode="auto">
            <a:xfrm>
              <a:off x="10914069"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9"/>
            <p:cNvSpPr>
              <a:spLocks/>
            </p:cNvSpPr>
            <p:nvPr/>
          </p:nvSpPr>
          <p:spPr bwMode="auto">
            <a:xfrm>
              <a:off x="10914069"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10"/>
            <p:cNvSpPr>
              <a:spLocks/>
            </p:cNvSpPr>
            <p:nvPr/>
          </p:nvSpPr>
          <p:spPr bwMode="auto">
            <a:xfrm>
              <a:off x="10612979"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11"/>
            <p:cNvSpPr>
              <a:spLocks/>
            </p:cNvSpPr>
            <p:nvPr/>
          </p:nvSpPr>
          <p:spPr bwMode="auto">
            <a:xfrm>
              <a:off x="10193211"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Freeform 12"/>
            <p:cNvSpPr>
              <a:spLocks/>
            </p:cNvSpPr>
            <p:nvPr/>
          </p:nvSpPr>
          <p:spPr bwMode="auto">
            <a:xfrm>
              <a:off x="9723995"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42" name="Freeform 13"/>
            <p:cNvSpPr>
              <a:spLocks/>
            </p:cNvSpPr>
            <p:nvPr/>
          </p:nvSpPr>
          <p:spPr bwMode="auto">
            <a:xfrm>
              <a:off x="9374554"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43" name="Freeform 14"/>
            <p:cNvSpPr>
              <a:spLocks/>
            </p:cNvSpPr>
            <p:nvPr/>
          </p:nvSpPr>
          <p:spPr bwMode="auto">
            <a:xfrm>
              <a:off x="9237196"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44" name="Freeform 15"/>
            <p:cNvSpPr>
              <a:spLocks/>
            </p:cNvSpPr>
            <p:nvPr/>
          </p:nvSpPr>
          <p:spPr bwMode="auto">
            <a:xfrm>
              <a:off x="9237196"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45" name="Freeform 16"/>
            <p:cNvSpPr>
              <a:spLocks/>
            </p:cNvSpPr>
            <p:nvPr/>
          </p:nvSpPr>
          <p:spPr bwMode="auto">
            <a:xfrm>
              <a:off x="9374554"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46" name="Freeform 17"/>
            <p:cNvSpPr>
              <a:spLocks/>
            </p:cNvSpPr>
            <p:nvPr/>
          </p:nvSpPr>
          <p:spPr bwMode="auto">
            <a:xfrm>
              <a:off x="9723995"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6">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47" name="Group 46"/>
          <p:cNvGrpSpPr/>
          <p:nvPr/>
        </p:nvGrpSpPr>
        <p:grpSpPr>
          <a:xfrm>
            <a:off x="1027228" y="766909"/>
            <a:ext cx="1868076" cy="1868076"/>
            <a:chOff x="1119258" y="2257147"/>
            <a:chExt cx="1868076" cy="1868076"/>
          </a:xfrm>
        </p:grpSpPr>
        <p:sp>
          <p:nvSpPr>
            <p:cNvPr id="48"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49"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50"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51"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52"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3"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4"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5"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6"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7"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8"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1">
                <a:lumMod val="75000"/>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9"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1">
                <a:lumMod val="75000"/>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60" name="TextBox 59"/>
          <p:cNvSpPr txBox="1"/>
          <p:nvPr/>
        </p:nvSpPr>
        <p:spPr>
          <a:xfrm>
            <a:off x="262352" y="2756257"/>
            <a:ext cx="3135760" cy="646331"/>
          </a:xfrm>
          <a:prstGeom prst="rect">
            <a:avLst/>
          </a:prstGeom>
          <a:noFill/>
        </p:spPr>
        <p:txBody>
          <a:bodyPr wrap="square" rtlCol="0">
            <a:spAutoFit/>
          </a:bodyPr>
          <a:lstStyle/>
          <a:p>
            <a:pPr algn="ctr"/>
            <a:r>
              <a:rPr lang="en-US" b="1" dirty="0"/>
              <a:t>Data Collection, Cleaning, Pipeline Creation</a:t>
            </a:r>
            <a:endParaRPr lang="id-ID" b="1" dirty="0"/>
          </a:p>
        </p:txBody>
      </p:sp>
      <p:sp>
        <p:nvSpPr>
          <p:cNvPr id="62" name="TextBox 61"/>
          <p:cNvSpPr txBox="1"/>
          <p:nvPr/>
        </p:nvSpPr>
        <p:spPr>
          <a:xfrm>
            <a:off x="3487618" y="2755918"/>
            <a:ext cx="2273300" cy="369332"/>
          </a:xfrm>
          <a:prstGeom prst="rect">
            <a:avLst/>
          </a:prstGeom>
          <a:noFill/>
        </p:spPr>
        <p:txBody>
          <a:bodyPr wrap="square" rtlCol="0">
            <a:spAutoFit/>
          </a:bodyPr>
          <a:lstStyle/>
          <a:p>
            <a:pPr algn="ctr"/>
            <a:r>
              <a:rPr lang="en-US" b="1" dirty="0"/>
              <a:t>Scoring &amp; Forecasting</a:t>
            </a:r>
            <a:endParaRPr lang="id-ID" b="1" dirty="0"/>
          </a:p>
        </p:txBody>
      </p:sp>
      <p:sp>
        <p:nvSpPr>
          <p:cNvPr id="64" name="TextBox 63"/>
          <p:cNvSpPr txBox="1"/>
          <p:nvPr/>
        </p:nvSpPr>
        <p:spPr>
          <a:xfrm>
            <a:off x="6325384" y="2755918"/>
            <a:ext cx="2273300" cy="369332"/>
          </a:xfrm>
          <a:prstGeom prst="rect">
            <a:avLst/>
          </a:prstGeom>
          <a:noFill/>
        </p:spPr>
        <p:txBody>
          <a:bodyPr wrap="square" rtlCol="0">
            <a:spAutoFit/>
          </a:bodyPr>
          <a:lstStyle/>
          <a:p>
            <a:pPr algn="ctr"/>
            <a:r>
              <a:rPr lang="en-US" b="1" dirty="0"/>
              <a:t>Integration with CRM</a:t>
            </a:r>
            <a:endParaRPr lang="id-ID" b="1" dirty="0"/>
          </a:p>
        </p:txBody>
      </p:sp>
      <p:sp>
        <p:nvSpPr>
          <p:cNvPr id="66" name="TextBox 65"/>
          <p:cNvSpPr txBox="1"/>
          <p:nvPr/>
        </p:nvSpPr>
        <p:spPr>
          <a:xfrm>
            <a:off x="8989888" y="2755918"/>
            <a:ext cx="2273300" cy="646331"/>
          </a:xfrm>
          <a:prstGeom prst="rect">
            <a:avLst/>
          </a:prstGeom>
          <a:noFill/>
        </p:spPr>
        <p:txBody>
          <a:bodyPr wrap="square" rtlCol="0">
            <a:spAutoFit/>
          </a:bodyPr>
          <a:lstStyle/>
          <a:p>
            <a:pPr algn="ctr"/>
            <a:r>
              <a:rPr lang="en-US" b="1" dirty="0"/>
              <a:t>Auto Tagging to Contact</a:t>
            </a:r>
            <a:endParaRPr lang="id-ID" b="1" dirty="0"/>
          </a:p>
        </p:txBody>
      </p:sp>
      <p:pic>
        <p:nvPicPr>
          <p:cNvPr id="75" name="Picture 74">
            <a:extLst>
              <a:ext uri="{FF2B5EF4-FFF2-40B4-BE49-F238E27FC236}">
                <a16:creationId xmlns:a16="http://schemas.microsoft.com/office/drawing/2014/main" id="{91B5ACA4-61F5-4F9E-851B-60C8C1DAC6FD}"/>
              </a:ext>
            </a:extLst>
          </p:cNvPr>
          <p:cNvPicPr>
            <a:picLocks noChangeAspect="1"/>
          </p:cNvPicPr>
          <p:nvPr/>
        </p:nvPicPr>
        <p:blipFill>
          <a:blip r:embed="rId2"/>
          <a:stretch>
            <a:fillRect/>
          </a:stretch>
        </p:blipFill>
        <p:spPr>
          <a:xfrm>
            <a:off x="824392" y="3416937"/>
            <a:ext cx="2011680" cy="3323644"/>
          </a:xfrm>
          <a:prstGeom prst="rect">
            <a:avLst/>
          </a:prstGeom>
        </p:spPr>
      </p:pic>
      <p:pic>
        <p:nvPicPr>
          <p:cNvPr id="77" name="Picture 76">
            <a:extLst>
              <a:ext uri="{FF2B5EF4-FFF2-40B4-BE49-F238E27FC236}">
                <a16:creationId xmlns:a16="http://schemas.microsoft.com/office/drawing/2014/main" id="{145ABD16-D4D7-410C-9521-EEB94D1E6F4F}"/>
              </a:ext>
            </a:extLst>
          </p:cNvPr>
          <p:cNvPicPr>
            <a:picLocks noChangeAspect="1"/>
          </p:cNvPicPr>
          <p:nvPr/>
        </p:nvPicPr>
        <p:blipFill>
          <a:blip r:embed="rId3"/>
          <a:stretch>
            <a:fillRect/>
          </a:stretch>
        </p:blipFill>
        <p:spPr>
          <a:xfrm>
            <a:off x="3568709" y="3388300"/>
            <a:ext cx="2103120" cy="3010344"/>
          </a:xfrm>
          <a:prstGeom prst="rect">
            <a:avLst/>
          </a:prstGeom>
        </p:spPr>
      </p:pic>
      <p:pic>
        <p:nvPicPr>
          <p:cNvPr id="79" name="Picture 78">
            <a:extLst>
              <a:ext uri="{FF2B5EF4-FFF2-40B4-BE49-F238E27FC236}">
                <a16:creationId xmlns:a16="http://schemas.microsoft.com/office/drawing/2014/main" id="{C0A938B5-3E62-40A7-B9D3-8CA3AA7544C6}"/>
              </a:ext>
            </a:extLst>
          </p:cNvPr>
          <p:cNvPicPr>
            <a:picLocks noChangeAspect="1"/>
          </p:cNvPicPr>
          <p:nvPr/>
        </p:nvPicPr>
        <p:blipFill>
          <a:blip r:embed="rId4"/>
          <a:stretch>
            <a:fillRect/>
          </a:stretch>
        </p:blipFill>
        <p:spPr>
          <a:xfrm>
            <a:off x="6327402" y="3432787"/>
            <a:ext cx="2377440" cy="2162656"/>
          </a:xfrm>
          <a:prstGeom prst="rect">
            <a:avLst/>
          </a:prstGeom>
        </p:spPr>
      </p:pic>
      <p:pic>
        <p:nvPicPr>
          <p:cNvPr id="81" name="Picture 80">
            <a:extLst>
              <a:ext uri="{FF2B5EF4-FFF2-40B4-BE49-F238E27FC236}">
                <a16:creationId xmlns:a16="http://schemas.microsoft.com/office/drawing/2014/main" id="{C1C2CE46-81BA-4131-A20D-5F61F3A99AA6}"/>
              </a:ext>
            </a:extLst>
          </p:cNvPr>
          <p:cNvPicPr>
            <a:picLocks noChangeAspect="1"/>
          </p:cNvPicPr>
          <p:nvPr/>
        </p:nvPicPr>
        <p:blipFill>
          <a:blip r:embed="rId5"/>
          <a:stretch>
            <a:fillRect/>
          </a:stretch>
        </p:blipFill>
        <p:spPr>
          <a:xfrm>
            <a:off x="9371630" y="3375529"/>
            <a:ext cx="1657350" cy="1676400"/>
          </a:xfrm>
          <a:prstGeom prst="rect">
            <a:avLst/>
          </a:prstGeom>
        </p:spPr>
      </p:pic>
      <p:sp>
        <p:nvSpPr>
          <p:cNvPr id="82" name="Freeform 489">
            <a:extLst>
              <a:ext uri="{FF2B5EF4-FFF2-40B4-BE49-F238E27FC236}">
                <a16:creationId xmlns:a16="http://schemas.microsoft.com/office/drawing/2014/main" id="{481F659D-776D-466E-85BF-35D8168A2054}"/>
              </a:ext>
            </a:extLst>
          </p:cNvPr>
          <p:cNvSpPr>
            <a:spLocks noEditPoints="1"/>
          </p:cNvSpPr>
          <p:nvPr/>
        </p:nvSpPr>
        <p:spPr bwMode="auto">
          <a:xfrm>
            <a:off x="1764485" y="1396746"/>
            <a:ext cx="413755" cy="652355"/>
          </a:xfrm>
          <a:custGeom>
            <a:avLst/>
            <a:gdLst>
              <a:gd name="T0" fmla="*/ 4102 w 10836"/>
              <a:gd name="T1" fmla="*/ 13311 h 16128"/>
              <a:gd name="T2" fmla="*/ 2218 w 10836"/>
              <a:gd name="T3" fmla="*/ 13133 h 16128"/>
              <a:gd name="T4" fmla="*/ 810 w 10836"/>
              <a:gd name="T5" fmla="*/ 12547 h 16128"/>
              <a:gd name="T6" fmla="*/ 67 w 10836"/>
              <a:gd name="T7" fmla="*/ 11606 h 16128"/>
              <a:gd name="T8" fmla="*/ 2 w 10836"/>
              <a:gd name="T9" fmla="*/ 11223 h 16128"/>
              <a:gd name="T10" fmla="*/ 2 w 10836"/>
              <a:gd name="T11" fmla="*/ 14003 h 16128"/>
              <a:gd name="T12" fmla="*/ 13 w 10836"/>
              <a:gd name="T13" fmla="*/ 14165 h 16128"/>
              <a:gd name="T14" fmla="*/ 180 w 10836"/>
              <a:gd name="T15" fmla="*/ 14686 h 16128"/>
              <a:gd name="T16" fmla="*/ 1107 w 10836"/>
              <a:gd name="T17" fmla="*/ 15543 h 16128"/>
              <a:gd name="T18" fmla="*/ 2652 w 10836"/>
              <a:gd name="T19" fmla="*/ 16032 h 16128"/>
              <a:gd name="T20" fmla="*/ 4625 w 10836"/>
              <a:gd name="T21" fmla="*/ 16101 h 16128"/>
              <a:gd name="T22" fmla="*/ 6767 w 10836"/>
              <a:gd name="T23" fmla="*/ 15714 h 16128"/>
              <a:gd name="T24" fmla="*/ 8595 w 10836"/>
              <a:gd name="T25" fmla="*/ 14981 h 16128"/>
              <a:gd name="T26" fmla="*/ 9958 w 10836"/>
              <a:gd name="T27" fmla="*/ 14017 h 16128"/>
              <a:gd name="T28" fmla="*/ 10719 w 10836"/>
              <a:gd name="T29" fmla="*/ 12931 h 16128"/>
              <a:gd name="T30" fmla="*/ 10830 w 10836"/>
              <a:gd name="T31" fmla="*/ 9641 h 16128"/>
              <a:gd name="T32" fmla="*/ 10379 w 10836"/>
              <a:gd name="T33" fmla="*/ 10726 h 16128"/>
              <a:gd name="T34" fmla="*/ 9294 w 10836"/>
              <a:gd name="T35" fmla="*/ 11740 h 16128"/>
              <a:gd name="T36" fmla="*/ 7700 w 10836"/>
              <a:gd name="T37" fmla="*/ 12579 h 16128"/>
              <a:gd name="T38" fmla="*/ 10829 w 10836"/>
              <a:gd name="T39" fmla="*/ 2011 h 16128"/>
              <a:gd name="T40" fmla="*/ 10806 w 10836"/>
              <a:gd name="T41" fmla="*/ 1850 h 16128"/>
              <a:gd name="T42" fmla="*/ 10160 w 10836"/>
              <a:gd name="T43" fmla="*/ 866 h 16128"/>
              <a:gd name="T44" fmla="*/ 8824 w 10836"/>
              <a:gd name="T45" fmla="*/ 232 h 16128"/>
              <a:gd name="T46" fmla="*/ 6989 w 10836"/>
              <a:gd name="T47" fmla="*/ 0 h 16128"/>
              <a:gd name="T48" fmla="*/ 4847 w 10836"/>
              <a:gd name="T49" fmla="*/ 222 h 16128"/>
              <a:gd name="T50" fmla="*/ 2906 w 10836"/>
              <a:gd name="T51" fmla="*/ 828 h 16128"/>
              <a:gd name="T52" fmla="*/ 1365 w 10836"/>
              <a:gd name="T53" fmla="*/ 1698 h 16128"/>
              <a:gd name="T54" fmla="*/ 354 w 10836"/>
              <a:gd name="T55" fmla="*/ 2732 h 16128"/>
              <a:gd name="T56" fmla="*/ 1 w 10836"/>
              <a:gd name="T57" fmla="*/ 3825 h 16128"/>
              <a:gd name="T58" fmla="*/ 3 w 10836"/>
              <a:gd name="T59" fmla="*/ 6668 h 16128"/>
              <a:gd name="T60" fmla="*/ 16 w 10836"/>
              <a:gd name="T61" fmla="*/ 6824 h 16128"/>
              <a:gd name="T62" fmla="*/ 255 w 10836"/>
              <a:gd name="T63" fmla="*/ 7447 h 16128"/>
              <a:gd name="T64" fmla="*/ 1270 w 10836"/>
              <a:gd name="T65" fmla="*/ 8263 h 16128"/>
              <a:gd name="T66" fmla="*/ 2880 w 10836"/>
              <a:gd name="T67" fmla="*/ 8701 h 16128"/>
              <a:gd name="T68" fmla="*/ 4892 w 10836"/>
              <a:gd name="T69" fmla="*/ 8713 h 16128"/>
              <a:gd name="T70" fmla="*/ 7017 w 10836"/>
              <a:gd name="T71" fmla="*/ 8275 h 16128"/>
              <a:gd name="T72" fmla="*/ 8793 w 10836"/>
              <a:gd name="T73" fmla="*/ 7508 h 16128"/>
              <a:gd name="T74" fmla="*/ 10088 w 10836"/>
              <a:gd name="T75" fmla="*/ 6523 h 16128"/>
              <a:gd name="T76" fmla="*/ 10766 w 10836"/>
              <a:gd name="T77" fmla="*/ 5428 h 16128"/>
              <a:gd name="T78" fmla="*/ 10836 w 10836"/>
              <a:gd name="T79" fmla="*/ 2011 h 16128"/>
              <a:gd name="T80" fmla="*/ 4362 w 10836"/>
              <a:gd name="T81" fmla="*/ 9620 h 16128"/>
              <a:gd name="T82" fmla="*/ 2432 w 10836"/>
              <a:gd name="T83" fmla="*/ 9496 h 16128"/>
              <a:gd name="T84" fmla="*/ 953 w 10836"/>
              <a:gd name="T85" fmla="*/ 8959 h 16128"/>
              <a:gd name="T86" fmla="*/ 118 w 10836"/>
              <a:gd name="T87" fmla="*/ 8058 h 16128"/>
              <a:gd name="T88" fmla="*/ 4 w 10836"/>
              <a:gd name="T89" fmla="*/ 7578 h 16128"/>
              <a:gd name="T90" fmla="*/ 1 w 10836"/>
              <a:gd name="T91" fmla="*/ 10295 h 16128"/>
              <a:gd name="T92" fmla="*/ 11 w 10836"/>
              <a:gd name="T93" fmla="*/ 10463 h 16128"/>
              <a:gd name="T94" fmla="*/ 118 w 10836"/>
              <a:gd name="T95" fmla="*/ 10874 h 16128"/>
              <a:gd name="T96" fmla="*/ 953 w 10836"/>
              <a:gd name="T97" fmla="*/ 11773 h 16128"/>
              <a:gd name="T98" fmla="*/ 2432 w 10836"/>
              <a:gd name="T99" fmla="*/ 12312 h 16128"/>
              <a:gd name="T100" fmla="*/ 4362 w 10836"/>
              <a:gd name="T101" fmla="*/ 12435 h 16128"/>
              <a:gd name="T102" fmla="*/ 6513 w 10836"/>
              <a:gd name="T103" fmla="*/ 12100 h 16128"/>
              <a:gd name="T104" fmla="*/ 8389 w 10836"/>
              <a:gd name="T105" fmla="*/ 11406 h 16128"/>
              <a:gd name="T106" fmla="*/ 9817 w 10836"/>
              <a:gd name="T107" fmla="*/ 10464 h 16128"/>
              <a:gd name="T108" fmla="*/ 10662 w 10836"/>
              <a:gd name="T109" fmla="*/ 9385 h 16128"/>
              <a:gd name="T110" fmla="*/ 10836 w 10836"/>
              <a:gd name="T111" fmla="*/ 5821 h 16128"/>
              <a:gd name="T112" fmla="*/ 10473 w 10836"/>
              <a:gd name="T113" fmla="*/ 6910 h 16128"/>
              <a:gd name="T114" fmla="*/ 9460 w 10836"/>
              <a:gd name="T115" fmla="*/ 7939 h 16128"/>
              <a:gd name="T116" fmla="*/ 7922 w 10836"/>
              <a:gd name="T117" fmla="*/ 8806 h 16128"/>
              <a:gd name="T118" fmla="*/ 5989 w 10836"/>
              <a:gd name="T119" fmla="*/ 9410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36" h="16128">
                <a:moveTo>
                  <a:pt x="5989" y="13089"/>
                </a:moveTo>
                <a:lnTo>
                  <a:pt x="5711" y="13143"/>
                </a:lnTo>
                <a:lnTo>
                  <a:pt x="5436" y="13191"/>
                </a:lnTo>
                <a:lnTo>
                  <a:pt x="5162" y="13230"/>
                </a:lnTo>
                <a:lnTo>
                  <a:pt x="4892" y="13261"/>
                </a:lnTo>
                <a:lnTo>
                  <a:pt x="4625" y="13285"/>
                </a:lnTo>
                <a:lnTo>
                  <a:pt x="4362" y="13302"/>
                </a:lnTo>
                <a:lnTo>
                  <a:pt x="4102" y="13311"/>
                </a:lnTo>
                <a:lnTo>
                  <a:pt x="3847" y="13313"/>
                </a:lnTo>
                <a:lnTo>
                  <a:pt x="3598" y="13308"/>
                </a:lnTo>
                <a:lnTo>
                  <a:pt x="3353" y="13296"/>
                </a:lnTo>
                <a:lnTo>
                  <a:pt x="3114" y="13276"/>
                </a:lnTo>
                <a:lnTo>
                  <a:pt x="2880" y="13250"/>
                </a:lnTo>
                <a:lnTo>
                  <a:pt x="2652" y="13218"/>
                </a:lnTo>
                <a:lnTo>
                  <a:pt x="2432" y="13179"/>
                </a:lnTo>
                <a:lnTo>
                  <a:pt x="2218" y="13133"/>
                </a:lnTo>
                <a:lnTo>
                  <a:pt x="2012" y="13081"/>
                </a:lnTo>
                <a:lnTo>
                  <a:pt x="1815" y="13022"/>
                </a:lnTo>
                <a:lnTo>
                  <a:pt x="1625" y="12958"/>
                </a:lnTo>
                <a:lnTo>
                  <a:pt x="1443" y="12888"/>
                </a:lnTo>
                <a:lnTo>
                  <a:pt x="1270" y="12812"/>
                </a:lnTo>
                <a:lnTo>
                  <a:pt x="1107" y="12729"/>
                </a:lnTo>
                <a:lnTo>
                  <a:pt x="953" y="12640"/>
                </a:lnTo>
                <a:lnTo>
                  <a:pt x="810" y="12547"/>
                </a:lnTo>
                <a:lnTo>
                  <a:pt x="676" y="12448"/>
                </a:lnTo>
                <a:lnTo>
                  <a:pt x="555" y="12343"/>
                </a:lnTo>
                <a:lnTo>
                  <a:pt x="443" y="12233"/>
                </a:lnTo>
                <a:lnTo>
                  <a:pt x="344" y="12117"/>
                </a:lnTo>
                <a:lnTo>
                  <a:pt x="255" y="11997"/>
                </a:lnTo>
                <a:lnTo>
                  <a:pt x="180" y="11871"/>
                </a:lnTo>
                <a:lnTo>
                  <a:pt x="118" y="11741"/>
                </a:lnTo>
                <a:lnTo>
                  <a:pt x="67" y="11606"/>
                </a:lnTo>
                <a:lnTo>
                  <a:pt x="31" y="11466"/>
                </a:lnTo>
                <a:lnTo>
                  <a:pt x="24" y="11432"/>
                </a:lnTo>
                <a:lnTo>
                  <a:pt x="18" y="11397"/>
                </a:lnTo>
                <a:lnTo>
                  <a:pt x="13" y="11362"/>
                </a:lnTo>
                <a:lnTo>
                  <a:pt x="9" y="11328"/>
                </a:lnTo>
                <a:lnTo>
                  <a:pt x="6" y="11293"/>
                </a:lnTo>
                <a:lnTo>
                  <a:pt x="4" y="11257"/>
                </a:lnTo>
                <a:lnTo>
                  <a:pt x="2" y="11223"/>
                </a:lnTo>
                <a:lnTo>
                  <a:pt x="1" y="11189"/>
                </a:lnTo>
                <a:lnTo>
                  <a:pt x="0" y="11189"/>
                </a:lnTo>
                <a:lnTo>
                  <a:pt x="5" y="13865"/>
                </a:lnTo>
                <a:lnTo>
                  <a:pt x="3" y="13893"/>
                </a:lnTo>
                <a:lnTo>
                  <a:pt x="2" y="13921"/>
                </a:lnTo>
                <a:lnTo>
                  <a:pt x="2" y="13949"/>
                </a:lnTo>
                <a:lnTo>
                  <a:pt x="1" y="13976"/>
                </a:lnTo>
                <a:lnTo>
                  <a:pt x="2" y="14003"/>
                </a:lnTo>
                <a:lnTo>
                  <a:pt x="3" y="14031"/>
                </a:lnTo>
                <a:lnTo>
                  <a:pt x="4" y="14059"/>
                </a:lnTo>
                <a:lnTo>
                  <a:pt x="5" y="14087"/>
                </a:lnTo>
                <a:lnTo>
                  <a:pt x="6" y="14097"/>
                </a:lnTo>
                <a:lnTo>
                  <a:pt x="6" y="14097"/>
                </a:lnTo>
                <a:lnTo>
                  <a:pt x="8" y="14120"/>
                </a:lnTo>
                <a:lnTo>
                  <a:pt x="11" y="14142"/>
                </a:lnTo>
                <a:lnTo>
                  <a:pt x="13" y="14165"/>
                </a:lnTo>
                <a:lnTo>
                  <a:pt x="16" y="14188"/>
                </a:lnTo>
                <a:lnTo>
                  <a:pt x="19" y="14211"/>
                </a:lnTo>
                <a:lnTo>
                  <a:pt x="23" y="14233"/>
                </a:lnTo>
                <a:lnTo>
                  <a:pt x="27" y="14256"/>
                </a:lnTo>
                <a:lnTo>
                  <a:pt x="31" y="14278"/>
                </a:lnTo>
                <a:lnTo>
                  <a:pt x="67" y="14419"/>
                </a:lnTo>
                <a:lnTo>
                  <a:pt x="118" y="14555"/>
                </a:lnTo>
                <a:lnTo>
                  <a:pt x="180" y="14686"/>
                </a:lnTo>
                <a:lnTo>
                  <a:pt x="255" y="14811"/>
                </a:lnTo>
                <a:lnTo>
                  <a:pt x="344" y="14932"/>
                </a:lnTo>
                <a:lnTo>
                  <a:pt x="443" y="15047"/>
                </a:lnTo>
                <a:lnTo>
                  <a:pt x="555" y="15157"/>
                </a:lnTo>
                <a:lnTo>
                  <a:pt x="676" y="15262"/>
                </a:lnTo>
                <a:lnTo>
                  <a:pt x="810" y="15362"/>
                </a:lnTo>
                <a:lnTo>
                  <a:pt x="953" y="15456"/>
                </a:lnTo>
                <a:lnTo>
                  <a:pt x="1107" y="15543"/>
                </a:lnTo>
                <a:lnTo>
                  <a:pt x="1270" y="15626"/>
                </a:lnTo>
                <a:lnTo>
                  <a:pt x="1443" y="15703"/>
                </a:lnTo>
                <a:lnTo>
                  <a:pt x="1625" y="15773"/>
                </a:lnTo>
                <a:lnTo>
                  <a:pt x="1815" y="15838"/>
                </a:lnTo>
                <a:lnTo>
                  <a:pt x="2012" y="15896"/>
                </a:lnTo>
                <a:lnTo>
                  <a:pt x="2218" y="15948"/>
                </a:lnTo>
                <a:lnTo>
                  <a:pt x="2432" y="15994"/>
                </a:lnTo>
                <a:lnTo>
                  <a:pt x="2652" y="16032"/>
                </a:lnTo>
                <a:lnTo>
                  <a:pt x="2880" y="16066"/>
                </a:lnTo>
                <a:lnTo>
                  <a:pt x="3114" y="16091"/>
                </a:lnTo>
                <a:lnTo>
                  <a:pt x="3353" y="16110"/>
                </a:lnTo>
                <a:lnTo>
                  <a:pt x="3597" y="16123"/>
                </a:lnTo>
                <a:lnTo>
                  <a:pt x="3847" y="16128"/>
                </a:lnTo>
                <a:lnTo>
                  <a:pt x="4102" y="16126"/>
                </a:lnTo>
                <a:lnTo>
                  <a:pt x="4362" y="16117"/>
                </a:lnTo>
                <a:lnTo>
                  <a:pt x="4625" y="16101"/>
                </a:lnTo>
                <a:lnTo>
                  <a:pt x="4892" y="16077"/>
                </a:lnTo>
                <a:lnTo>
                  <a:pt x="5162" y="16046"/>
                </a:lnTo>
                <a:lnTo>
                  <a:pt x="5436" y="16007"/>
                </a:lnTo>
                <a:lnTo>
                  <a:pt x="5711" y="15961"/>
                </a:lnTo>
                <a:lnTo>
                  <a:pt x="5989" y="15906"/>
                </a:lnTo>
                <a:lnTo>
                  <a:pt x="6253" y="15848"/>
                </a:lnTo>
                <a:lnTo>
                  <a:pt x="6513" y="15783"/>
                </a:lnTo>
                <a:lnTo>
                  <a:pt x="6767" y="15714"/>
                </a:lnTo>
                <a:lnTo>
                  <a:pt x="7017" y="15638"/>
                </a:lnTo>
                <a:lnTo>
                  <a:pt x="7260" y="15557"/>
                </a:lnTo>
                <a:lnTo>
                  <a:pt x="7499" y="15473"/>
                </a:lnTo>
                <a:lnTo>
                  <a:pt x="7731" y="15383"/>
                </a:lnTo>
                <a:lnTo>
                  <a:pt x="7957" y="15288"/>
                </a:lnTo>
                <a:lnTo>
                  <a:pt x="8176" y="15190"/>
                </a:lnTo>
                <a:lnTo>
                  <a:pt x="8389" y="15088"/>
                </a:lnTo>
                <a:lnTo>
                  <a:pt x="8595" y="14981"/>
                </a:lnTo>
                <a:lnTo>
                  <a:pt x="8793" y="14871"/>
                </a:lnTo>
                <a:lnTo>
                  <a:pt x="8984" y="14757"/>
                </a:lnTo>
                <a:lnTo>
                  <a:pt x="9168" y="14641"/>
                </a:lnTo>
                <a:lnTo>
                  <a:pt x="9343" y="14521"/>
                </a:lnTo>
                <a:lnTo>
                  <a:pt x="9510" y="14399"/>
                </a:lnTo>
                <a:lnTo>
                  <a:pt x="9668" y="14274"/>
                </a:lnTo>
                <a:lnTo>
                  <a:pt x="9817" y="14147"/>
                </a:lnTo>
                <a:lnTo>
                  <a:pt x="9958" y="14017"/>
                </a:lnTo>
                <a:lnTo>
                  <a:pt x="10088" y="13886"/>
                </a:lnTo>
                <a:lnTo>
                  <a:pt x="10209" y="13753"/>
                </a:lnTo>
                <a:lnTo>
                  <a:pt x="10321" y="13618"/>
                </a:lnTo>
                <a:lnTo>
                  <a:pt x="10422" y="13483"/>
                </a:lnTo>
                <a:lnTo>
                  <a:pt x="10512" y="13346"/>
                </a:lnTo>
                <a:lnTo>
                  <a:pt x="10593" y="13208"/>
                </a:lnTo>
                <a:lnTo>
                  <a:pt x="10662" y="13070"/>
                </a:lnTo>
                <a:lnTo>
                  <a:pt x="10719" y="12931"/>
                </a:lnTo>
                <a:lnTo>
                  <a:pt x="10766" y="12792"/>
                </a:lnTo>
                <a:lnTo>
                  <a:pt x="10801" y="12652"/>
                </a:lnTo>
                <a:lnTo>
                  <a:pt x="10824" y="12513"/>
                </a:lnTo>
                <a:lnTo>
                  <a:pt x="10834" y="12375"/>
                </a:lnTo>
                <a:lnTo>
                  <a:pt x="10832" y="12237"/>
                </a:lnTo>
                <a:lnTo>
                  <a:pt x="10836" y="12237"/>
                </a:lnTo>
                <a:lnTo>
                  <a:pt x="10836" y="9505"/>
                </a:lnTo>
                <a:lnTo>
                  <a:pt x="10830" y="9641"/>
                </a:lnTo>
                <a:lnTo>
                  <a:pt x="10813" y="9777"/>
                </a:lnTo>
                <a:lnTo>
                  <a:pt x="10784" y="9914"/>
                </a:lnTo>
                <a:lnTo>
                  <a:pt x="10744" y="10050"/>
                </a:lnTo>
                <a:lnTo>
                  <a:pt x="10692" y="10186"/>
                </a:lnTo>
                <a:lnTo>
                  <a:pt x="10630" y="10322"/>
                </a:lnTo>
                <a:lnTo>
                  <a:pt x="10557" y="10457"/>
                </a:lnTo>
                <a:lnTo>
                  <a:pt x="10473" y="10592"/>
                </a:lnTo>
                <a:lnTo>
                  <a:pt x="10379" y="10726"/>
                </a:lnTo>
                <a:lnTo>
                  <a:pt x="10275" y="10858"/>
                </a:lnTo>
                <a:lnTo>
                  <a:pt x="10163" y="10990"/>
                </a:lnTo>
                <a:lnTo>
                  <a:pt x="10039" y="11120"/>
                </a:lnTo>
                <a:lnTo>
                  <a:pt x="9908" y="11248"/>
                </a:lnTo>
                <a:lnTo>
                  <a:pt x="9767" y="11374"/>
                </a:lnTo>
                <a:lnTo>
                  <a:pt x="9617" y="11498"/>
                </a:lnTo>
                <a:lnTo>
                  <a:pt x="9460" y="11620"/>
                </a:lnTo>
                <a:lnTo>
                  <a:pt x="9294" y="11740"/>
                </a:lnTo>
                <a:lnTo>
                  <a:pt x="9120" y="11856"/>
                </a:lnTo>
                <a:lnTo>
                  <a:pt x="8938" y="11970"/>
                </a:lnTo>
                <a:lnTo>
                  <a:pt x="8748" y="12081"/>
                </a:lnTo>
                <a:lnTo>
                  <a:pt x="8552" y="12188"/>
                </a:lnTo>
                <a:lnTo>
                  <a:pt x="8349" y="12292"/>
                </a:lnTo>
                <a:lnTo>
                  <a:pt x="8139" y="12391"/>
                </a:lnTo>
                <a:lnTo>
                  <a:pt x="7922" y="12487"/>
                </a:lnTo>
                <a:lnTo>
                  <a:pt x="7700" y="12579"/>
                </a:lnTo>
                <a:lnTo>
                  <a:pt x="7471" y="12667"/>
                </a:lnTo>
                <a:lnTo>
                  <a:pt x="7237" y="12749"/>
                </a:lnTo>
                <a:lnTo>
                  <a:pt x="6998" y="12828"/>
                </a:lnTo>
                <a:lnTo>
                  <a:pt x="6753" y="12901"/>
                </a:lnTo>
                <a:lnTo>
                  <a:pt x="6503" y="12969"/>
                </a:lnTo>
                <a:lnTo>
                  <a:pt x="6248" y="13032"/>
                </a:lnTo>
                <a:lnTo>
                  <a:pt x="5989" y="13089"/>
                </a:lnTo>
                <a:close/>
                <a:moveTo>
                  <a:pt x="10829" y="2011"/>
                </a:moveTo>
                <a:lnTo>
                  <a:pt x="10827" y="1990"/>
                </a:lnTo>
                <a:lnTo>
                  <a:pt x="10825" y="1970"/>
                </a:lnTo>
                <a:lnTo>
                  <a:pt x="10823" y="1949"/>
                </a:lnTo>
                <a:lnTo>
                  <a:pt x="10820" y="1930"/>
                </a:lnTo>
                <a:lnTo>
                  <a:pt x="10817" y="1910"/>
                </a:lnTo>
                <a:lnTo>
                  <a:pt x="10814" y="1890"/>
                </a:lnTo>
                <a:lnTo>
                  <a:pt x="10810" y="1870"/>
                </a:lnTo>
                <a:lnTo>
                  <a:pt x="10806" y="1850"/>
                </a:lnTo>
                <a:lnTo>
                  <a:pt x="10770" y="1710"/>
                </a:lnTo>
                <a:lnTo>
                  <a:pt x="10719" y="1573"/>
                </a:lnTo>
                <a:lnTo>
                  <a:pt x="10656" y="1442"/>
                </a:lnTo>
                <a:lnTo>
                  <a:pt x="10581" y="1317"/>
                </a:lnTo>
                <a:lnTo>
                  <a:pt x="10493" y="1196"/>
                </a:lnTo>
                <a:lnTo>
                  <a:pt x="10393" y="1081"/>
                </a:lnTo>
                <a:lnTo>
                  <a:pt x="10282" y="971"/>
                </a:lnTo>
                <a:lnTo>
                  <a:pt x="10160" y="866"/>
                </a:lnTo>
                <a:lnTo>
                  <a:pt x="10026" y="766"/>
                </a:lnTo>
                <a:lnTo>
                  <a:pt x="9883" y="672"/>
                </a:lnTo>
                <a:lnTo>
                  <a:pt x="9729" y="585"/>
                </a:lnTo>
                <a:lnTo>
                  <a:pt x="9566" y="502"/>
                </a:lnTo>
                <a:lnTo>
                  <a:pt x="9393" y="425"/>
                </a:lnTo>
                <a:lnTo>
                  <a:pt x="9211" y="355"/>
                </a:lnTo>
                <a:lnTo>
                  <a:pt x="9021" y="290"/>
                </a:lnTo>
                <a:lnTo>
                  <a:pt x="8824" y="232"/>
                </a:lnTo>
                <a:lnTo>
                  <a:pt x="8618" y="180"/>
                </a:lnTo>
                <a:lnTo>
                  <a:pt x="8404" y="134"/>
                </a:lnTo>
                <a:lnTo>
                  <a:pt x="8184" y="96"/>
                </a:lnTo>
                <a:lnTo>
                  <a:pt x="7956" y="62"/>
                </a:lnTo>
                <a:lnTo>
                  <a:pt x="7723" y="37"/>
                </a:lnTo>
                <a:lnTo>
                  <a:pt x="7483" y="18"/>
                </a:lnTo>
                <a:lnTo>
                  <a:pt x="7239" y="5"/>
                </a:lnTo>
                <a:lnTo>
                  <a:pt x="6989" y="0"/>
                </a:lnTo>
                <a:lnTo>
                  <a:pt x="6734" y="2"/>
                </a:lnTo>
                <a:lnTo>
                  <a:pt x="6474" y="11"/>
                </a:lnTo>
                <a:lnTo>
                  <a:pt x="6211" y="27"/>
                </a:lnTo>
                <a:lnTo>
                  <a:pt x="5944" y="51"/>
                </a:lnTo>
                <a:lnTo>
                  <a:pt x="5674" y="82"/>
                </a:lnTo>
                <a:lnTo>
                  <a:pt x="5400" y="121"/>
                </a:lnTo>
                <a:lnTo>
                  <a:pt x="5125" y="167"/>
                </a:lnTo>
                <a:lnTo>
                  <a:pt x="4847" y="222"/>
                </a:lnTo>
                <a:lnTo>
                  <a:pt x="4587" y="279"/>
                </a:lnTo>
                <a:lnTo>
                  <a:pt x="4331" y="343"/>
                </a:lnTo>
                <a:lnTo>
                  <a:pt x="4080" y="411"/>
                </a:lnTo>
                <a:lnTo>
                  <a:pt x="3834" y="485"/>
                </a:lnTo>
                <a:lnTo>
                  <a:pt x="3594" y="563"/>
                </a:lnTo>
                <a:lnTo>
                  <a:pt x="3359" y="647"/>
                </a:lnTo>
                <a:lnTo>
                  <a:pt x="3130" y="735"/>
                </a:lnTo>
                <a:lnTo>
                  <a:pt x="2906" y="828"/>
                </a:lnTo>
                <a:lnTo>
                  <a:pt x="2689" y="923"/>
                </a:lnTo>
                <a:lnTo>
                  <a:pt x="2479" y="1024"/>
                </a:lnTo>
                <a:lnTo>
                  <a:pt x="2275" y="1128"/>
                </a:lnTo>
                <a:lnTo>
                  <a:pt x="2078" y="1236"/>
                </a:lnTo>
                <a:lnTo>
                  <a:pt x="1888" y="1347"/>
                </a:lnTo>
                <a:lnTo>
                  <a:pt x="1706" y="1462"/>
                </a:lnTo>
                <a:lnTo>
                  <a:pt x="1531" y="1579"/>
                </a:lnTo>
                <a:lnTo>
                  <a:pt x="1365" y="1698"/>
                </a:lnTo>
                <a:lnTo>
                  <a:pt x="1208" y="1820"/>
                </a:lnTo>
                <a:lnTo>
                  <a:pt x="1058" y="1945"/>
                </a:lnTo>
                <a:lnTo>
                  <a:pt x="917" y="2072"/>
                </a:lnTo>
                <a:lnTo>
                  <a:pt x="786" y="2201"/>
                </a:lnTo>
                <a:lnTo>
                  <a:pt x="663" y="2332"/>
                </a:lnTo>
                <a:lnTo>
                  <a:pt x="551" y="2464"/>
                </a:lnTo>
                <a:lnTo>
                  <a:pt x="447" y="2598"/>
                </a:lnTo>
                <a:lnTo>
                  <a:pt x="354" y="2732"/>
                </a:lnTo>
                <a:lnTo>
                  <a:pt x="271" y="2868"/>
                </a:lnTo>
                <a:lnTo>
                  <a:pt x="199" y="3004"/>
                </a:lnTo>
                <a:lnTo>
                  <a:pt x="138" y="3141"/>
                </a:lnTo>
                <a:lnTo>
                  <a:pt x="87" y="3277"/>
                </a:lnTo>
                <a:lnTo>
                  <a:pt x="48" y="3415"/>
                </a:lnTo>
                <a:lnTo>
                  <a:pt x="20" y="3552"/>
                </a:lnTo>
                <a:lnTo>
                  <a:pt x="5" y="3688"/>
                </a:lnTo>
                <a:lnTo>
                  <a:pt x="1" y="3825"/>
                </a:lnTo>
                <a:lnTo>
                  <a:pt x="0" y="3825"/>
                </a:lnTo>
                <a:lnTo>
                  <a:pt x="5" y="6502"/>
                </a:lnTo>
                <a:lnTo>
                  <a:pt x="3" y="6530"/>
                </a:lnTo>
                <a:lnTo>
                  <a:pt x="2" y="6557"/>
                </a:lnTo>
                <a:lnTo>
                  <a:pt x="2" y="6585"/>
                </a:lnTo>
                <a:lnTo>
                  <a:pt x="1" y="6612"/>
                </a:lnTo>
                <a:lnTo>
                  <a:pt x="2" y="6640"/>
                </a:lnTo>
                <a:lnTo>
                  <a:pt x="3" y="6668"/>
                </a:lnTo>
                <a:lnTo>
                  <a:pt x="4" y="6695"/>
                </a:lnTo>
                <a:lnTo>
                  <a:pt x="5" y="6723"/>
                </a:lnTo>
                <a:lnTo>
                  <a:pt x="6" y="6733"/>
                </a:lnTo>
                <a:lnTo>
                  <a:pt x="6" y="6733"/>
                </a:lnTo>
                <a:lnTo>
                  <a:pt x="8" y="6756"/>
                </a:lnTo>
                <a:lnTo>
                  <a:pt x="11" y="6779"/>
                </a:lnTo>
                <a:lnTo>
                  <a:pt x="13" y="6801"/>
                </a:lnTo>
                <a:lnTo>
                  <a:pt x="16" y="6824"/>
                </a:lnTo>
                <a:lnTo>
                  <a:pt x="19" y="6846"/>
                </a:lnTo>
                <a:lnTo>
                  <a:pt x="23" y="6870"/>
                </a:lnTo>
                <a:lnTo>
                  <a:pt x="27" y="6892"/>
                </a:lnTo>
                <a:lnTo>
                  <a:pt x="31" y="6915"/>
                </a:lnTo>
                <a:lnTo>
                  <a:pt x="67" y="7055"/>
                </a:lnTo>
                <a:lnTo>
                  <a:pt x="118" y="7191"/>
                </a:lnTo>
                <a:lnTo>
                  <a:pt x="180" y="7321"/>
                </a:lnTo>
                <a:lnTo>
                  <a:pt x="255" y="7447"/>
                </a:lnTo>
                <a:lnTo>
                  <a:pt x="344" y="7568"/>
                </a:lnTo>
                <a:lnTo>
                  <a:pt x="443" y="7683"/>
                </a:lnTo>
                <a:lnTo>
                  <a:pt x="555" y="7794"/>
                </a:lnTo>
                <a:lnTo>
                  <a:pt x="676" y="7899"/>
                </a:lnTo>
                <a:lnTo>
                  <a:pt x="810" y="7998"/>
                </a:lnTo>
                <a:lnTo>
                  <a:pt x="953" y="8091"/>
                </a:lnTo>
                <a:lnTo>
                  <a:pt x="1107" y="8180"/>
                </a:lnTo>
                <a:lnTo>
                  <a:pt x="1270" y="8263"/>
                </a:lnTo>
                <a:lnTo>
                  <a:pt x="1443" y="8339"/>
                </a:lnTo>
                <a:lnTo>
                  <a:pt x="1625" y="8410"/>
                </a:lnTo>
                <a:lnTo>
                  <a:pt x="1815" y="8474"/>
                </a:lnTo>
                <a:lnTo>
                  <a:pt x="2012" y="8532"/>
                </a:lnTo>
                <a:lnTo>
                  <a:pt x="2218" y="8584"/>
                </a:lnTo>
                <a:lnTo>
                  <a:pt x="2432" y="8629"/>
                </a:lnTo>
                <a:lnTo>
                  <a:pt x="2652" y="8669"/>
                </a:lnTo>
                <a:lnTo>
                  <a:pt x="2880" y="8701"/>
                </a:lnTo>
                <a:lnTo>
                  <a:pt x="3114" y="8727"/>
                </a:lnTo>
                <a:lnTo>
                  <a:pt x="3353" y="8746"/>
                </a:lnTo>
                <a:lnTo>
                  <a:pt x="3597" y="8759"/>
                </a:lnTo>
                <a:lnTo>
                  <a:pt x="3847" y="8765"/>
                </a:lnTo>
                <a:lnTo>
                  <a:pt x="4102" y="8763"/>
                </a:lnTo>
                <a:lnTo>
                  <a:pt x="4362" y="8753"/>
                </a:lnTo>
                <a:lnTo>
                  <a:pt x="4625" y="8737"/>
                </a:lnTo>
                <a:lnTo>
                  <a:pt x="4892" y="8713"/>
                </a:lnTo>
                <a:lnTo>
                  <a:pt x="5162" y="8682"/>
                </a:lnTo>
                <a:lnTo>
                  <a:pt x="5436" y="8644"/>
                </a:lnTo>
                <a:lnTo>
                  <a:pt x="5711" y="8597"/>
                </a:lnTo>
                <a:lnTo>
                  <a:pt x="5989" y="8543"/>
                </a:lnTo>
                <a:lnTo>
                  <a:pt x="6253" y="8484"/>
                </a:lnTo>
                <a:lnTo>
                  <a:pt x="6513" y="8420"/>
                </a:lnTo>
                <a:lnTo>
                  <a:pt x="6767" y="8350"/>
                </a:lnTo>
                <a:lnTo>
                  <a:pt x="7017" y="8275"/>
                </a:lnTo>
                <a:lnTo>
                  <a:pt x="7260" y="8194"/>
                </a:lnTo>
                <a:lnTo>
                  <a:pt x="7499" y="8109"/>
                </a:lnTo>
                <a:lnTo>
                  <a:pt x="7731" y="8020"/>
                </a:lnTo>
                <a:lnTo>
                  <a:pt x="7957" y="7925"/>
                </a:lnTo>
                <a:lnTo>
                  <a:pt x="8176" y="7826"/>
                </a:lnTo>
                <a:lnTo>
                  <a:pt x="8389" y="7723"/>
                </a:lnTo>
                <a:lnTo>
                  <a:pt x="8595" y="7617"/>
                </a:lnTo>
                <a:lnTo>
                  <a:pt x="8793" y="7508"/>
                </a:lnTo>
                <a:lnTo>
                  <a:pt x="8984" y="7394"/>
                </a:lnTo>
                <a:lnTo>
                  <a:pt x="9168" y="7277"/>
                </a:lnTo>
                <a:lnTo>
                  <a:pt x="9343" y="7158"/>
                </a:lnTo>
                <a:lnTo>
                  <a:pt x="9510" y="7035"/>
                </a:lnTo>
                <a:lnTo>
                  <a:pt x="9668" y="6910"/>
                </a:lnTo>
                <a:lnTo>
                  <a:pt x="9817" y="6783"/>
                </a:lnTo>
                <a:lnTo>
                  <a:pt x="9958" y="6654"/>
                </a:lnTo>
                <a:lnTo>
                  <a:pt x="10088" y="6523"/>
                </a:lnTo>
                <a:lnTo>
                  <a:pt x="10209" y="6390"/>
                </a:lnTo>
                <a:lnTo>
                  <a:pt x="10321" y="6255"/>
                </a:lnTo>
                <a:lnTo>
                  <a:pt x="10422" y="6119"/>
                </a:lnTo>
                <a:lnTo>
                  <a:pt x="10512" y="5982"/>
                </a:lnTo>
                <a:lnTo>
                  <a:pt x="10593" y="5844"/>
                </a:lnTo>
                <a:lnTo>
                  <a:pt x="10662" y="5706"/>
                </a:lnTo>
                <a:lnTo>
                  <a:pt x="10719" y="5567"/>
                </a:lnTo>
                <a:lnTo>
                  <a:pt x="10766" y="5428"/>
                </a:lnTo>
                <a:lnTo>
                  <a:pt x="10801" y="5289"/>
                </a:lnTo>
                <a:lnTo>
                  <a:pt x="10824" y="5150"/>
                </a:lnTo>
                <a:lnTo>
                  <a:pt x="10834" y="5012"/>
                </a:lnTo>
                <a:lnTo>
                  <a:pt x="10832" y="4874"/>
                </a:lnTo>
                <a:lnTo>
                  <a:pt x="10836" y="4869"/>
                </a:lnTo>
                <a:lnTo>
                  <a:pt x="10836" y="2142"/>
                </a:lnTo>
                <a:lnTo>
                  <a:pt x="10836" y="2132"/>
                </a:lnTo>
                <a:lnTo>
                  <a:pt x="10836" y="2011"/>
                </a:lnTo>
                <a:lnTo>
                  <a:pt x="10829" y="2011"/>
                </a:lnTo>
                <a:close/>
                <a:moveTo>
                  <a:pt x="5989" y="9410"/>
                </a:moveTo>
                <a:lnTo>
                  <a:pt x="5711" y="9464"/>
                </a:lnTo>
                <a:lnTo>
                  <a:pt x="5436" y="9510"/>
                </a:lnTo>
                <a:lnTo>
                  <a:pt x="5162" y="9549"/>
                </a:lnTo>
                <a:lnTo>
                  <a:pt x="4892" y="9580"/>
                </a:lnTo>
                <a:lnTo>
                  <a:pt x="4625" y="9604"/>
                </a:lnTo>
                <a:lnTo>
                  <a:pt x="4362" y="9620"/>
                </a:lnTo>
                <a:lnTo>
                  <a:pt x="4102" y="9629"/>
                </a:lnTo>
                <a:lnTo>
                  <a:pt x="3847" y="9631"/>
                </a:lnTo>
                <a:lnTo>
                  <a:pt x="3598" y="9625"/>
                </a:lnTo>
                <a:lnTo>
                  <a:pt x="3353" y="9613"/>
                </a:lnTo>
                <a:lnTo>
                  <a:pt x="3114" y="9594"/>
                </a:lnTo>
                <a:lnTo>
                  <a:pt x="2880" y="9569"/>
                </a:lnTo>
                <a:lnTo>
                  <a:pt x="2652" y="9536"/>
                </a:lnTo>
                <a:lnTo>
                  <a:pt x="2432" y="9496"/>
                </a:lnTo>
                <a:lnTo>
                  <a:pt x="2218" y="9451"/>
                </a:lnTo>
                <a:lnTo>
                  <a:pt x="2012" y="9400"/>
                </a:lnTo>
                <a:lnTo>
                  <a:pt x="1815" y="9341"/>
                </a:lnTo>
                <a:lnTo>
                  <a:pt x="1625" y="9277"/>
                </a:lnTo>
                <a:lnTo>
                  <a:pt x="1443" y="9206"/>
                </a:lnTo>
                <a:lnTo>
                  <a:pt x="1270" y="9129"/>
                </a:lnTo>
                <a:lnTo>
                  <a:pt x="1107" y="9047"/>
                </a:lnTo>
                <a:lnTo>
                  <a:pt x="953" y="8959"/>
                </a:lnTo>
                <a:lnTo>
                  <a:pt x="810" y="8865"/>
                </a:lnTo>
                <a:lnTo>
                  <a:pt x="676" y="8766"/>
                </a:lnTo>
                <a:lnTo>
                  <a:pt x="555" y="8661"/>
                </a:lnTo>
                <a:lnTo>
                  <a:pt x="443" y="8551"/>
                </a:lnTo>
                <a:lnTo>
                  <a:pt x="344" y="8435"/>
                </a:lnTo>
                <a:lnTo>
                  <a:pt x="255" y="8314"/>
                </a:lnTo>
                <a:lnTo>
                  <a:pt x="180" y="8188"/>
                </a:lnTo>
                <a:lnTo>
                  <a:pt x="118" y="8058"/>
                </a:lnTo>
                <a:lnTo>
                  <a:pt x="67" y="7922"/>
                </a:lnTo>
                <a:lnTo>
                  <a:pt x="31" y="7782"/>
                </a:lnTo>
                <a:lnTo>
                  <a:pt x="24" y="7747"/>
                </a:lnTo>
                <a:lnTo>
                  <a:pt x="18" y="7713"/>
                </a:lnTo>
                <a:lnTo>
                  <a:pt x="13" y="7680"/>
                </a:lnTo>
                <a:lnTo>
                  <a:pt x="9" y="7646"/>
                </a:lnTo>
                <a:lnTo>
                  <a:pt x="6" y="7611"/>
                </a:lnTo>
                <a:lnTo>
                  <a:pt x="4" y="7578"/>
                </a:lnTo>
                <a:lnTo>
                  <a:pt x="2" y="7544"/>
                </a:lnTo>
                <a:lnTo>
                  <a:pt x="1" y="7510"/>
                </a:lnTo>
                <a:lnTo>
                  <a:pt x="0" y="7510"/>
                </a:lnTo>
                <a:lnTo>
                  <a:pt x="5" y="10186"/>
                </a:lnTo>
                <a:lnTo>
                  <a:pt x="3" y="10213"/>
                </a:lnTo>
                <a:lnTo>
                  <a:pt x="2" y="10239"/>
                </a:lnTo>
                <a:lnTo>
                  <a:pt x="2" y="10266"/>
                </a:lnTo>
                <a:lnTo>
                  <a:pt x="1" y="10295"/>
                </a:lnTo>
                <a:lnTo>
                  <a:pt x="2" y="10322"/>
                </a:lnTo>
                <a:lnTo>
                  <a:pt x="3" y="10349"/>
                </a:lnTo>
                <a:lnTo>
                  <a:pt x="4" y="10376"/>
                </a:lnTo>
                <a:lnTo>
                  <a:pt x="5" y="10403"/>
                </a:lnTo>
                <a:lnTo>
                  <a:pt x="6" y="10418"/>
                </a:lnTo>
                <a:lnTo>
                  <a:pt x="6" y="10418"/>
                </a:lnTo>
                <a:lnTo>
                  <a:pt x="8" y="10441"/>
                </a:lnTo>
                <a:lnTo>
                  <a:pt x="11" y="10463"/>
                </a:lnTo>
                <a:lnTo>
                  <a:pt x="13" y="10486"/>
                </a:lnTo>
                <a:lnTo>
                  <a:pt x="16" y="10508"/>
                </a:lnTo>
                <a:lnTo>
                  <a:pt x="19" y="10532"/>
                </a:lnTo>
                <a:lnTo>
                  <a:pt x="23" y="10554"/>
                </a:lnTo>
                <a:lnTo>
                  <a:pt x="27" y="10577"/>
                </a:lnTo>
                <a:lnTo>
                  <a:pt x="31" y="10599"/>
                </a:lnTo>
                <a:lnTo>
                  <a:pt x="67" y="10739"/>
                </a:lnTo>
                <a:lnTo>
                  <a:pt x="118" y="10874"/>
                </a:lnTo>
                <a:lnTo>
                  <a:pt x="180" y="11004"/>
                </a:lnTo>
                <a:lnTo>
                  <a:pt x="255" y="11130"/>
                </a:lnTo>
                <a:lnTo>
                  <a:pt x="344" y="11250"/>
                </a:lnTo>
                <a:lnTo>
                  <a:pt x="443" y="11366"/>
                </a:lnTo>
                <a:lnTo>
                  <a:pt x="555" y="11476"/>
                </a:lnTo>
                <a:lnTo>
                  <a:pt x="676" y="11581"/>
                </a:lnTo>
                <a:lnTo>
                  <a:pt x="810" y="11680"/>
                </a:lnTo>
                <a:lnTo>
                  <a:pt x="953" y="11773"/>
                </a:lnTo>
                <a:lnTo>
                  <a:pt x="1107" y="11862"/>
                </a:lnTo>
                <a:lnTo>
                  <a:pt x="1270" y="11944"/>
                </a:lnTo>
                <a:lnTo>
                  <a:pt x="1443" y="12020"/>
                </a:lnTo>
                <a:lnTo>
                  <a:pt x="1625" y="12091"/>
                </a:lnTo>
                <a:lnTo>
                  <a:pt x="1815" y="12155"/>
                </a:lnTo>
                <a:lnTo>
                  <a:pt x="2012" y="12214"/>
                </a:lnTo>
                <a:lnTo>
                  <a:pt x="2218" y="12266"/>
                </a:lnTo>
                <a:lnTo>
                  <a:pt x="2432" y="12312"/>
                </a:lnTo>
                <a:lnTo>
                  <a:pt x="2652" y="12351"/>
                </a:lnTo>
                <a:lnTo>
                  <a:pt x="2880" y="12383"/>
                </a:lnTo>
                <a:lnTo>
                  <a:pt x="3114" y="12409"/>
                </a:lnTo>
                <a:lnTo>
                  <a:pt x="3353" y="12429"/>
                </a:lnTo>
                <a:lnTo>
                  <a:pt x="3597" y="12441"/>
                </a:lnTo>
                <a:lnTo>
                  <a:pt x="3847" y="12446"/>
                </a:lnTo>
                <a:lnTo>
                  <a:pt x="4102" y="12444"/>
                </a:lnTo>
                <a:lnTo>
                  <a:pt x="4362" y="12435"/>
                </a:lnTo>
                <a:lnTo>
                  <a:pt x="4625" y="12418"/>
                </a:lnTo>
                <a:lnTo>
                  <a:pt x="4892" y="12394"/>
                </a:lnTo>
                <a:lnTo>
                  <a:pt x="5162" y="12363"/>
                </a:lnTo>
                <a:lnTo>
                  <a:pt x="5436" y="12324"/>
                </a:lnTo>
                <a:lnTo>
                  <a:pt x="5711" y="12276"/>
                </a:lnTo>
                <a:lnTo>
                  <a:pt x="5989" y="12222"/>
                </a:lnTo>
                <a:lnTo>
                  <a:pt x="6253" y="12164"/>
                </a:lnTo>
                <a:lnTo>
                  <a:pt x="6513" y="12100"/>
                </a:lnTo>
                <a:lnTo>
                  <a:pt x="6767" y="12030"/>
                </a:lnTo>
                <a:lnTo>
                  <a:pt x="7017" y="11956"/>
                </a:lnTo>
                <a:lnTo>
                  <a:pt x="7260" y="11875"/>
                </a:lnTo>
                <a:lnTo>
                  <a:pt x="7499" y="11791"/>
                </a:lnTo>
                <a:lnTo>
                  <a:pt x="7731" y="11701"/>
                </a:lnTo>
                <a:lnTo>
                  <a:pt x="7957" y="11606"/>
                </a:lnTo>
                <a:lnTo>
                  <a:pt x="8176" y="11507"/>
                </a:lnTo>
                <a:lnTo>
                  <a:pt x="8389" y="11406"/>
                </a:lnTo>
                <a:lnTo>
                  <a:pt x="8595" y="11299"/>
                </a:lnTo>
                <a:lnTo>
                  <a:pt x="8793" y="11189"/>
                </a:lnTo>
                <a:lnTo>
                  <a:pt x="8984" y="11075"/>
                </a:lnTo>
                <a:lnTo>
                  <a:pt x="9168" y="10959"/>
                </a:lnTo>
                <a:lnTo>
                  <a:pt x="9343" y="10839"/>
                </a:lnTo>
                <a:lnTo>
                  <a:pt x="9510" y="10716"/>
                </a:lnTo>
                <a:lnTo>
                  <a:pt x="9668" y="10591"/>
                </a:lnTo>
                <a:lnTo>
                  <a:pt x="9817" y="10464"/>
                </a:lnTo>
                <a:lnTo>
                  <a:pt x="9958" y="10334"/>
                </a:lnTo>
                <a:lnTo>
                  <a:pt x="10088" y="10203"/>
                </a:lnTo>
                <a:lnTo>
                  <a:pt x="10209" y="10070"/>
                </a:lnTo>
                <a:lnTo>
                  <a:pt x="10321" y="9935"/>
                </a:lnTo>
                <a:lnTo>
                  <a:pt x="10422" y="9799"/>
                </a:lnTo>
                <a:lnTo>
                  <a:pt x="10512" y="9662"/>
                </a:lnTo>
                <a:lnTo>
                  <a:pt x="10593" y="9525"/>
                </a:lnTo>
                <a:lnTo>
                  <a:pt x="10662" y="9385"/>
                </a:lnTo>
                <a:lnTo>
                  <a:pt x="10719" y="9246"/>
                </a:lnTo>
                <a:lnTo>
                  <a:pt x="10766" y="9107"/>
                </a:lnTo>
                <a:lnTo>
                  <a:pt x="10801" y="8968"/>
                </a:lnTo>
                <a:lnTo>
                  <a:pt x="10824" y="8829"/>
                </a:lnTo>
                <a:lnTo>
                  <a:pt x="10834" y="8691"/>
                </a:lnTo>
                <a:lnTo>
                  <a:pt x="10832" y="8553"/>
                </a:lnTo>
                <a:lnTo>
                  <a:pt x="10836" y="8553"/>
                </a:lnTo>
                <a:lnTo>
                  <a:pt x="10836" y="5821"/>
                </a:lnTo>
                <a:lnTo>
                  <a:pt x="10830" y="5957"/>
                </a:lnTo>
                <a:lnTo>
                  <a:pt x="10813" y="6093"/>
                </a:lnTo>
                <a:lnTo>
                  <a:pt x="10784" y="6230"/>
                </a:lnTo>
                <a:lnTo>
                  <a:pt x="10744" y="6367"/>
                </a:lnTo>
                <a:lnTo>
                  <a:pt x="10692" y="6504"/>
                </a:lnTo>
                <a:lnTo>
                  <a:pt x="10630" y="6640"/>
                </a:lnTo>
                <a:lnTo>
                  <a:pt x="10557" y="6775"/>
                </a:lnTo>
                <a:lnTo>
                  <a:pt x="10473" y="6910"/>
                </a:lnTo>
                <a:lnTo>
                  <a:pt x="10379" y="7044"/>
                </a:lnTo>
                <a:lnTo>
                  <a:pt x="10275" y="7177"/>
                </a:lnTo>
                <a:lnTo>
                  <a:pt x="10163" y="7308"/>
                </a:lnTo>
                <a:lnTo>
                  <a:pt x="10039" y="7438"/>
                </a:lnTo>
                <a:lnTo>
                  <a:pt x="9908" y="7566"/>
                </a:lnTo>
                <a:lnTo>
                  <a:pt x="9767" y="7693"/>
                </a:lnTo>
                <a:lnTo>
                  <a:pt x="9617" y="7817"/>
                </a:lnTo>
                <a:lnTo>
                  <a:pt x="9460" y="7939"/>
                </a:lnTo>
                <a:lnTo>
                  <a:pt x="9294" y="8058"/>
                </a:lnTo>
                <a:lnTo>
                  <a:pt x="9120" y="8175"/>
                </a:lnTo>
                <a:lnTo>
                  <a:pt x="8938" y="8289"/>
                </a:lnTo>
                <a:lnTo>
                  <a:pt x="8748" y="8399"/>
                </a:lnTo>
                <a:lnTo>
                  <a:pt x="8552" y="8507"/>
                </a:lnTo>
                <a:lnTo>
                  <a:pt x="8349" y="8609"/>
                </a:lnTo>
                <a:lnTo>
                  <a:pt x="8139" y="8710"/>
                </a:lnTo>
                <a:lnTo>
                  <a:pt x="7922" y="8806"/>
                </a:lnTo>
                <a:lnTo>
                  <a:pt x="7700" y="8898"/>
                </a:lnTo>
                <a:lnTo>
                  <a:pt x="7471" y="8985"/>
                </a:lnTo>
                <a:lnTo>
                  <a:pt x="7237" y="9069"/>
                </a:lnTo>
                <a:lnTo>
                  <a:pt x="6998" y="9147"/>
                </a:lnTo>
                <a:lnTo>
                  <a:pt x="6753" y="9220"/>
                </a:lnTo>
                <a:lnTo>
                  <a:pt x="6503" y="9289"/>
                </a:lnTo>
                <a:lnTo>
                  <a:pt x="6248" y="9352"/>
                </a:lnTo>
                <a:lnTo>
                  <a:pt x="5989" y="9410"/>
                </a:lnTo>
                <a:close/>
              </a:path>
            </a:pathLst>
          </a:custGeom>
          <a:noFill/>
          <a:ln w="19050">
            <a:solidFill>
              <a:schemeClr val="bg1"/>
            </a:solidFill>
          </a:ln>
        </p:spPr>
        <p:txBody>
          <a:bodyPr vert="horz" wrap="square" lIns="91440" tIns="45720" rIns="91440" bIns="45720" numCol="1" anchor="t" anchorCtr="0" compatLnSpc="1">
            <a:prstTxWarp prst="textNoShape">
              <a:avLst/>
            </a:prstTxWarp>
          </a:bodyPr>
          <a:lstStyle/>
          <a:p>
            <a:endParaRPr lang="id-ID"/>
          </a:p>
        </p:txBody>
      </p:sp>
      <p:sp>
        <p:nvSpPr>
          <p:cNvPr id="83" name="Freeform 133">
            <a:extLst>
              <a:ext uri="{FF2B5EF4-FFF2-40B4-BE49-F238E27FC236}">
                <a16:creationId xmlns:a16="http://schemas.microsoft.com/office/drawing/2014/main" id="{CFD95968-A8D3-4969-90BB-CEED9381C4E0}"/>
              </a:ext>
            </a:extLst>
          </p:cNvPr>
          <p:cNvSpPr>
            <a:spLocks noEditPoints="1"/>
          </p:cNvSpPr>
          <p:nvPr/>
        </p:nvSpPr>
        <p:spPr bwMode="auto">
          <a:xfrm>
            <a:off x="4414884" y="1510756"/>
            <a:ext cx="406400" cy="505258"/>
          </a:xfrm>
          <a:custGeom>
            <a:avLst/>
            <a:gdLst>
              <a:gd name="T0" fmla="*/ 11497 w 16128"/>
              <a:gd name="T1" fmla="*/ 8550 h 15246"/>
              <a:gd name="T2" fmla="*/ 5994 w 16128"/>
              <a:gd name="T3" fmla="*/ 8949 h 15246"/>
              <a:gd name="T4" fmla="*/ 1812 w 16128"/>
              <a:gd name="T5" fmla="*/ 9020 h 15246"/>
              <a:gd name="T6" fmla="*/ 1275 w 16128"/>
              <a:gd name="T7" fmla="*/ 8159 h 15246"/>
              <a:gd name="T8" fmla="*/ 1299 w 16128"/>
              <a:gd name="T9" fmla="*/ 5817 h 15246"/>
              <a:gd name="T10" fmla="*/ 1513 w 16128"/>
              <a:gd name="T11" fmla="*/ 3592 h 15246"/>
              <a:gd name="T12" fmla="*/ 2585 w 16128"/>
              <a:gd name="T13" fmla="*/ 2764 h 15246"/>
              <a:gd name="T14" fmla="*/ 7482 w 16128"/>
              <a:gd name="T15" fmla="*/ 2029 h 15246"/>
              <a:gd name="T16" fmla="*/ 12828 w 16128"/>
              <a:gd name="T17" fmla="*/ 1560 h 15246"/>
              <a:gd name="T18" fmla="*/ 14607 w 16128"/>
              <a:gd name="T19" fmla="*/ 1965 h 15246"/>
              <a:gd name="T20" fmla="*/ 14756 w 16128"/>
              <a:gd name="T21" fmla="*/ 4047 h 15246"/>
              <a:gd name="T22" fmla="*/ 14617 w 16128"/>
              <a:gd name="T23" fmla="*/ 6637 h 15246"/>
              <a:gd name="T24" fmla="*/ 8577 w 16128"/>
              <a:gd name="T25" fmla="*/ 11015 h 15246"/>
              <a:gd name="T26" fmla="*/ 8293 w 16128"/>
              <a:gd name="T27" fmla="*/ 11470 h 15246"/>
              <a:gd name="T28" fmla="*/ 7868 w 16128"/>
              <a:gd name="T29" fmla="*/ 11731 h 15246"/>
              <a:gd name="T30" fmla="*/ 7386 w 16128"/>
              <a:gd name="T31" fmla="*/ 11754 h 15246"/>
              <a:gd name="T32" fmla="*/ 6957 w 16128"/>
              <a:gd name="T33" fmla="*/ 11517 h 15246"/>
              <a:gd name="T34" fmla="*/ 6708 w 16128"/>
              <a:gd name="T35" fmla="*/ 11097 h 15246"/>
              <a:gd name="T36" fmla="*/ 6673 w 16128"/>
              <a:gd name="T37" fmla="*/ 10580 h 15246"/>
              <a:gd name="T38" fmla="*/ 6878 w 16128"/>
              <a:gd name="T39" fmla="*/ 10070 h 15246"/>
              <a:gd name="T40" fmla="*/ 7256 w 16128"/>
              <a:gd name="T41" fmla="*/ 9727 h 15246"/>
              <a:gd name="T42" fmla="*/ 7725 w 16128"/>
              <a:gd name="T43" fmla="*/ 9604 h 15246"/>
              <a:gd name="T44" fmla="*/ 8195 w 16128"/>
              <a:gd name="T45" fmla="*/ 9741 h 15246"/>
              <a:gd name="T46" fmla="*/ 8522 w 16128"/>
              <a:gd name="T47" fmla="*/ 10098 h 15246"/>
              <a:gd name="T48" fmla="*/ 8646 w 16128"/>
              <a:gd name="T49" fmla="*/ 10587 h 15246"/>
              <a:gd name="T50" fmla="*/ 15587 w 16128"/>
              <a:gd name="T51" fmla="*/ 263 h 15246"/>
              <a:gd name="T52" fmla="*/ 11450 w 16128"/>
              <a:gd name="T53" fmla="*/ 83 h 15246"/>
              <a:gd name="T54" fmla="*/ 5025 w 16128"/>
              <a:gd name="T55" fmla="*/ 834 h 15246"/>
              <a:gd name="T56" fmla="*/ 862 w 16128"/>
              <a:gd name="T57" fmla="*/ 1752 h 15246"/>
              <a:gd name="T58" fmla="*/ 191 w 16128"/>
              <a:gd name="T59" fmla="*/ 4056 h 15246"/>
              <a:gd name="T60" fmla="*/ 2 w 16128"/>
              <a:gd name="T61" fmla="*/ 8442 h 15246"/>
              <a:gd name="T62" fmla="*/ 289 w 16128"/>
              <a:gd name="T63" fmla="*/ 11809 h 15246"/>
              <a:gd name="T64" fmla="*/ 850 w 16128"/>
              <a:gd name="T65" fmla="*/ 12247 h 15246"/>
              <a:gd name="T66" fmla="*/ 2021 w 16128"/>
              <a:gd name="T67" fmla="*/ 12339 h 15246"/>
              <a:gd name="T68" fmla="*/ 3756 w 16128"/>
              <a:gd name="T69" fmla="*/ 12381 h 15246"/>
              <a:gd name="T70" fmla="*/ 4642 w 16128"/>
              <a:gd name="T71" fmla="*/ 12763 h 15246"/>
              <a:gd name="T72" fmla="*/ 4388 w 16128"/>
              <a:gd name="T73" fmla="*/ 13225 h 15246"/>
              <a:gd name="T74" fmla="*/ 3968 w 16128"/>
              <a:gd name="T75" fmla="*/ 13637 h 15246"/>
              <a:gd name="T76" fmla="*/ 3376 w 16128"/>
              <a:gd name="T77" fmla="*/ 14007 h 15246"/>
              <a:gd name="T78" fmla="*/ 3155 w 16128"/>
              <a:gd name="T79" fmla="*/ 14189 h 15246"/>
              <a:gd name="T80" fmla="*/ 3148 w 16128"/>
              <a:gd name="T81" fmla="*/ 14537 h 15246"/>
              <a:gd name="T82" fmla="*/ 3225 w 16128"/>
              <a:gd name="T83" fmla="*/ 14936 h 15246"/>
              <a:gd name="T84" fmla="*/ 3371 w 16128"/>
              <a:gd name="T85" fmla="*/ 15204 h 15246"/>
              <a:gd name="T86" fmla="*/ 4970 w 16128"/>
              <a:gd name="T87" fmla="*/ 15239 h 15246"/>
              <a:gd name="T88" fmla="*/ 8432 w 16128"/>
              <a:gd name="T89" fmla="*/ 15133 h 15246"/>
              <a:gd name="T90" fmla="*/ 11086 w 16128"/>
              <a:gd name="T91" fmla="*/ 14953 h 15246"/>
              <a:gd name="T92" fmla="*/ 11445 w 16128"/>
              <a:gd name="T93" fmla="*/ 14699 h 15246"/>
              <a:gd name="T94" fmla="*/ 11572 w 16128"/>
              <a:gd name="T95" fmla="*/ 14303 h 15246"/>
              <a:gd name="T96" fmla="*/ 11574 w 16128"/>
              <a:gd name="T97" fmla="*/ 13947 h 15246"/>
              <a:gd name="T98" fmla="*/ 11288 w 16128"/>
              <a:gd name="T99" fmla="*/ 13752 h 15246"/>
              <a:gd name="T100" fmla="*/ 10586 w 16128"/>
              <a:gd name="T101" fmla="*/ 13510 h 15246"/>
              <a:gd name="T102" fmla="*/ 9817 w 16128"/>
              <a:gd name="T103" fmla="*/ 12971 h 15246"/>
              <a:gd name="T104" fmla="*/ 10214 w 16128"/>
              <a:gd name="T105" fmla="*/ 12234 h 15246"/>
              <a:gd name="T106" fmla="*/ 12601 w 16128"/>
              <a:gd name="T107" fmla="*/ 12061 h 15246"/>
              <a:gd name="T108" fmla="*/ 14366 w 16128"/>
              <a:gd name="T109" fmla="*/ 11825 h 15246"/>
              <a:gd name="T110" fmla="*/ 15236 w 16128"/>
              <a:gd name="T111" fmla="*/ 11458 h 15246"/>
              <a:gd name="T112" fmla="*/ 15898 w 16128"/>
              <a:gd name="T113" fmla="*/ 8399 h 15246"/>
              <a:gd name="T114" fmla="*/ 16127 w 16128"/>
              <a:gd name="T115" fmla="*/ 3737 h 15246"/>
              <a:gd name="T116" fmla="*/ 15773 w 16128"/>
              <a:gd name="T117" fmla="*/ 491 h 15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28" h="15246">
                <a:moveTo>
                  <a:pt x="14196" y="8039"/>
                </a:moveTo>
                <a:lnTo>
                  <a:pt x="14100" y="8099"/>
                </a:lnTo>
                <a:lnTo>
                  <a:pt x="13944" y="8159"/>
                </a:lnTo>
                <a:lnTo>
                  <a:pt x="13730" y="8217"/>
                </a:lnTo>
                <a:lnTo>
                  <a:pt x="13465" y="8276"/>
                </a:lnTo>
                <a:lnTo>
                  <a:pt x="13151" y="8332"/>
                </a:lnTo>
                <a:lnTo>
                  <a:pt x="12795" y="8389"/>
                </a:lnTo>
                <a:lnTo>
                  <a:pt x="12396" y="8444"/>
                </a:lnTo>
                <a:lnTo>
                  <a:pt x="11963" y="8497"/>
                </a:lnTo>
                <a:lnTo>
                  <a:pt x="11497" y="8550"/>
                </a:lnTo>
                <a:lnTo>
                  <a:pt x="11004" y="8599"/>
                </a:lnTo>
                <a:lnTo>
                  <a:pt x="10487" y="8648"/>
                </a:lnTo>
                <a:lnTo>
                  <a:pt x="9951" y="8694"/>
                </a:lnTo>
                <a:lnTo>
                  <a:pt x="9400" y="8739"/>
                </a:lnTo>
                <a:lnTo>
                  <a:pt x="8836" y="8780"/>
                </a:lnTo>
                <a:lnTo>
                  <a:pt x="8266" y="8819"/>
                </a:lnTo>
                <a:lnTo>
                  <a:pt x="7692" y="8857"/>
                </a:lnTo>
                <a:lnTo>
                  <a:pt x="7120" y="8890"/>
                </a:lnTo>
                <a:lnTo>
                  <a:pt x="6552" y="8921"/>
                </a:lnTo>
                <a:lnTo>
                  <a:pt x="5994" y="8949"/>
                </a:lnTo>
                <a:lnTo>
                  <a:pt x="5448" y="8974"/>
                </a:lnTo>
                <a:lnTo>
                  <a:pt x="4920" y="8994"/>
                </a:lnTo>
                <a:lnTo>
                  <a:pt x="4413" y="9012"/>
                </a:lnTo>
                <a:lnTo>
                  <a:pt x="3932" y="9026"/>
                </a:lnTo>
                <a:lnTo>
                  <a:pt x="3481" y="9036"/>
                </a:lnTo>
                <a:lnTo>
                  <a:pt x="3063" y="9042"/>
                </a:lnTo>
                <a:lnTo>
                  <a:pt x="2683" y="9043"/>
                </a:lnTo>
                <a:lnTo>
                  <a:pt x="2346" y="9040"/>
                </a:lnTo>
                <a:lnTo>
                  <a:pt x="2054" y="9033"/>
                </a:lnTo>
                <a:lnTo>
                  <a:pt x="1812" y="9020"/>
                </a:lnTo>
                <a:lnTo>
                  <a:pt x="1625" y="9003"/>
                </a:lnTo>
                <a:lnTo>
                  <a:pt x="1495" y="8981"/>
                </a:lnTo>
                <a:lnTo>
                  <a:pt x="1428" y="8954"/>
                </a:lnTo>
                <a:lnTo>
                  <a:pt x="1396" y="8910"/>
                </a:lnTo>
                <a:lnTo>
                  <a:pt x="1368" y="8841"/>
                </a:lnTo>
                <a:lnTo>
                  <a:pt x="1343" y="8747"/>
                </a:lnTo>
                <a:lnTo>
                  <a:pt x="1320" y="8629"/>
                </a:lnTo>
                <a:lnTo>
                  <a:pt x="1302" y="8491"/>
                </a:lnTo>
                <a:lnTo>
                  <a:pt x="1287" y="8333"/>
                </a:lnTo>
                <a:lnTo>
                  <a:pt x="1275" y="8159"/>
                </a:lnTo>
                <a:lnTo>
                  <a:pt x="1266" y="7969"/>
                </a:lnTo>
                <a:lnTo>
                  <a:pt x="1259" y="7763"/>
                </a:lnTo>
                <a:lnTo>
                  <a:pt x="1256" y="7545"/>
                </a:lnTo>
                <a:lnTo>
                  <a:pt x="1255" y="7318"/>
                </a:lnTo>
                <a:lnTo>
                  <a:pt x="1257" y="7080"/>
                </a:lnTo>
                <a:lnTo>
                  <a:pt x="1261" y="6836"/>
                </a:lnTo>
                <a:lnTo>
                  <a:pt x="1267" y="6585"/>
                </a:lnTo>
                <a:lnTo>
                  <a:pt x="1276" y="6331"/>
                </a:lnTo>
                <a:lnTo>
                  <a:pt x="1286" y="6074"/>
                </a:lnTo>
                <a:lnTo>
                  <a:pt x="1299" y="5817"/>
                </a:lnTo>
                <a:lnTo>
                  <a:pt x="1313" y="5562"/>
                </a:lnTo>
                <a:lnTo>
                  <a:pt x="1331" y="5308"/>
                </a:lnTo>
                <a:lnTo>
                  <a:pt x="1349" y="5059"/>
                </a:lnTo>
                <a:lnTo>
                  <a:pt x="1368" y="4818"/>
                </a:lnTo>
                <a:lnTo>
                  <a:pt x="1389" y="4584"/>
                </a:lnTo>
                <a:lnTo>
                  <a:pt x="1411" y="4359"/>
                </a:lnTo>
                <a:lnTo>
                  <a:pt x="1435" y="4146"/>
                </a:lnTo>
                <a:lnTo>
                  <a:pt x="1461" y="3946"/>
                </a:lnTo>
                <a:lnTo>
                  <a:pt x="1486" y="3761"/>
                </a:lnTo>
                <a:lnTo>
                  <a:pt x="1513" y="3592"/>
                </a:lnTo>
                <a:lnTo>
                  <a:pt x="1540" y="3443"/>
                </a:lnTo>
                <a:lnTo>
                  <a:pt x="1568" y="3312"/>
                </a:lnTo>
                <a:lnTo>
                  <a:pt x="1598" y="3203"/>
                </a:lnTo>
                <a:lnTo>
                  <a:pt x="1627" y="3118"/>
                </a:lnTo>
                <a:lnTo>
                  <a:pt x="1657" y="3058"/>
                </a:lnTo>
                <a:lnTo>
                  <a:pt x="1721" y="3008"/>
                </a:lnTo>
                <a:lnTo>
                  <a:pt x="1850" y="2953"/>
                </a:lnTo>
                <a:lnTo>
                  <a:pt x="2039" y="2894"/>
                </a:lnTo>
                <a:lnTo>
                  <a:pt x="2286" y="2830"/>
                </a:lnTo>
                <a:lnTo>
                  <a:pt x="2585" y="2764"/>
                </a:lnTo>
                <a:lnTo>
                  <a:pt x="2930" y="2694"/>
                </a:lnTo>
                <a:lnTo>
                  <a:pt x="3320" y="2621"/>
                </a:lnTo>
                <a:lnTo>
                  <a:pt x="3749" y="2547"/>
                </a:lnTo>
                <a:lnTo>
                  <a:pt x="4212" y="2473"/>
                </a:lnTo>
                <a:lnTo>
                  <a:pt x="4706" y="2397"/>
                </a:lnTo>
                <a:lnTo>
                  <a:pt x="5227" y="2322"/>
                </a:lnTo>
                <a:lnTo>
                  <a:pt x="5769" y="2246"/>
                </a:lnTo>
                <a:lnTo>
                  <a:pt x="6328" y="2173"/>
                </a:lnTo>
                <a:lnTo>
                  <a:pt x="6901" y="2100"/>
                </a:lnTo>
                <a:lnTo>
                  <a:pt x="7482" y="2029"/>
                </a:lnTo>
                <a:lnTo>
                  <a:pt x="8069" y="1960"/>
                </a:lnTo>
                <a:lnTo>
                  <a:pt x="8655" y="1896"/>
                </a:lnTo>
                <a:lnTo>
                  <a:pt x="9236" y="1835"/>
                </a:lnTo>
                <a:lnTo>
                  <a:pt x="9810" y="1778"/>
                </a:lnTo>
                <a:lnTo>
                  <a:pt x="10370" y="1727"/>
                </a:lnTo>
                <a:lnTo>
                  <a:pt x="10914" y="1680"/>
                </a:lnTo>
                <a:lnTo>
                  <a:pt x="11435" y="1640"/>
                </a:lnTo>
                <a:lnTo>
                  <a:pt x="11931" y="1607"/>
                </a:lnTo>
                <a:lnTo>
                  <a:pt x="12396" y="1579"/>
                </a:lnTo>
                <a:lnTo>
                  <a:pt x="12828" y="1560"/>
                </a:lnTo>
                <a:lnTo>
                  <a:pt x="13220" y="1549"/>
                </a:lnTo>
                <a:lnTo>
                  <a:pt x="13569" y="1547"/>
                </a:lnTo>
                <a:lnTo>
                  <a:pt x="13870" y="1554"/>
                </a:lnTo>
                <a:lnTo>
                  <a:pt x="14120" y="1571"/>
                </a:lnTo>
                <a:lnTo>
                  <a:pt x="14314" y="1599"/>
                </a:lnTo>
                <a:lnTo>
                  <a:pt x="14447" y="1637"/>
                </a:lnTo>
                <a:lnTo>
                  <a:pt x="14514" y="1686"/>
                </a:lnTo>
                <a:lnTo>
                  <a:pt x="14547" y="1755"/>
                </a:lnTo>
                <a:lnTo>
                  <a:pt x="14579" y="1849"/>
                </a:lnTo>
                <a:lnTo>
                  <a:pt x="14607" y="1965"/>
                </a:lnTo>
                <a:lnTo>
                  <a:pt x="14633" y="2104"/>
                </a:lnTo>
                <a:lnTo>
                  <a:pt x="14657" y="2262"/>
                </a:lnTo>
                <a:lnTo>
                  <a:pt x="14678" y="2438"/>
                </a:lnTo>
                <a:lnTo>
                  <a:pt x="14698" y="2631"/>
                </a:lnTo>
                <a:lnTo>
                  <a:pt x="14714" y="2839"/>
                </a:lnTo>
                <a:lnTo>
                  <a:pt x="14728" y="3061"/>
                </a:lnTo>
                <a:lnTo>
                  <a:pt x="14739" y="3294"/>
                </a:lnTo>
                <a:lnTo>
                  <a:pt x="14748" y="3538"/>
                </a:lnTo>
                <a:lnTo>
                  <a:pt x="14754" y="3789"/>
                </a:lnTo>
                <a:lnTo>
                  <a:pt x="14756" y="4047"/>
                </a:lnTo>
                <a:lnTo>
                  <a:pt x="14756" y="4311"/>
                </a:lnTo>
                <a:lnTo>
                  <a:pt x="14754" y="4577"/>
                </a:lnTo>
                <a:lnTo>
                  <a:pt x="14748" y="4845"/>
                </a:lnTo>
                <a:lnTo>
                  <a:pt x="14739" y="5114"/>
                </a:lnTo>
                <a:lnTo>
                  <a:pt x="14727" y="5382"/>
                </a:lnTo>
                <a:lnTo>
                  <a:pt x="14711" y="5646"/>
                </a:lnTo>
                <a:lnTo>
                  <a:pt x="14693" y="5904"/>
                </a:lnTo>
                <a:lnTo>
                  <a:pt x="14670" y="6157"/>
                </a:lnTo>
                <a:lnTo>
                  <a:pt x="14645" y="6402"/>
                </a:lnTo>
                <a:lnTo>
                  <a:pt x="14617" y="6637"/>
                </a:lnTo>
                <a:lnTo>
                  <a:pt x="14585" y="6860"/>
                </a:lnTo>
                <a:lnTo>
                  <a:pt x="14549" y="7070"/>
                </a:lnTo>
                <a:lnTo>
                  <a:pt x="14510" y="7266"/>
                </a:lnTo>
                <a:lnTo>
                  <a:pt x="14467" y="7445"/>
                </a:lnTo>
                <a:lnTo>
                  <a:pt x="14420" y="7607"/>
                </a:lnTo>
                <a:lnTo>
                  <a:pt x="14370" y="7748"/>
                </a:lnTo>
                <a:lnTo>
                  <a:pt x="14316" y="7869"/>
                </a:lnTo>
                <a:lnTo>
                  <a:pt x="14257" y="7967"/>
                </a:lnTo>
                <a:lnTo>
                  <a:pt x="14196" y="8039"/>
                </a:lnTo>
                <a:close/>
                <a:moveTo>
                  <a:pt x="8577" y="11015"/>
                </a:moveTo>
                <a:lnTo>
                  <a:pt x="8557" y="11069"/>
                </a:lnTo>
                <a:lnTo>
                  <a:pt x="8536" y="11120"/>
                </a:lnTo>
                <a:lnTo>
                  <a:pt x="8512" y="11170"/>
                </a:lnTo>
                <a:lnTo>
                  <a:pt x="8485" y="11217"/>
                </a:lnTo>
                <a:lnTo>
                  <a:pt x="8457" y="11264"/>
                </a:lnTo>
                <a:lnTo>
                  <a:pt x="8428" y="11309"/>
                </a:lnTo>
                <a:lnTo>
                  <a:pt x="8397" y="11352"/>
                </a:lnTo>
                <a:lnTo>
                  <a:pt x="8363" y="11393"/>
                </a:lnTo>
                <a:lnTo>
                  <a:pt x="8329" y="11432"/>
                </a:lnTo>
                <a:lnTo>
                  <a:pt x="8293" y="11470"/>
                </a:lnTo>
                <a:lnTo>
                  <a:pt x="8256" y="11505"/>
                </a:lnTo>
                <a:lnTo>
                  <a:pt x="8216" y="11540"/>
                </a:lnTo>
                <a:lnTo>
                  <a:pt x="8177" y="11571"/>
                </a:lnTo>
                <a:lnTo>
                  <a:pt x="8136" y="11600"/>
                </a:lnTo>
                <a:lnTo>
                  <a:pt x="8093" y="11628"/>
                </a:lnTo>
                <a:lnTo>
                  <a:pt x="8050" y="11653"/>
                </a:lnTo>
                <a:lnTo>
                  <a:pt x="8006" y="11676"/>
                </a:lnTo>
                <a:lnTo>
                  <a:pt x="7960" y="11696"/>
                </a:lnTo>
                <a:lnTo>
                  <a:pt x="7915" y="11714"/>
                </a:lnTo>
                <a:lnTo>
                  <a:pt x="7868" y="11731"/>
                </a:lnTo>
                <a:lnTo>
                  <a:pt x="7821" y="11745"/>
                </a:lnTo>
                <a:lnTo>
                  <a:pt x="7774" y="11756"/>
                </a:lnTo>
                <a:lnTo>
                  <a:pt x="7726" y="11765"/>
                </a:lnTo>
                <a:lnTo>
                  <a:pt x="7678" y="11771"/>
                </a:lnTo>
                <a:lnTo>
                  <a:pt x="7630" y="11775"/>
                </a:lnTo>
                <a:lnTo>
                  <a:pt x="7580" y="11776"/>
                </a:lnTo>
                <a:lnTo>
                  <a:pt x="7532" y="11775"/>
                </a:lnTo>
                <a:lnTo>
                  <a:pt x="7482" y="11770"/>
                </a:lnTo>
                <a:lnTo>
                  <a:pt x="7434" y="11763"/>
                </a:lnTo>
                <a:lnTo>
                  <a:pt x="7386" y="11754"/>
                </a:lnTo>
                <a:lnTo>
                  <a:pt x="7337" y="11741"/>
                </a:lnTo>
                <a:lnTo>
                  <a:pt x="7289" y="11726"/>
                </a:lnTo>
                <a:lnTo>
                  <a:pt x="7241" y="11707"/>
                </a:lnTo>
                <a:lnTo>
                  <a:pt x="7196" y="11687"/>
                </a:lnTo>
                <a:lnTo>
                  <a:pt x="7153" y="11664"/>
                </a:lnTo>
                <a:lnTo>
                  <a:pt x="7110" y="11639"/>
                </a:lnTo>
                <a:lnTo>
                  <a:pt x="7069" y="11611"/>
                </a:lnTo>
                <a:lnTo>
                  <a:pt x="7031" y="11582"/>
                </a:lnTo>
                <a:lnTo>
                  <a:pt x="6994" y="11551"/>
                </a:lnTo>
                <a:lnTo>
                  <a:pt x="6957" y="11517"/>
                </a:lnTo>
                <a:lnTo>
                  <a:pt x="6924" y="11482"/>
                </a:lnTo>
                <a:lnTo>
                  <a:pt x="6893" y="11446"/>
                </a:lnTo>
                <a:lnTo>
                  <a:pt x="6862" y="11407"/>
                </a:lnTo>
                <a:lnTo>
                  <a:pt x="6834" y="11367"/>
                </a:lnTo>
                <a:lnTo>
                  <a:pt x="6808" y="11324"/>
                </a:lnTo>
                <a:lnTo>
                  <a:pt x="6784" y="11282"/>
                </a:lnTo>
                <a:lnTo>
                  <a:pt x="6762" y="11237"/>
                </a:lnTo>
                <a:lnTo>
                  <a:pt x="6742" y="11192"/>
                </a:lnTo>
                <a:lnTo>
                  <a:pt x="6723" y="11144"/>
                </a:lnTo>
                <a:lnTo>
                  <a:pt x="6708" y="11097"/>
                </a:lnTo>
                <a:lnTo>
                  <a:pt x="6694" y="11048"/>
                </a:lnTo>
                <a:lnTo>
                  <a:pt x="6682" y="10999"/>
                </a:lnTo>
                <a:lnTo>
                  <a:pt x="6673" y="10948"/>
                </a:lnTo>
                <a:lnTo>
                  <a:pt x="6666" y="10897"/>
                </a:lnTo>
                <a:lnTo>
                  <a:pt x="6661" y="10845"/>
                </a:lnTo>
                <a:lnTo>
                  <a:pt x="6659" y="10793"/>
                </a:lnTo>
                <a:lnTo>
                  <a:pt x="6659" y="10739"/>
                </a:lnTo>
                <a:lnTo>
                  <a:pt x="6661" y="10687"/>
                </a:lnTo>
                <a:lnTo>
                  <a:pt x="6666" y="10633"/>
                </a:lnTo>
                <a:lnTo>
                  <a:pt x="6673" y="10580"/>
                </a:lnTo>
                <a:lnTo>
                  <a:pt x="6683" y="10525"/>
                </a:lnTo>
                <a:lnTo>
                  <a:pt x="6695" y="10472"/>
                </a:lnTo>
                <a:lnTo>
                  <a:pt x="6710" y="10418"/>
                </a:lnTo>
                <a:lnTo>
                  <a:pt x="6727" y="10364"/>
                </a:lnTo>
                <a:lnTo>
                  <a:pt x="6748" y="10311"/>
                </a:lnTo>
                <a:lnTo>
                  <a:pt x="6770" y="10260"/>
                </a:lnTo>
                <a:lnTo>
                  <a:pt x="6794" y="10210"/>
                </a:lnTo>
                <a:lnTo>
                  <a:pt x="6820" y="10162"/>
                </a:lnTo>
                <a:lnTo>
                  <a:pt x="6847" y="10116"/>
                </a:lnTo>
                <a:lnTo>
                  <a:pt x="6878" y="10070"/>
                </a:lnTo>
                <a:lnTo>
                  <a:pt x="6909" y="10028"/>
                </a:lnTo>
                <a:lnTo>
                  <a:pt x="6942" y="9986"/>
                </a:lnTo>
                <a:lnTo>
                  <a:pt x="6976" y="9947"/>
                </a:lnTo>
                <a:lnTo>
                  <a:pt x="7013" y="9910"/>
                </a:lnTo>
                <a:lnTo>
                  <a:pt x="7050" y="9874"/>
                </a:lnTo>
                <a:lnTo>
                  <a:pt x="7089" y="9840"/>
                </a:lnTo>
                <a:lnTo>
                  <a:pt x="7129" y="9809"/>
                </a:lnTo>
                <a:lnTo>
                  <a:pt x="7170" y="9779"/>
                </a:lnTo>
                <a:lnTo>
                  <a:pt x="7212" y="9752"/>
                </a:lnTo>
                <a:lnTo>
                  <a:pt x="7256" y="9727"/>
                </a:lnTo>
                <a:lnTo>
                  <a:pt x="7300" y="9704"/>
                </a:lnTo>
                <a:lnTo>
                  <a:pt x="7345" y="9683"/>
                </a:lnTo>
                <a:lnTo>
                  <a:pt x="7391" y="9664"/>
                </a:lnTo>
                <a:lnTo>
                  <a:pt x="7437" y="9649"/>
                </a:lnTo>
                <a:lnTo>
                  <a:pt x="7483" y="9635"/>
                </a:lnTo>
                <a:lnTo>
                  <a:pt x="7532" y="9624"/>
                </a:lnTo>
                <a:lnTo>
                  <a:pt x="7579" y="9615"/>
                </a:lnTo>
                <a:lnTo>
                  <a:pt x="7628" y="9609"/>
                </a:lnTo>
                <a:lnTo>
                  <a:pt x="7676" y="9605"/>
                </a:lnTo>
                <a:lnTo>
                  <a:pt x="7725" y="9604"/>
                </a:lnTo>
                <a:lnTo>
                  <a:pt x="7774" y="9605"/>
                </a:lnTo>
                <a:lnTo>
                  <a:pt x="7822" y="9610"/>
                </a:lnTo>
                <a:lnTo>
                  <a:pt x="7871" y="9616"/>
                </a:lnTo>
                <a:lnTo>
                  <a:pt x="7920" y="9626"/>
                </a:lnTo>
                <a:lnTo>
                  <a:pt x="7968" y="9638"/>
                </a:lnTo>
                <a:lnTo>
                  <a:pt x="8017" y="9654"/>
                </a:lnTo>
                <a:lnTo>
                  <a:pt x="8063" y="9672"/>
                </a:lnTo>
                <a:lnTo>
                  <a:pt x="8109" y="9692"/>
                </a:lnTo>
                <a:lnTo>
                  <a:pt x="8153" y="9716"/>
                </a:lnTo>
                <a:lnTo>
                  <a:pt x="8195" y="9741"/>
                </a:lnTo>
                <a:lnTo>
                  <a:pt x="8235" y="9768"/>
                </a:lnTo>
                <a:lnTo>
                  <a:pt x="8275" y="9798"/>
                </a:lnTo>
                <a:lnTo>
                  <a:pt x="8312" y="9829"/>
                </a:lnTo>
                <a:lnTo>
                  <a:pt x="8347" y="9862"/>
                </a:lnTo>
                <a:lnTo>
                  <a:pt x="8382" y="9898"/>
                </a:lnTo>
                <a:lnTo>
                  <a:pt x="8413" y="9934"/>
                </a:lnTo>
                <a:lnTo>
                  <a:pt x="8443" y="9972"/>
                </a:lnTo>
                <a:lnTo>
                  <a:pt x="8471" y="10013"/>
                </a:lnTo>
                <a:lnTo>
                  <a:pt x="8497" y="10055"/>
                </a:lnTo>
                <a:lnTo>
                  <a:pt x="8522" y="10098"/>
                </a:lnTo>
                <a:lnTo>
                  <a:pt x="8544" y="10142"/>
                </a:lnTo>
                <a:lnTo>
                  <a:pt x="8563" y="10188"/>
                </a:lnTo>
                <a:lnTo>
                  <a:pt x="8581" y="10235"/>
                </a:lnTo>
                <a:lnTo>
                  <a:pt x="8597" y="10283"/>
                </a:lnTo>
                <a:lnTo>
                  <a:pt x="8611" y="10331"/>
                </a:lnTo>
                <a:lnTo>
                  <a:pt x="8622" y="10381"/>
                </a:lnTo>
                <a:lnTo>
                  <a:pt x="8632" y="10431"/>
                </a:lnTo>
                <a:lnTo>
                  <a:pt x="8639" y="10483"/>
                </a:lnTo>
                <a:lnTo>
                  <a:pt x="8644" y="10534"/>
                </a:lnTo>
                <a:lnTo>
                  <a:pt x="8646" y="10587"/>
                </a:lnTo>
                <a:lnTo>
                  <a:pt x="8647" y="10640"/>
                </a:lnTo>
                <a:lnTo>
                  <a:pt x="8644" y="10693"/>
                </a:lnTo>
                <a:lnTo>
                  <a:pt x="8639" y="10746"/>
                </a:lnTo>
                <a:lnTo>
                  <a:pt x="8632" y="10800"/>
                </a:lnTo>
                <a:lnTo>
                  <a:pt x="8621" y="10854"/>
                </a:lnTo>
                <a:lnTo>
                  <a:pt x="8609" y="10908"/>
                </a:lnTo>
                <a:lnTo>
                  <a:pt x="8595" y="10962"/>
                </a:lnTo>
                <a:lnTo>
                  <a:pt x="8577" y="11015"/>
                </a:lnTo>
                <a:close/>
                <a:moveTo>
                  <a:pt x="15700" y="361"/>
                </a:moveTo>
                <a:lnTo>
                  <a:pt x="15587" y="263"/>
                </a:lnTo>
                <a:lnTo>
                  <a:pt x="15406" y="181"/>
                </a:lnTo>
                <a:lnTo>
                  <a:pt x="15161" y="115"/>
                </a:lnTo>
                <a:lnTo>
                  <a:pt x="14857" y="66"/>
                </a:lnTo>
                <a:lnTo>
                  <a:pt x="14498" y="30"/>
                </a:lnTo>
                <a:lnTo>
                  <a:pt x="14089" y="9"/>
                </a:lnTo>
                <a:lnTo>
                  <a:pt x="13634" y="0"/>
                </a:lnTo>
                <a:lnTo>
                  <a:pt x="13138" y="4"/>
                </a:lnTo>
                <a:lnTo>
                  <a:pt x="12606" y="20"/>
                </a:lnTo>
                <a:lnTo>
                  <a:pt x="12042" y="46"/>
                </a:lnTo>
                <a:lnTo>
                  <a:pt x="11450" y="83"/>
                </a:lnTo>
                <a:lnTo>
                  <a:pt x="10836" y="128"/>
                </a:lnTo>
                <a:lnTo>
                  <a:pt x="10203" y="183"/>
                </a:lnTo>
                <a:lnTo>
                  <a:pt x="9556" y="245"/>
                </a:lnTo>
                <a:lnTo>
                  <a:pt x="8900" y="314"/>
                </a:lnTo>
                <a:lnTo>
                  <a:pt x="8239" y="389"/>
                </a:lnTo>
                <a:lnTo>
                  <a:pt x="7579" y="470"/>
                </a:lnTo>
                <a:lnTo>
                  <a:pt x="6922" y="556"/>
                </a:lnTo>
                <a:lnTo>
                  <a:pt x="6275" y="646"/>
                </a:lnTo>
                <a:lnTo>
                  <a:pt x="5641" y="738"/>
                </a:lnTo>
                <a:lnTo>
                  <a:pt x="5025" y="834"/>
                </a:lnTo>
                <a:lnTo>
                  <a:pt x="4432" y="930"/>
                </a:lnTo>
                <a:lnTo>
                  <a:pt x="3866" y="1028"/>
                </a:lnTo>
                <a:lnTo>
                  <a:pt x="3331" y="1126"/>
                </a:lnTo>
                <a:lnTo>
                  <a:pt x="2833" y="1224"/>
                </a:lnTo>
                <a:lnTo>
                  <a:pt x="2377" y="1320"/>
                </a:lnTo>
                <a:lnTo>
                  <a:pt x="1965" y="1413"/>
                </a:lnTo>
                <a:lnTo>
                  <a:pt x="1603" y="1504"/>
                </a:lnTo>
                <a:lnTo>
                  <a:pt x="1295" y="1591"/>
                </a:lnTo>
                <a:lnTo>
                  <a:pt x="1046" y="1674"/>
                </a:lnTo>
                <a:lnTo>
                  <a:pt x="862" y="1752"/>
                </a:lnTo>
                <a:lnTo>
                  <a:pt x="745" y="1824"/>
                </a:lnTo>
                <a:lnTo>
                  <a:pt x="666" y="1916"/>
                </a:lnTo>
                <a:lnTo>
                  <a:pt x="591" y="2055"/>
                </a:lnTo>
                <a:lnTo>
                  <a:pt x="521" y="2237"/>
                </a:lnTo>
                <a:lnTo>
                  <a:pt x="455" y="2458"/>
                </a:lnTo>
                <a:lnTo>
                  <a:pt x="393" y="2717"/>
                </a:lnTo>
                <a:lnTo>
                  <a:pt x="336" y="3009"/>
                </a:lnTo>
                <a:lnTo>
                  <a:pt x="282" y="3332"/>
                </a:lnTo>
                <a:lnTo>
                  <a:pt x="234" y="3682"/>
                </a:lnTo>
                <a:lnTo>
                  <a:pt x="191" y="4056"/>
                </a:lnTo>
                <a:lnTo>
                  <a:pt x="151" y="4451"/>
                </a:lnTo>
                <a:lnTo>
                  <a:pt x="116" y="4864"/>
                </a:lnTo>
                <a:lnTo>
                  <a:pt x="86" y="5293"/>
                </a:lnTo>
                <a:lnTo>
                  <a:pt x="59" y="5732"/>
                </a:lnTo>
                <a:lnTo>
                  <a:pt x="38" y="6181"/>
                </a:lnTo>
                <a:lnTo>
                  <a:pt x="22" y="6635"/>
                </a:lnTo>
                <a:lnTo>
                  <a:pt x="10" y="7091"/>
                </a:lnTo>
                <a:lnTo>
                  <a:pt x="3" y="7546"/>
                </a:lnTo>
                <a:lnTo>
                  <a:pt x="0" y="7998"/>
                </a:lnTo>
                <a:lnTo>
                  <a:pt x="2" y="8442"/>
                </a:lnTo>
                <a:lnTo>
                  <a:pt x="9" y="8877"/>
                </a:lnTo>
                <a:lnTo>
                  <a:pt x="21" y="9297"/>
                </a:lnTo>
                <a:lnTo>
                  <a:pt x="37" y="9702"/>
                </a:lnTo>
                <a:lnTo>
                  <a:pt x="58" y="10087"/>
                </a:lnTo>
                <a:lnTo>
                  <a:pt x="85" y="10449"/>
                </a:lnTo>
                <a:lnTo>
                  <a:pt x="116" y="10786"/>
                </a:lnTo>
                <a:lnTo>
                  <a:pt x="151" y="11093"/>
                </a:lnTo>
                <a:lnTo>
                  <a:pt x="193" y="11368"/>
                </a:lnTo>
                <a:lnTo>
                  <a:pt x="238" y="11608"/>
                </a:lnTo>
                <a:lnTo>
                  <a:pt x="289" y="11809"/>
                </a:lnTo>
                <a:lnTo>
                  <a:pt x="345" y="11970"/>
                </a:lnTo>
                <a:lnTo>
                  <a:pt x="405" y="12085"/>
                </a:lnTo>
                <a:lnTo>
                  <a:pt x="472" y="12153"/>
                </a:lnTo>
                <a:lnTo>
                  <a:pt x="500" y="12168"/>
                </a:lnTo>
                <a:lnTo>
                  <a:pt x="537" y="12182"/>
                </a:lnTo>
                <a:lnTo>
                  <a:pt x="584" y="12196"/>
                </a:lnTo>
                <a:lnTo>
                  <a:pt x="638" y="12210"/>
                </a:lnTo>
                <a:lnTo>
                  <a:pt x="701" y="12223"/>
                </a:lnTo>
                <a:lnTo>
                  <a:pt x="771" y="12235"/>
                </a:lnTo>
                <a:lnTo>
                  <a:pt x="850" y="12247"/>
                </a:lnTo>
                <a:lnTo>
                  <a:pt x="935" y="12258"/>
                </a:lnTo>
                <a:lnTo>
                  <a:pt x="1029" y="12269"/>
                </a:lnTo>
                <a:lnTo>
                  <a:pt x="1130" y="12279"/>
                </a:lnTo>
                <a:lnTo>
                  <a:pt x="1238" y="12289"/>
                </a:lnTo>
                <a:lnTo>
                  <a:pt x="1352" y="12298"/>
                </a:lnTo>
                <a:lnTo>
                  <a:pt x="1474" y="12308"/>
                </a:lnTo>
                <a:lnTo>
                  <a:pt x="1601" y="12317"/>
                </a:lnTo>
                <a:lnTo>
                  <a:pt x="1735" y="12324"/>
                </a:lnTo>
                <a:lnTo>
                  <a:pt x="1875" y="12332"/>
                </a:lnTo>
                <a:lnTo>
                  <a:pt x="2021" y="12339"/>
                </a:lnTo>
                <a:lnTo>
                  <a:pt x="2172" y="12345"/>
                </a:lnTo>
                <a:lnTo>
                  <a:pt x="2328" y="12351"/>
                </a:lnTo>
                <a:lnTo>
                  <a:pt x="2491" y="12357"/>
                </a:lnTo>
                <a:lnTo>
                  <a:pt x="2658" y="12361"/>
                </a:lnTo>
                <a:lnTo>
                  <a:pt x="2830" y="12366"/>
                </a:lnTo>
                <a:lnTo>
                  <a:pt x="3007" y="12370"/>
                </a:lnTo>
                <a:lnTo>
                  <a:pt x="3188" y="12373"/>
                </a:lnTo>
                <a:lnTo>
                  <a:pt x="3374" y="12377"/>
                </a:lnTo>
                <a:lnTo>
                  <a:pt x="3562" y="12379"/>
                </a:lnTo>
                <a:lnTo>
                  <a:pt x="3756" y="12381"/>
                </a:lnTo>
                <a:lnTo>
                  <a:pt x="3953" y="12383"/>
                </a:lnTo>
                <a:lnTo>
                  <a:pt x="4358" y="12385"/>
                </a:lnTo>
                <a:lnTo>
                  <a:pt x="4774" y="12385"/>
                </a:lnTo>
                <a:lnTo>
                  <a:pt x="4759" y="12437"/>
                </a:lnTo>
                <a:lnTo>
                  <a:pt x="4743" y="12489"/>
                </a:lnTo>
                <a:lnTo>
                  <a:pt x="4724" y="12544"/>
                </a:lnTo>
                <a:lnTo>
                  <a:pt x="4706" y="12598"/>
                </a:lnTo>
                <a:lnTo>
                  <a:pt x="4686" y="12653"/>
                </a:lnTo>
                <a:lnTo>
                  <a:pt x="4665" y="12708"/>
                </a:lnTo>
                <a:lnTo>
                  <a:pt x="4642" y="12763"/>
                </a:lnTo>
                <a:lnTo>
                  <a:pt x="4618" y="12819"/>
                </a:lnTo>
                <a:lnTo>
                  <a:pt x="4592" y="12874"/>
                </a:lnTo>
                <a:lnTo>
                  <a:pt x="4565" y="12930"/>
                </a:lnTo>
                <a:lnTo>
                  <a:pt x="4537" y="12986"/>
                </a:lnTo>
                <a:lnTo>
                  <a:pt x="4507" y="13040"/>
                </a:lnTo>
                <a:lnTo>
                  <a:pt x="4475" y="13094"/>
                </a:lnTo>
                <a:lnTo>
                  <a:pt x="4441" y="13146"/>
                </a:lnTo>
                <a:lnTo>
                  <a:pt x="4424" y="13173"/>
                </a:lnTo>
                <a:lnTo>
                  <a:pt x="4406" y="13199"/>
                </a:lnTo>
                <a:lnTo>
                  <a:pt x="4388" y="13225"/>
                </a:lnTo>
                <a:lnTo>
                  <a:pt x="4370" y="13250"/>
                </a:lnTo>
                <a:lnTo>
                  <a:pt x="4331" y="13299"/>
                </a:lnTo>
                <a:lnTo>
                  <a:pt x="4291" y="13346"/>
                </a:lnTo>
                <a:lnTo>
                  <a:pt x="4249" y="13393"/>
                </a:lnTo>
                <a:lnTo>
                  <a:pt x="4204" y="13437"/>
                </a:lnTo>
                <a:lnTo>
                  <a:pt x="4159" y="13480"/>
                </a:lnTo>
                <a:lnTo>
                  <a:pt x="4113" y="13521"/>
                </a:lnTo>
                <a:lnTo>
                  <a:pt x="4065" y="13562"/>
                </a:lnTo>
                <a:lnTo>
                  <a:pt x="4018" y="13600"/>
                </a:lnTo>
                <a:lnTo>
                  <a:pt x="3968" y="13637"/>
                </a:lnTo>
                <a:lnTo>
                  <a:pt x="3920" y="13674"/>
                </a:lnTo>
                <a:lnTo>
                  <a:pt x="3871" y="13708"/>
                </a:lnTo>
                <a:lnTo>
                  <a:pt x="3821" y="13741"/>
                </a:lnTo>
                <a:lnTo>
                  <a:pt x="3772" y="13774"/>
                </a:lnTo>
                <a:lnTo>
                  <a:pt x="3724" y="13804"/>
                </a:lnTo>
                <a:lnTo>
                  <a:pt x="3675" y="13834"/>
                </a:lnTo>
                <a:lnTo>
                  <a:pt x="3629" y="13862"/>
                </a:lnTo>
                <a:lnTo>
                  <a:pt x="3538" y="13915"/>
                </a:lnTo>
                <a:lnTo>
                  <a:pt x="3452" y="13963"/>
                </a:lnTo>
                <a:lnTo>
                  <a:pt x="3376" y="14007"/>
                </a:lnTo>
                <a:lnTo>
                  <a:pt x="3307" y="14047"/>
                </a:lnTo>
                <a:lnTo>
                  <a:pt x="3278" y="14065"/>
                </a:lnTo>
                <a:lnTo>
                  <a:pt x="3251" y="14082"/>
                </a:lnTo>
                <a:lnTo>
                  <a:pt x="3227" y="14098"/>
                </a:lnTo>
                <a:lnTo>
                  <a:pt x="3206" y="14113"/>
                </a:lnTo>
                <a:lnTo>
                  <a:pt x="3189" y="14127"/>
                </a:lnTo>
                <a:lnTo>
                  <a:pt x="3176" y="14141"/>
                </a:lnTo>
                <a:lnTo>
                  <a:pt x="3166" y="14153"/>
                </a:lnTo>
                <a:lnTo>
                  <a:pt x="3161" y="14164"/>
                </a:lnTo>
                <a:lnTo>
                  <a:pt x="3155" y="14189"/>
                </a:lnTo>
                <a:lnTo>
                  <a:pt x="3150" y="14216"/>
                </a:lnTo>
                <a:lnTo>
                  <a:pt x="3146" y="14246"/>
                </a:lnTo>
                <a:lnTo>
                  <a:pt x="3143" y="14277"/>
                </a:lnTo>
                <a:lnTo>
                  <a:pt x="3141" y="14310"/>
                </a:lnTo>
                <a:lnTo>
                  <a:pt x="3140" y="14345"/>
                </a:lnTo>
                <a:lnTo>
                  <a:pt x="3140" y="14381"/>
                </a:lnTo>
                <a:lnTo>
                  <a:pt x="3141" y="14418"/>
                </a:lnTo>
                <a:lnTo>
                  <a:pt x="3142" y="14457"/>
                </a:lnTo>
                <a:lnTo>
                  <a:pt x="3145" y="14496"/>
                </a:lnTo>
                <a:lnTo>
                  <a:pt x="3148" y="14537"/>
                </a:lnTo>
                <a:lnTo>
                  <a:pt x="3152" y="14577"/>
                </a:lnTo>
                <a:lnTo>
                  <a:pt x="3157" y="14618"/>
                </a:lnTo>
                <a:lnTo>
                  <a:pt x="3163" y="14659"/>
                </a:lnTo>
                <a:lnTo>
                  <a:pt x="3169" y="14700"/>
                </a:lnTo>
                <a:lnTo>
                  <a:pt x="3177" y="14742"/>
                </a:lnTo>
                <a:lnTo>
                  <a:pt x="3185" y="14781"/>
                </a:lnTo>
                <a:lnTo>
                  <a:pt x="3194" y="14822"/>
                </a:lnTo>
                <a:lnTo>
                  <a:pt x="3203" y="14861"/>
                </a:lnTo>
                <a:lnTo>
                  <a:pt x="3214" y="14899"/>
                </a:lnTo>
                <a:lnTo>
                  <a:pt x="3225" y="14936"/>
                </a:lnTo>
                <a:lnTo>
                  <a:pt x="3237" y="14971"/>
                </a:lnTo>
                <a:lnTo>
                  <a:pt x="3249" y="15006"/>
                </a:lnTo>
                <a:lnTo>
                  <a:pt x="3262" y="15038"/>
                </a:lnTo>
                <a:lnTo>
                  <a:pt x="3276" y="15069"/>
                </a:lnTo>
                <a:lnTo>
                  <a:pt x="3290" y="15097"/>
                </a:lnTo>
                <a:lnTo>
                  <a:pt x="3305" y="15124"/>
                </a:lnTo>
                <a:lnTo>
                  <a:pt x="3321" y="15148"/>
                </a:lnTo>
                <a:lnTo>
                  <a:pt x="3337" y="15169"/>
                </a:lnTo>
                <a:lnTo>
                  <a:pt x="3354" y="15187"/>
                </a:lnTo>
                <a:lnTo>
                  <a:pt x="3371" y="15204"/>
                </a:lnTo>
                <a:lnTo>
                  <a:pt x="3389" y="15216"/>
                </a:lnTo>
                <a:lnTo>
                  <a:pt x="3428" y="15225"/>
                </a:lnTo>
                <a:lnTo>
                  <a:pt x="3508" y="15233"/>
                </a:lnTo>
                <a:lnTo>
                  <a:pt x="3626" y="15239"/>
                </a:lnTo>
                <a:lnTo>
                  <a:pt x="3778" y="15243"/>
                </a:lnTo>
                <a:lnTo>
                  <a:pt x="3962" y="15245"/>
                </a:lnTo>
                <a:lnTo>
                  <a:pt x="4177" y="15246"/>
                </a:lnTo>
                <a:lnTo>
                  <a:pt x="4418" y="15245"/>
                </a:lnTo>
                <a:lnTo>
                  <a:pt x="4683" y="15243"/>
                </a:lnTo>
                <a:lnTo>
                  <a:pt x="4970" y="15239"/>
                </a:lnTo>
                <a:lnTo>
                  <a:pt x="5276" y="15233"/>
                </a:lnTo>
                <a:lnTo>
                  <a:pt x="5598" y="15227"/>
                </a:lnTo>
                <a:lnTo>
                  <a:pt x="5933" y="15219"/>
                </a:lnTo>
                <a:lnTo>
                  <a:pt x="6280" y="15210"/>
                </a:lnTo>
                <a:lnTo>
                  <a:pt x="6634" y="15200"/>
                </a:lnTo>
                <a:lnTo>
                  <a:pt x="6994" y="15187"/>
                </a:lnTo>
                <a:lnTo>
                  <a:pt x="7356" y="15175"/>
                </a:lnTo>
                <a:lnTo>
                  <a:pt x="7718" y="15162"/>
                </a:lnTo>
                <a:lnTo>
                  <a:pt x="8078" y="15148"/>
                </a:lnTo>
                <a:lnTo>
                  <a:pt x="8432" y="15133"/>
                </a:lnTo>
                <a:lnTo>
                  <a:pt x="8779" y="15117"/>
                </a:lnTo>
                <a:lnTo>
                  <a:pt x="9113" y="15100"/>
                </a:lnTo>
                <a:lnTo>
                  <a:pt x="9436" y="15083"/>
                </a:lnTo>
                <a:lnTo>
                  <a:pt x="9741" y="15066"/>
                </a:lnTo>
                <a:lnTo>
                  <a:pt x="10029" y="15048"/>
                </a:lnTo>
                <a:lnTo>
                  <a:pt x="10294" y="15030"/>
                </a:lnTo>
                <a:lnTo>
                  <a:pt x="10536" y="15011"/>
                </a:lnTo>
                <a:lnTo>
                  <a:pt x="10749" y="14992"/>
                </a:lnTo>
                <a:lnTo>
                  <a:pt x="10934" y="14973"/>
                </a:lnTo>
                <a:lnTo>
                  <a:pt x="11086" y="14953"/>
                </a:lnTo>
                <a:lnTo>
                  <a:pt x="11204" y="14934"/>
                </a:lnTo>
                <a:lnTo>
                  <a:pt x="11284" y="14915"/>
                </a:lnTo>
                <a:lnTo>
                  <a:pt x="11323" y="14895"/>
                </a:lnTo>
                <a:lnTo>
                  <a:pt x="11341" y="14874"/>
                </a:lnTo>
                <a:lnTo>
                  <a:pt x="11358" y="14851"/>
                </a:lnTo>
                <a:lnTo>
                  <a:pt x="11376" y="14825"/>
                </a:lnTo>
                <a:lnTo>
                  <a:pt x="11394" y="14796"/>
                </a:lnTo>
                <a:lnTo>
                  <a:pt x="11412" y="14766"/>
                </a:lnTo>
                <a:lnTo>
                  <a:pt x="11429" y="14734"/>
                </a:lnTo>
                <a:lnTo>
                  <a:pt x="11445" y="14699"/>
                </a:lnTo>
                <a:lnTo>
                  <a:pt x="11462" y="14663"/>
                </a:lnTo>
                <a:lnTo>
                  <a:pt x="11477" y="14627"/>
                </a:lnTo>
                <a:lnTo>
                  <a:pt x="11492" y="14588"/>
                </a:lnTo>
                <a:lnTo>
                  <a:pt x="11506" y="14549"/>
                </a:lnTo>
                <a:lnTo>
                  <a:pt x="11519" y="14508"/>
                </a:lnTo>
                <a:lnTo>
                  <a:pt x="11532" y="14468"/>
                </a:lnTo>
                <a:lnTo>
                  <a:pt x="11544" y="14427"/>
                </a:lnTo>
                <a:lnTo>
                  <a:pt x="11554" y="14385"/>
                </a:lnTo>
                <a:lnTo>
                  <a:pt x="11563" y="14344"/>
                </a:lnTo>
                <a:lnTo>
                  <a:pt x="11572" y="14303"/>
                </a:lnTo>
                <a:lnTo>
                  <a:pt x="11579" y="14262"/>
                </a:lnTo>
                <a:lnTo>
                  <a:pt x="11584" y="14222"/>
                </a:lnTo>
                <a:lnTo>
                  <a:pt x="11589" y="14183"/>
                </a:lnTo>
                <a:lnTo>
                  <a:pt x="11591" y="14145"/>
                </a:lnTo>
                <a:lnTo>
                  <a:pt x="11593" y="14107"/>
                </a:lnTo>
                <a:lnTo>
                  <a:pt x="11592" y="14072"/>
                </a:lnTo>
                <a:lnTo>
                  <a:pt x="11590" y="14037"/>
                </a:lnTo>
                <a:lnTo>
                  <a:pt x="11587" y="14005"/>
                </a:lnTo>
                <a:lnTo>
                  <a:pt x="11581" y="13975"/>
                </a:lnTo>
                <a:lnTo>
                  <a:pt x="11574" y="13947"/>
                </a:lnTo>
                <a:lnTo>
                  <a:pt x="11564" y="13920"/>
                </a:lnTo>
                <a:lnTo>
                  <a:pt x="11553" y="13897"/>
                </a:lnTo>
                <a:lnTo>
                  <a:pt x="11540" y="13877"/>
                </a:lnTo>
                <a:lnTo>
                  <a:pt x="11523" y="13859"/>
                </a:lnTo>
                <a:lnTo>
                  <a:pt x="11505" y="13844"/>
                </a:lnTo>
                <a:lnTo>
                  <a:pt x="11472" y="13824"/>
                </a:lnTo>
                <a:lnTo>
                  <a:pt x="11434" y="13806"/>
                </a:lnTo>
                <a:lnTo>
                  <a:pt x="11389" y="13787"/>
                </a:lnTo>
                <a:lnTo>
                  <a:pt x="11341" y="13769"/>
                </a:lnTo>
                <a:lnTo>
                  <a:pt x="11288" y="13752"/>
                </a:lnTo>
                <a:lnTo>
                  <a:pt x="11230" y="13732"/>
                </a:lnTo>
                <a:lnTo>
                  <a:pt x="11170" y="13714"/>
                </a:lnTo>
                <a:lnTo>
                  <a:pt x="11105" y="13694"/>
                </a:lnTo>
                <a:lnTo>
                  <a:pt x="11038" y="13673"/>
                </a:lnTo>
                <a:lnTo>
                  <a:pt x="10967" y="13651"/>
                </a:lnTo>
                <a:lnTo>
                  <a:pt x="10894" y="13627"/>
                </a:lnTo>
                <a:lnTo>
                  <a:pt x="10819" y="13601"/>
                </a:lnTo>
                <a:lnTo>
                  <a:pt x="10742" y="13574"/>
                </a:lnTo>
                <a:lnTo>
                  <a:pt x="10665" y="13543"/>
                </a:lnTo>
                <a:lnTo>
                  <a:pt x="10586" y="13510"/>
                </a:lnTo>
                <a:lnTo>
                  <a:pt x="10506" y="13475"/>
                </a:lnTo>
                <a:lnTo>
                  <a:pt x="10427" y="13435"/>
                </a:lnTo>
                <a:lnTo>
                  <a:pt x="10346" y="13392"/>
                </a:lnTo>
                <a:lnTo>
                  <a:pt x="10266" y="13345"/>
                </a:lnTo>
                <a:lnTo>
                  <a:pt x="10188" y="13295"/>
                </a:lnTo>
                <a:lnTo>
                  <a:pt x="10110" y="13240"/>
                </a:lnTo>
                <a:lnTo>
                  <a:pt x="10034" y="13181"/>
                </a:lnTo>
                <a:lnTo>
                  <a:pt x="9959" y="13116"/>
                </a:lnTo>
                <a:lnTo>
                  <a:pt x="9887" y="13046"/>
                </a:lnTo>
                <a:lnTo>
                  <a:pt x="9817" y="12971"/>
                </a:lnTo>
                <a:lnTo>
                  <a:pt x="9750" y="12891"/>
                </a:lnTo>
                <a:lnTo>
                  <a:pt x="9686" y="12805"/>
                </a:lnTo>
                <a:lnTo>
                  <a:pt x="9625" y="12712"/>
                </a:lnTo>
                <a:lnTo>
                  <a:pt x="9569" y="12613"/>
                </a:lnTo>
                <a:lnTo>
                  <a:pt x="9517" y="12507"/>
                </a:lnTo>
                <a:lnTo>
                  <a:pt x="9469" y="12393"/>
                </a:lnTo>
                <a:lnTo>
                  <a:pt x="9426" y="12273"/>
                </a:lnTo>
                <a:lnTo>
                  <a:pt x="9691" y="12260"/>
                </a:lnTo>
                <a:lnTo>
                  <a:pt x="9954" y="12247"/>
                </a:lnTo>
                <a:lnTo>
                  <a:pt x="10214" y="12234"/>
                </a:lnTo>
                <a:lnTo>
                  <a:pt x="10471" y="12219"/>
                </a:lnTo>
                <a:lnTo>
                  <a:pt x="10725" y="12203"/>
                </a:lnTo>
                <a:lnTo>
                  <a:pt x="10976" y="12188"/>
                </a:lnTo>
                <a:lnTo>
                  <a:pt x="11222" y="12172"/>
                </a:lnTo>
                <a:lnTo>
                  <a:pt x="11465" y="12155"/>
                </a:lnTo>
                <a:lnTo>
                  <a:pt x="11702" y="12138"/>
                </a:lnTo>
                <a:lnTo>
                  <a:pt x="11935" y="12119"/>
                </a:lnTo>
                <a:lnTo>
                  <a:pt x="12163" y="12100"/>
                </a:lnTo>
                <a:lnTo>
                  <a:pt x="12384" y="12080"/>
                </a:lnTo>
                <a:lnTo>
                  <a:pt x="12601" y="12061"/>
                </a:lnTo>
                <a:lnTo>
                  <a:pt x="12811" y="12040"/>
                </a:lnTo>
                <a:lnTo>
                  <a:pt x="13014" y="12019"/>
                </a:lnTo>
                <a:lnTo>
                  <a:pt x="13211" y="11996"/>
                </a:lnTo>
                <a:lnTo>
                  <a:pt x="13400" y="11974"/>
                </a:lnTo>
                <a:lnTo>
                  <a:pt x="13582" y="11951"/>
                </a:lnTo>
                <a:lnTo>
                  <a:pt x="13755" y="11927"/>
                </a:lnTo>
                <a:lnTo>
                  <a:pt x="13921" y="11902"/>
                </a:lnTo>
                <a:lnTo>
                  <a:pt x="14079" y="11877"/>
                </a:lnTo>
                <a:lnTo>
                  <a:pt x="14227" y="11851"/>
                </a:lnTo>
                <a:lnTo>
                  <a:pt x="14366" y="11825"/>
                </a:lnTo>
                <a:lnTo>
                  <a:pt x="14496" y="11797"/>
                </a:lnTo>
                <a:lnTo>
                  <a:pt x="14616" y="11770"/>
                </a:lnTo>
                <a:lnTo>
                  <a:pt x="14725" y="11742"/>
                </a:lnTo>
                <a:lnTo>
                  <a:pt x="14825" y="11712"/>
                </a:lnTo>
                <a:lnTo>
                  <a:pt x="14913" y="11683"/>
                </a:lnTo>
                <a:lnTo>
                  <a:pt x="14990" y="11653"/>
                </a:lnTo>
                <a:lnTo>
                  <a:pt x="15056" y="11622"/>
                </a:lnTo>
                <a:lnTo>
                  <a:pt x="15110" y="11591"/>
                </a:lnTo>
                <a:lnTo>
                  <a:pt x="15152" y="11559"/>
                </a:lnTo>
                <a:lnTo>
                  <a:pt x="15236" y="11458"/>
                </a:lnTo>
                <a:lnTo>
                  <a:pt x="15318" y="11310"/>
                </a:lnTo>
                <a:lnTo>
                  <a:pt x="15396" y="11119"/>
                </a:lnTo>
                <a:lnTo>
                  <a:pt x="15472" y="10888"/>
                </a:lnTo>
                <a:lnTo>
                  <a:pt x="15543" y="10620"/>
                </a:lnTo>
                <a:lnTo>
                  <a:pt x="15612" y="10318"/>
                </a:lnTo>
                <a:lnTo>
                  <a:pt x="15676" y="9984"/>
                </a:lnTo>
                <a:lnTo>
                  <a:pt x="15738" y="9623"/>
                </a:lnTo>
                <a:lnTo>
                  <a:pt x="15795" y="9236"/>
                </a:lnTo>
                <a:lnTo>
                  <a:pt x="15849" y="8827"/>
                </a:lnTo>
                <a:lnTo>
                  <a:pt x="15898" y="8399"/>
                </a:lnTo>
                <a:lnTo>
                  <a:pt x="15943" y="7955"/>
                </a:lnTo>
                <a:lnTo>
                  <a:pt x="15983" y="7499"/>
                </a:lnTo>
                <a:lnTo>
                  <a:pt x="16019" y="7032"/>
                </a:lnTo>
                <a:lnTo>
                  <a:pt x="16049" y="6558"/>
                </a:lnTo>
                <a:lnTo>
                  <a:pt x="16076" y="6080"/>
                </a:lnTo>
                <a:lnTo>
                  <a:pt x="16097" y="5601"/>
                </a:lnTo>
                <a:lnTo>
                  <a:pt x="16113" y="5124"/>
                </a:lnTo>
                <a:lnTo>
                  <a:pt x="16123" y="4652"/>
                </a:lnTo>
                <a:lnTo>
                  <a:pt x="16128" y="4189"/>
                </a:lnTo>
                <a:lnTo>
                  <a:pt x="16127" y="3737"/>
                </a:lnTo>
                <a:lnTo>
                  <a:pt x="16120" y="3298"/>
                </a:lnTo>
                <a:lnTo>
                  <a:pt x="16108" y="2878"/>
                </a:lnTo>
                <a:lnTo>
                  <a:pt x="16089" y="2477"/>
                </a:lnTo>
                <a:lnTo>
                  <a:pt x="16063" y="2100"/>
                </a:lnTo>
                <a:lnTo>
                  <a:pt x="16032" y="1748"/>
                </a:lnTo>
                <a:lnTo>
                  <a:pt x="15994" y="1426"/>
                </a:lnTo>
                <a:lnTo>
                  <a:pt x="15950" y="1137"/>
                </a:lnTo>
                <a:lnTo>
                  <a:pt x="15897" y="882"/>
                </a:lnTo>
                <a:lnTo>
                  <a:pt x="15839" y="666"/>
                </a:lnTo>
                <a:lnTo>
                  <a:pt x="15773" y="491"/>
                </a:lnTo>
                <a:lnTo>
                  <a:pt x="15700" y="36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189">
            <a:extLst>
              <a:ext uri="{FF2B5EF4-FFF2-40B4-BE49-F238E27FC236}">
                <a16:creationId xmlns:a16="http://schemas.microsoft.com/office/drawing/2014/main" id="{BB187723-6D2F-4F49-BF4C-614E33436465}"/>
              </a:ext>
            </a:extLst>
          </p:cNvPr>
          <p:cNvSpPr>
            <a:spLocks noEditPoints="1"/>
          </p:cNvSpPr>
          <p:nvPr/>
        </p:nvSpPr>
        <p:spPr bwMode="auto">
          <a:xfrm>
            <a:off x="9816035" y="1488330"/>
            <a:ext cx="570307" cy="429027"/>
          </a:xfrm>
          <a:custGeom>
            <a:avLst/>
            <a:gdLst>
              <a:gd name="T0" fmla="*/ 13889 w 16128"/>
              <a:gd name="T1" fmla="*/ 6822 h 12598"/>
              <a:gd name="T2" fmla="*/ 8843 w 16128"/>
              <a:gd name="T3" fmla="*/ 9927 h 12598"/>
              <a:gd name="T4" fmla="*/ 7067 w 16128"/>
              <a:gd name="T5" fmla="*/ 6408 h 12598"/>
              <a:gd name="T6" fmla="*/ 6946 w 16128"/>
              <a:gd name="T7" fmla="*/ 6738 h 12598"/>
              <a:gd name="T8" fmla="*/ 6792 w 16128"/>
              <a:gd name="T9" fmla="*/ 7043 h 12598"/>
              <a:gd name="T10" fmla="*/ 6609 w 16128"/>
              <a:gd name="T11" fmla="*/ 7319 h 12598"/>
              <a:gd name="T12" fmla="*/ 6401 w 16128"/>
              <a:gd name="T13" fmla="*/ 7563 h 12598"/>
              <a:gd name="T14" fmla="*/ 6171 w 16128"/>
              <a:gd name="T15" fmla="*/ 7772 h 12598"/>
              <a:gd name="T16" fmla="*/ 6573 w 16128"/>
              <a:gd name="T17" fmla="*/ 8354 h 12598"/>
              <a:gd name="T18" fmla="*/ 6761 w 16128"/>
              <a:gd name="T19" fmla="*/ 9072 h 12598"/>
              <a:gd name="T20" fmla="*/ 6802 w 16128"/>
              <a:gd name="T21" fmla="*/ 9793 h 12598"/>
              <a:gd name="T22" fmla="*/ 6767 w 16128"/>
              <a:gd name="T23" fmla="*/ 10382 h 12598"/>
              <a:gd name="T24" fmla="*/ 6719 w 16128"/>
              <a:gd name="T25" fmla="*/ 10726 h 12598"/>
              <a:gd name="T26" fmla="*/ 2691 w 16128"/>
              <a:gd name="T27" fmla="*/ 10474 h 12598"/>
              <a:gd name="T28" fmla="*/ 2817 w 16128"/>
              <a:gd name="T29" fmla="*/ 9955 h 12598"/>
              <a:gd name="T30" fmla="*/ 3048 w 16128"/>
              <a:gd name="T31" fmla="*/ 9281 h 12598"/>
              <a:gd name="T32" fmla="*/ 3407 w 16128"/>
              <a:gd name="T33" fmla="*/ 8574 h 12598"/>
              <a:gd name="T34" fmla="*/ 3917 w 16128"/>
              <a:gd name="T35" fmla="*/ 7954 h 12598"/>
              <a:gd name="T36" fmla="*/ 3740 w 16128"/>
              <a:gd name="T37" fmla="*/ 7594 h 12598"/>
              <a:gd name="T38" fmla="*/ 3479 w 16128"/>
              <a:gd name="T39" fmla="*/ 7184 h 12598"/>
              <a:gd name="T40" fmla="*/ 3307 w 16128"/>
              <a:gd name="T41" fmla="*/ 6703 h 12598"/>
              <a:gd name="T42" fmla="*/ 3235 w 16128"/>
              <a:gd name="T43" fmla="*/ 6170 h 12598"/>
              <a:gd name="T44" fmla="*/ 3268 w 16128"/>
              <a:gd name="T45" fmla="*/ 5603 h 12598"/>
              <a:gd name="T46" fmla="*/ 3442 w 16128"/>
              <a:gd name="T47" fmla="*/ 4959 h 12598"/>
              <a:gd name="T48" fmla="*/ 3778 w 16128"/>
              <a:gd name="T49" fmla="*/ 4338 h 12598"/>
              <a:gd name="T50" fmla="*/ 4228 w 16128"/>
              <a:gd name="T51" fmla="*/ 3853 h 12598"/>
              <a:gd name="T52" fmla="*/ 4757 w 16128"/>
              <a:gd name="T53" fmla="*/ 3530 h 12598"/>
              <a:gd name="T54" fmla="*/ 5332 w 16128"/>
              <a:gd name="T55" fmla="*/ 3393 h 12598"/>
              <a:gd name="T56" fmla="*/ 5919 w 16128"/>
              <a:gd name="T57" fmla="*/ 3469 h 12598"/>
              <a:gd name="T58" fmla="*/ 6434 w 16128"/>
              <a:gd name="T59" fmla="*/ 3752 h 12598"/>
              <a:gd name="T60" fmla="*/ 6830 w 16128"/>
              <a:gd name="T61" fmla="*/ 4203 h 12598"/>
              <a:gd name="T62" fmla="*/ 7089 w 16128"/>
              <a:gd name="T63" fmla="*/ 4781 h 12598"/>
              <a:gd name="T64" fmla="*/ 7195 w 16128"/>
              <a:gd name="T65" fmla="*/ 5450 h 12598"/>
              <a:gd name="T66" fmla="*/ 7129 w 16128"/>
              <a:gd name="T67" fmla="*/ 6170 h 12598"/>
              <a:gd name="T68" fmla="*/ 14629 w 16128"/>
              <a:gd name="T69" fmla="*/ 0 h 12598"/>
              <a:gd name="T70" fmla="*/ 11650 w 16128"/>
              <a:gd name="T71" fmla="*/ 236 h 12598"/>
              <a:gd name="T72" fmla="*/ 7615 w 16128"/>
              <a:gd name="T73" fmla="*/ 759 h 12598"/>
              <a:gd name="T74" fmla="*/ 3627 w 16128"/>
              <a:gd name="T75" fmla="*/ 1403 h 12598"/>
              <a:gd name="T76" fmla="*/ 788 w 16128"/>
              <a:gd name="T77" fmla="*/ 2003 h 12598"/>
              <a:gd name="T78" fmla="*/ 38 w 16128"/>
              <a:gd name="T79" fmla="*/ 2508 h 12598"/>
              <a:gd name="T80" fmla="*/ 3 w 16128"/>
              <a:gd name="T81" fmla="*/ 4050 h 12598"/>
              <a:gd name="T82" fmla="*/ 86 w 16128"/>
              <a:gd name="T83" fmla="*/ 6455 h 12598"/>
              <a:gd name="T84" fmla="*/ 260 w 16128"/>
              <a:gd name="T85" fmla="*/ 9059 h 12598"/>
              <a:gd name="T86" fmla="*/ 502 w 16128"/>
              <a:gd name="T87" fmla="*/ 11203 h 12598"/>
              <a:gd name="T88" fmla="*/ 788 w 16128"/>
              <a:gd name="T89" fmla="*/ 12229 h 12598"/>
              <a:gd name="T90" fmla="*/ 2352 w 16128"/>
              <a:gd name="T91" fmla="*/ 12440 h 12598"/>
              <a:gd name="T92" fmla="*/ 5717 w 16128"/>
              <a:gd name="T93" fmla="*/ 12567 h 12598"/>
              <a:gd name="T94" fmla="*/ 9793 w 16128"/>
              <a:gd name="T95" fmla="*/ 12596 h 12598"/>
              <a:gd name="T96" fmla="*/ 13486 w 16128"/>
              <a:gd name="T97" fmla="*/ 12518 h 12598"/>
              <a:gd name="T98" fmla="*/ 15703 w 16128"/>
              <a:gd name="T99" fmla="*/ 12323 h 12598"/>
              <a:gd name="T100" fmla="*/ 16037 w 16128"/>
              <a:gd name="T101" fmla="*/ 11577 h 12598"/>
              <a:gd name="T102" fmla="*/ 16123 w 16128"/>
              <a:gd name="T103" fmla="*/ 9284 h 12598"/>
              <a:gd name="T104" fmla="*/ 16103 w 16128"/>
              <a:gd name="T105" fmla="*/ 6156 h 12598"/>
              <a:gd name="T106" fmla="*/ 15971 w 16128"/>
              <a:gd name="T107" fmla="*/ 3027 h 12598"/>
              <a:gd name="T108" fmla="*/ 15720 w 16128"/>
              <a:gd name="T109" fmla="*/ 734 h 1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128" h="12598">
                <a:moveTo>
                  <a:pt x="13889" y="4338"/>
                </a:moveTo>
                <a:lnTo>
                  <a:pt x="8843" y="4782"/>
                </a:lnTo>
                <a:lnTo>
                  <a:pt x="8843" y="3924"/>
                </a:lnTo>
                <a:lnTo>
                  <a:pt x="13889" y="2828"/>
                </a:lnTo>
                <a:lnTo>
                  <a:pt x="13889" y="4338"/>
                </a:lnTo>
                <a:close/>
                <a:moveTo>
                  <a:pt x="13889" y="6822"/>
                </a:moveTo>
                <a:lnTo>
                  <a:pt x="8843" y="7266"/>
                </a:lnTo>
                <a:lnTo>
                  <a:pt x="8843" y="6403"/>
                </a:lnTo>
                <a:lnTo>
                  <a:pt x="13889" y="5312"/>
                </a:lnTo>
                <a:lnTo>
                  <a:pt x="13889" y="6822"/>
                </a:lnTo>
                <a:close/>
                <a:moveTo>
                  <a:pt x="13889" y="9483"/>
                </a:moveTo>
                <a:lnTo>
                  <a:pt x="8843" y="9927"/>
                </a:lnTo>
                <a:lnTo>
                  <a:pt x="8843" y="9064"/>
                </a:lnTo>
                <a:lnTo>
                  <a:pt x="13889" y="7973"/>
                </a:lnTo>
                <a:lnTo>
                  <a:pt x="13889" y="9483"/>
                </a:lnTo>
                <a:close/>
                <a:moveTo>
                  <a:pt x="7100" y="6292"/>
                </a:moveTo>
                <a:lnTo>
                  <a:pt x="7084" y="6351"/>
                </a:lnTo>
                <a:lnTo>
                  <a:pt x="7067" y="6408"/>
                </a:lnTo>
                <a:lnTo>
                  <a:pt x="7050" y="6465"/>
                </a:lnTo>
                <a:lnTo>
                  <a:pt x="7031" y="6520"/>
                </a:lnTo>
                <a:lnTo>
                  <a:pt x="7012" y="6576"/>
                </a:lnTo>
                <a:lnTo>
                  <a:pt x="6990" y="6630"/>
                </a:lnTo>
                <a:lnTo>
                  <a:pt x="6969" y="6685"/>
                </a:lnTo>
                <a:lnTo>
                  <a:pt x="6946" y="6738"/>
                </a:lnTo>
                <a:lnTo>
                  <a:pt x="6923" y="6791"/>
                </a:lnTo>
                <a:lnTo>
                  <a:pt x="6899" y="6842"/>
                </a:lnTo>
                <a:lnTo>
                  <a:pt x="6874" y="6894"/>
                </a:lnTo>
                <a:lnTo>
                  <a:pt x="6847" y="6944"/>
                </a:lnTo>
                <a:lnTo>
                  <a:pt x="6820" y="6994"/>
                </a:lnTo>
                <a:lnTo>
                  <a:pt x="6792" y="7043"/>
                </a:lnTo>
                <a:lnTo>
                  <a:pt x="6764" y="7091"/>
                </a:lnTo>
                <a:lnTo>
                  <a:pt x="6734" y="7138"/>
                </a:lnTo>
                <a:lnTo>
                  <a:pt x="6704" y="7185"/>
                </a:lnTo>
                <a:lnTo>
                  <a:pt x="6673" y="7230"/>
                </a:lnTo>
                <a:lnTo>
                  <a:pt x="6642" y="7274"/>
                </a:lnTo>
                <a:lnTo>
                  <a:pt x="6609" y="7319"/>
                </a:lnTo>
                <a:lnTo>
                  <a:pt x="6576" y="7361"/>
                </a:lnTo>
                <a:lnTo>
                  <a:pt x="6542" y="7404"/>
                </a:lnTo>
                <a:lnTo>
                  <a:pt x="6508" y="7445"/>
                </a:lnTo>
                <a:lnTo>
                  <a:pt x="6472" y="7485"/>
                </a:lnTo>
                <a:lnTo>
                  <a:pt x="6437" y="7525"/>
                </a:lnTo>
                <a:lnTo>
                  <a:pt x="6401" y="7563"/>
                </a:lnTo>
                <a:lnTo>
                  <a:pt x="6364" y="7601"/>
                </a:lnTo>
                <a:lnTo>
                  <a:pt x="6326" y="7637"/>
                </a:lnTo>
                <a:lnTo>
                  <a:pt x="6288" y="7672"/>
                </a:lnTo>
                <a:lnTo>
                  <a:pt x="6250" y="7707"/>
                </a:lnTo>
                <a:lnTo>
                  <a:pt x="6210" y="7740"/>
                </a:lnTo>
                <a:lnTo>
                  <a:pt x="6171" y="7772"/>
                </a:lnTo>
                <a:lnTo>
                  <a:pt x="6256" y="7853"/>
                </a:lnTo>
                <a:lnTo>
                  <a:pt x="6333" y="7942"/>
                </a:lnTo>
                <a:lnTo>
                  <a:pt x="6404" y="8037"/>
                </a:lnTo>
                <a:lnTo>
                  <a:pt x="6466" y="8138"/>
                </a:lnTo>
                <a:lnTo>
                  <a:pt x="6523" y="8244"/>
                </a:lnTo>
                <a:lnTo>
                  <a:pt x="6573" y="8354"/>
                </a:lnTo>
                <a:lnTo>
                  <a:pt x="6618" y="8468"/>
                </a:lnTo>
                <a:lnTo>
                  <a:pt x="6657" y="8585"/>
                </a:lnTo>
                <a:lnTo>
                  <a:pt x="6690" y="8704"/>
                </a:lnTo>
                <a:lnTo>
                  <a:pt x="6718" y="8825"/>
                </a:lnTo>
                <a:lnTo>
                  <a:pt x="6742" y="8949"/>
                </a:lnTo>
                <a:lnTo>
                  <a:pt x="6761" y="9072"/>
                </a:lnTo>
                <a:lnTo>
                  <a:pt x="6776" y="9196"/>
                </a:lnTo>
                <a:lnTo>
                  <a:pt x="6788" y="9319"/>
                </a:lnTo>
                <a:lnTo>
                  <a:pt x="6796" y="9440"/>
                </a:lnTo>
                <a:lnTo>
                  <a:pt x="6800" y="9561"/>
                </a:lnTo>
                <a:lnTo>
                  <a:pt x="6803" y="9679"/>
                </a:lnTo>
                <a:lnTo>
                  <a:pt x="6802" y="9793"/>
                </a:lnTo>
                <a:lnTo>
                  <a:pt x="6800" y="9904"/>
                </a:lnTo>
                <a:lnTo>
                  <a:pt x="6796" y="10011"/>
                </a:lnTo>
                <a:lnTo>
                  <a:pt x="6790" y="10112"/>
                </a:lnTo>
                <a:lnTo>
                  <a:pt x="6783" y="10208"/>
                </a:lnTo>
                <a:lnTo>
                  <a:pt x="6775" y="10298"/>
                </a:lnTo>
                <a:lnTo>
                  <a:pt x="6767" y="10382"/>
                </a:lnTo>
                <a:lnTo>
                  <a:pt x="6759" y="10456"/>
                </a:lnTo>
                <a:lnTo>
                  <a:pt x="6750" y="10524"/>
                </a:lnTo>
                <a:lnTo>
                  <a:pt x="6742" y="10583"/>
                </a:lnTo>
                <a:lnTo>
                  <a:pt x="6734" y="10633"/>
                </a:lnTo>
                <a:lnTo>
                  <a:pt x="6723" y="10702"/>
                </a:lnTo>
                <a:lnTo>
                  <a:pt x="6719" y="10726"/>
                </a:lnTo>
                <a:lnTo>
                  <a:pt x="2647" y="10725"/>
                </a:lnTo>
                <a:lnTo>
                  <a:pt x="2650" y="10703"/>
                </a:lnTo>
                <a:lnTo>
                  <a:pt x="2660" y="10639"/>
                </a:lnTo>
                <a:lnTo>
                  <a:pt x="2669" y="10593"/>
                </a:lnTo>
                <a:lnTo>
                  <a:pt x="2679" y="10538"/>
                </a:lnTo>
                <a:lnTo>
                  <a:pt x="2691" y="10474"/>
                </a:lnTo>
                <a:lnTo>
                  <a:pt x="2705" y="10404"/>
                </a:lnTo>
                <a:lnTo>
                  <a:pt x="2723" y="10326"/>
                </a:lnTo>
                <a:lnTo>
                  <a:pt x="2743" y="10241"/>
                </a:lnTo>
                <a:lnTo>
                  <a:pt x="2765" y="10151"/>
                </a:lnTo>
                <a:lnTo>
                  <a:pt x="2789" y="10055"/>
                </a:lnTo>
                <a:lnTo>
                  <a:pt x="2817" y="9955"/>
                </a:lnTo>
                <a:lnTo>
                  <a:pt x="2848" y="9850"/>
                </a:lnTo>
                <a:lnTo>
                  <a:pt x="2881" y="9741"/>
                </a:lnTo>
                <a:lnTo>
                  <a:pt x="2918" y="9629"/>
                </a:lnTo>
                <a:lnTo>
                  <a:pt x="2958" y="9515"/>
                </a:lnTo>
                <a:lnTo>
                  <a:pt x="3002" y="9399"/>
                </a:lnTo>
                <a:lnTo>
                  <a:pt x="3048" y="9281"/>
                </a:lnTo>
                <a:lnTo>
                  <a:pt x="3099" y="9163"/>
                </a:lnTo>
                <a:lnTo>
                  <a:pt x="3153" y="9044"/>
                </a:lnTo>
                <a:lnTo>
                  <a:pt x="3210" y="8924"/>
                </a:lnTo>
                <a:lnTo>
                  <a:pt x="3272" y="8806"/>
                </a:lnTo>
                <a:lnTo>
                  <a:pt x="3337" y="8689"/>
                </a:lnTo>
                <a:lnTo>
                  <a:pt x="3407" y="8574"/>
                </a:lnTo>
                <a:lnTo>
                  <a:pt x="3482" y="8461"/>
                </a:lnTo>
                <a:lnTo>
                  <a:pt x="3559" y="8352"/>
                </a:lnTo>
                <a:lnTo>
                  <a:pt x="3642" y="8246"/>
                </a:lnTo>
                <a:lnTo>
                  <a:pt x="3730" y="8144"/>
                </a:lnTo>
                <a:lnTo>
                  <a:pt x="3821" y="8046"/>
                </a:lnTo>
                <a:lnTo>
                  <a:pt x="3917" y="7954"/>
                </a:lnTo>
                <a:lnTo>
                  <a:pt x="4019" y="7868"/>
                </a:lnTo>
                <a:lnTo>
                  <a:pt x="3958" y="7819"/>
                </a:lnTo>
                <a:lnTo>
                  <a:pt x="3901" y="7766"/>
                </a:lnTo>
                <a:lnTo>
                  <a:pt x="3845" y="7712"/>
                </a:lnTo>
                <a:lnTo>
                  <a:pt x="3791" y="7654"/>
                </a:lnTo>
                <a:lnTo>
                  <a:pt x="3740" y="7594"/>
                </a:lnTo>
                <a:lnTo>
                  <a:pt x="3690" y="7531"/>
                </a:lnTo>
                <a:lnTo>
                  <a:pt x="3643" y="7466"/>
                </a:lnTo>
                <a:lnTo>
                  <a:pt x="3599" y="7399"/>
                </a:lnTo>
                <a:lnTo>
                  <a:pt x="3556" y="7329"/>
                </a:lnTo>
                <a:lnTo>
                  <a:pt x="3516" y="7257"/>
                </a:lnTo>
                <a:lnTo>
                  <a:pt x="3479" y="7184"/>
                </a:lnTo>
                <a:lnTo>
                  <a:pt x="3443" y="7108"/>
                </a:lnTo>
                <a:lnTo>
                  <a:pt x="3411" y="7030"/>
                </a:lnTo>
                <a:lnTo>
                  <a:pt x="3381" y="6951"/>
                </a:lnTo>
                <a:lnTo>
                  <a:pt x="3354" y="6870"/>
                </a:lnTo>
                <a:lnTo>
                  <a:pt x="3329" y="6787"/>
                </a:lnTo>
                <a:lnTo>
                  <a:pt x="3307" y="6703"/>
                </a:lnTo>
                <a:lnTo>
                  <a:pt x="3288" y="6617"/>
                </a:lnTo>
                <a:lnTo>
                  <a:pt x="3271" y="6530"/>
                </a:lnTo>
                <a:lnTo>
                  <a:pt x="3258" y="6441"/>
                </a:lnTo>
                <a:lnTo>
                  <a:pt x="3247" y="6353"/>
                </a:lnTo>
                <a:lnTo>
                  <a:pt x="3239" y="6262"/>
                </a:lnTo>
                <a:lnTo>
                  <a:pt x="3235" y="6170"/>
                </a:lnTo>
                <a:lnTo>
                  <a:pt x="3233" y="6077"/>
                </a:lnTo>
                <a:lnTo>
                  <a:pt x="3234" y="5984"/>
                </a:lnTo>
                <a:lnTo>
                  <a:pt x="3238" y="5889"/>
                </a:lnTo>
                <a:lnTo>
                  <a:pt x="3245" y="5794"/>
                </a:lnTo>
                <a:lnTo>
                  <a:pt x="3255" y="5699"/>
                </a:lnTo>
                <a:lnTo>
                  <a:pt x="3268" y="5603"/>
                </a:lnTo>
                <a:lnTo>
                  <a:pt x="3285" y="5506"/>
                </a:lnTo>
                <a:lnTo>
                  <a:pt x="3305" y="5409"/>
                </a:lnTo>
                <a:lnTo>
                  <a:pt x="3328" y="5312"/>
                </a:lnTo>
                <a:lnTo>
                  <a:pt x="3363" y="5192"/>
                </a:lnTo>
                <a:lnTo>
                  <a:pt x="3400" y="5074"/>
                </a:lnTo>
                <a:lnTo>
                  <a:pt x="3442" y="4959"/>
                </a:lnTo>
                <a:lnTo>
                  <a:pt x="3490" y="4847"/>
                </a:lnTo>
                <a:lnTo>
                  <a:pt x="3540" y="4739"/>
                </a:lnTo>
                <a:lnTo>
                  <a:pt x="3595" y="4634"/>
                </a:lnTo>
                <a:lnTo>
                  <a:pt x="3652" y="4531"/>
                </a:lnTo>
                <a:lnTo>
                  <a:pt x="3713" y="4433"/>
                </a:lnTo>
                <a:lnTo>
                  <a:pt x="3778" y="4338"/>
                </a:lnTo>
                <a:lnTo>
                  <a:pt x="3847" y="4247"/>
                </a:lnTo>
                <a:lnTo>
                  <a:pt x="3917" y="4160"/>
                </a:lnTo>
                <a:lnTo>
                  <a:pt x="3991" y="4077"/>
                </a:lnTo>
                <a:lnTo>
                  <a:pt x="4067" y="3999"/>
                </a:lnTo>
                <a:lnTo>
                  <a:pt x="4146" y="3924"/>
                </a:lnTo>
                <a:lnTo>
                  <a:pt x="4228" y="3853"/>
                </a:lnTo>
                <a:lnTo>
                  <a:pt x="4311" y="3788"/>
                </a:lnTo>
                <a:lnTo>
                  <a:pt x="4397" y="3726"/>
                </a:lnTo>
                <a:lnTo>
                  <a:pt x="4485" y="3670"/>
                </a:lnTo>
                <a:lnTo>
                  <a:pt x="4573" y="3618"/>
                </a:lnTo>
                <a:lnTo>
                  <a:pt x="4665" y="3572"/>
                </a:lnTo>
                <a:lnTo>
                  <a:pt x="4757" y="3530"/>
                </a:lnTo>
                <a:lnTo>
                  <a:pt x="4850" y="3493"/>
                </a:lnTo>
                <a:lnTo>
                  <a:pt x="4945" y="3463"/>
                </a:lnTo>
                <a:lnTo>
                  <a:pt x="5041" y="3436"/>
                </a:lnTo>
                <a:lnTo>
                  <a:pt x="5138" y="3416"/>
                </a:lnTo>
                <a:lnTo>
                  <a:pt x="5235" y="3402"/>
                </a:lnTo>
                <a:lnTo>
                  <a:pt x="5332" y="3393"/>
                </a:lnTo>
                <a:lnTo>
                  <a:pt x="5430" y="3390"/>
                </a:lnTo>
                <a:lnTo>
                  <a:pt x="5529" y="3393"/>
                </a:lnTo>
                <a:lnTo>
                  <a:pt x="5627" y="3402"/>
                </a:lnTo>
                <a:lnTo>
                  <a:pt x="5724" y="3418"/>
                </a:lnTo>
                <a:lnTo>
                  <a:pt x="5822" y="3439"/>
                </a:lnTo>
                <a:lnTo>
                  <a:pt x="5919" y="3469"/>
                </a:lnTo>
                <a:lnTo>
                  <a:pt x="6013" y="3503"/>
                </a:lnTo>
                <a:lnTo>
                  <a:pt x="6103" y="3542"/>
                </a:lnTo>
                <a:lnTo>
                  <a:pt x="6190" y="3587"/>
                </a:lnTo>
                <a:lnTo>
                  <a:pt x="6275" y="3637"/>
                </a:lnTo>
                <a:lnTo>
                  <a:pt x="6356" y="3693"/>
                </a:lnTo>
                <a:lnTo>
                  <a:pt x="6434" y="3752"/>
                </a:lnTo>
                <a:lnTo>
                  <a:pt x="6509" y="3817"/>
                </a:lnTo>
                <a:lnTo>
                  <a:pt x="6580" y="3886"/>
                </a:lnTo>
                <a:lnTo>
                  <a:pt x="6649" y="3959"/>
                </a:lnTo>
                <a:lnTo>
                  <a:pt x="6712" y="4036"/>
                </a:lnTo>
                <a:lnTo>
                  <a:pt x="6774" y="4118"/>
                </a:lnTo>
                <a:lnTo>
                  <a:pt x="6830" y="4203"/>
                </a:lnTo>
                <a:lnTo>
                  <a:pt x="6884" y="4292"/>
                </a:lnTo>
                <a:lnTo>
                  <a:pt x="6933" y="4382"/>
                </a:lnTo>
                <a:lnTo>
                  <a:pt x="6978" y="4478"/>
                </a:lnTo>
                <a:lnTo>
                  <a:pt x="7020" y="4576"/>
                </a:lnTo>
                <a:lnTo>
                  <a:pt x="7057" y="4677"/>
                </a:lnTo>
                <a:lnTo>
                  <a:pt x="7089" y="4781"/>
                </a:lnTo>
                <a:lnTo>
                  <a:pt x="7118" y="4887"/>
                </a:lnTo>
                <a:lnTo>
                  <a:pt x="7143" y="4995"/>
                </a:lnTo>
                <a:lnTo>
                  <a:pt x="7163" y="5106"/>
                </a:lnTo>
                <a:lnTo>
                  <a:pt x="7178" y="5219"/>
                </a:lnTo>
                <a:lnTo>
                  <a:pt x="7189" y="5334"/>
                </a:lnTo>
                <a:lnTo>
                  <a:pt x="7195" y="5450"/>
                </a:lnTo>
                <a:lnTo>
                  <a:pt x="7196" y="5567"/>
                </a:lnTo>
                <a:lnTo>
                  <a:pt x="7193" y="5686"/>
                </a:lnTo>
                <a:lnTo>
                  <a:pt x="7184" y="5805"/>
                </a:lnTo>
                <a:lnTo>
                  <a:pt x="7171" y="5926"/>
                </a:lnTo>
                <a:lnTo>
                  <a:pt x="7153" y="6048"/>
                </a:lnTo>
                <a:lnTo>
                  <a:pt x="7129" y="6170"/>
                </a:lnTo>
                <a:lnTo>
                  <a:pt x="7100" y="6292"/>
                </a:lnTo>
                <a:close/>
                <a:moveTo>
                  <a:pt x="15483" y="82"/>
                </a:moveTo>
                <a:lnTo>
                  <a:pt x="15377" y="40"/>
                </a:lnTo>
                <a:lnTo>
                  <a:pt x="15197" y="13"/>
                </a:lnTo>
                <a:lnTo>
                  <a:pt x="14945" y="0"/>
                </a:lnTo>
                <a:lnTo>
                  <a:pt x="14629" y="0"/>
                </a:lnTo>
                <a:lnTo>
                  <a:pt x="14252" y="12"/>
                </a:lnTo>
                <a:lnTo>
                  <a:pt x="13821" y="36"/>
                </a:lnTo>
                <a:lnTo>
                  <a:pt x="13340" y="72"/>
                </a:lnTo>
                <a:lnTo>
                  <a:pt x="12815" y="117"/>
                </a:lnTo>
                <a:lnTo>
                  <a:pt x="12249" y="173"/>
                </a:lnTo>
                <a:lnTo>
                  <a:pt x="11650" y="236"/>
                </a:lnTo>
                <a:lnTo>
                  <a:pt x="11021" y="308"/>
                </a:lnTo>
                <a:lnTo>
                  <a:pt x="10368" y="387"/>
                </a:lnTo>
                <a:lnTo>
                  <a:pt x="9696" y="473"/>
                </a:lnTo>
                <a:lnTo>
                  <a:pt x="9010" y="563"/>
                </a:lnTo>
                <a:lnTo>
                  <a:pt x="8314" y="659"/>
                </a:lnTo>
                <a:lnTo>
                  <a:pt x="7615" y="759"/>
                </a:lnTo>
                <a:lnTo>
                  <a:pt x="6918" y="862"/>
                </a:lnTo>
                <a:lnTo>
                  <a:pt x="6226" y="968"/>
                </a:lnTo>
                <a:lnTo>
                  <a:pt x="5546" y="1076"/>
                </a:lnTo>
                <a:lnTo>
                  <a:pt x="4883" y="1184"/>
                </a:lnTo>
                <a:lnTo>
                  <a:pt x="4242" y="1295"/>
                </a:lnTo>
                <a:lnTo>
                  <a:pt x="3627" y="1403"/>
                </a:lnTo>
                <a:lnTo>
                  <a:pt x="3044" y="1511"/>
                </a:lnTo>
                <a:lnTo>
                  <a:pt x="2499" y="1616"/>
                </a:lnTo>
                <a:lnTo>
                  <a:pt x="1995" y="1719"/>
                </a:lnTo>
                <a:lnTo>
                  <a:pt x="1539" y="1819"/>
                </a:lnTo>
                <a:lnTo>
                  <a:pt x="1135" y="1914"/>
                </a:lnTo>
                <a:lnTo>
                  <a:pt x="788" y="2003"/>
                </a:lnTo>
                <a:lnTo>
                  <a:pt x="505" y="2088"/>
                </a:lnTo>
                <a:lnTo>
                  <a:pt x="288" y="2166"/>
                </a:lnTo>
                <a:lnTo>
                  <a:pt x="145" y="2237"/>
                </a:lnTo>
                <a:lnTo>
                  <a:pt x="80" y="2299"/>
                </a:lnTo>
                <a:lnTo>
                  <a:pt x="56" y="2381"/>
                </a:lnTo>
                <a:lnTo>
                  <a:pt x="38" y="2508"/>
                </a:lnTo>
                <a:lnTo>
                  <a:pt x="23" y="2677"/>
                </a:lnTo>
                <a:lnTo>
                  <a:pt x="12" y="2886"/>
                </a:lnTo>
                <a:lnTo>
                  <a:pt x="4" y="3130"/>
                </a:lnTo>
                <a:lnTo>
                  <a:pt x="1" y="3408"/>
                </a:lnTo>
                <a:lnTo>
                  <a:pt x="0" y="3716"/>
                </a:lnTo>
                <a:lnTo>
                  <a:pt x="3" y="4050"/>
                </a:lnTo>
                <a:lnTo>
                  <a:pt x="9" y="4410"/>
                </a:lnTo>
                <a:lnTo>
                  <a:pt x="19" y="4788"/>
                </a:lnTo>
                <a:lnTo>
                  <a:pt x="31" y="5186"/>
                </a:lnTo>
                <a:lnTo>
                  <a:pt x="46" y="5598"/>
                </a:lnTo>
                <a:lnTo>
                  <a:pt x="65" y="6021"/>
                </a:lnTo>
                <a:lnTo>
                  <a:pt x="86" y="6455"/>
                </a:lnTo>
                <a:lnTo>
                  <a:pt x="109" y="6892"/>
                </a:lnTo>
                <a:lnTo>
                  <a:pt x="135" y="7332"/>
                </a:lnTo>
                <a:lnTo>
                  <a:pt x="163" y="7772"/>
                </a:lnTo>
                <a:lnTo>
                  <a:pt x="194" y="8208"/>
                </a:lnTo>
                <a:lnTo>
                  <a:pt x="226" y="8639"/>
                </a:lnTo>
                <a:lnTo>
                  <a:pt x="260" y="9059"/>
                </a:lnTo>
                <a:lnTo>
                  <a:pt x="296" y="9466"/>
                </a:lnTo>
                <a:lnTo>
                  <a:pt x="335" y="9857"/>
                </a:lnTo>
                <a:lnTo>
                  <a:pt x="374" y="10229"/>
                </a:lnTo>
                <a:lnTo>
                  <a:pt x="415" y="10580"/>
                </a:lnTo>
                <a:lnTo>
                  <a:pt x="459" y="10906"/>
                </a:lnTo>
                <a:lnTo>
                  <a:pt x="502" y="11203"/>
                </a:lnTo>
                <a:lnTo>
                  <a:pt x="547" y="11470"/>
                </a:lnTo>
                <a:lnTo>
                  <a:pt x="594" y="11702"/>
                </a:lnTo>
                <a:lnTo>
                  <a:pt x="641" y="11898"/>
                </a:lnTo>
                <a:lnTo>
                  <a:pt x="689" y="12053"/>
                </a:lnTo>
                <a:lnTo>
                  <a:pt x="738" y="12165"/>
                </a:lnTo>
                <a:lnTo>
                  <a:pt x="788" y="12229"/>
                </a:lnTo>
                <a:lnTo>
                  <a:pt x="877" y="12271"/>
                </a:lnTo>
                <a:lnTo>
                  <a:pt x="1041" y="12309"/>
                </a:lnTo>
                <a:lnTo>
                  <a:pt x="1276" y="12346"/>
                </a:lnTo>
                <a:lnTo>
                  <a:pt x="1577" y="12380"/>
                </a:lnTo>
                <a:lnTo>
                  <a:pt x="1936" y="12411"/>
                </a:lnTo>
                <a:lnTo>
                  <a:pt x="2352" y="12440"/>
                </a:lnTo>
                <a:lnTo>
                  <a:pt x="2817" y="12468"/>
                </a:lnTo>
                <a:lnTo>
                  <a:pt x="3327" y="12493"/>
                </a:lnTo>
                <a:lnTo>
                  <a:pt x="3878" y="12515"/>
                </a:lnTo>
                <a:lnTo>
                  <a:pt x="4462" y="12534"/>
                </a:lnTo>
                <a:lnTo>
                  <a:pt x="5078" y="12552"/>
                </a:lnTo>
                <a:lnTo>
                  <a:pt x="5717" y="12567"/>
                </a:lnTo>
                <a:lnTo>
                  <a:pt x="6377" y="12578"/>
                </a:lnTo>
                <a:lnTo>
                  <a:pt x="7051" y="12587"/>
                </a:lnTo>
                <a:lnTo>
                  <a:pt x="7735" y="12594"/>
                </a:lnTo>
                <a:lnTo>
                  <a:pt x="8423" y="12597"/>
                </a:lnTo>
                <a:lnTo>
                  <a:pt x="9111" y="12598"/>
                </a:lnTo>
                <a:lnTo>
                  <a:pt x="9793" y="12596"/>
                </a:lnTo>
                <a:lnTo>
                  <a:pt x="10464" y="12590"/>
                </a:lnTo>
                <a:lnTo>
                  <a:pt x="11120" y="12582"/>
                </a:lnTo>
                <a:lnTo>
                  <a:pt x="11755" y="12571"/>
                </a:lnTo>
                <a:lnTo>
                  <a:pt x="12364" y="12557"/>
                </a:lnTo>
                <a:lnTo>
                  <a:pt x="12943" y="12538"/>
                </a:lnTo>
                <a:lnTo>
                  <a:pt x="13486" y="12518"/>
                </a:lnTo>
                <a:lnTo>
                  <a:pt x="13987" y="12494"/>
                </a:lnTo>
                <a:lnTo>
                  <a:pt x="14443" y="12467"/>
                </a:lnTo>
                <a:lnTo>
                  <a:pt x="14847" y="12436"/>
                </a:lnTo>
                <a:lnTo>
                  <a:pt x="15195" y="12402"/>
                </a:lnTo>
                <a:lnTo>
                  <a:pt x="15482" y="12364"/>
                </a:lnTo>
                <a:lnTo>
                  <a:pt x="15703" y="12323"/>
                </a:lnTo>
                <a:lnTo>
                  <a:pt x="15852" y="12278"/>
                </a:lnTo>
                <a:lnTo>
                  <a:pt x="15925" y="12229"/>
                </a:lnTo>
                <a:lnTo>
                  <a:pt x="15958" y="12150"/>
                </a:lnTo>
                <a:lnTo>
                  <a:pt x="15987" y="12012"/>
                </a:lnTo>
                <a:lnTo>
                  <a:pt x="16013" y="11819"/>
                </a:lnTo>
                <a:lnTo>
                  <a:pt x="16037" y="11577"/>
                </a:lnTo>
                <a:lnTo>
                  <a:pt x="16058" y="11288"/>
                </a:lnTo>
                <a:lnTo>
                  <a:pt x="16077" y="10957"/>
                </a:lnTo>
                <a:lnTo>
                  <a:pt x="16093" y="10588"/>
                </a:lnTo>
                <a:lnTo>
                  <a:pt x="16106" y="10183"/>
                </a:lnTo>
                <a:lnTo>
                  <a:pt x="16116" y="9747"/>
                </a:lnTo>
                <a:lnTo>
                  <a:pt x="16123" y="9284"/>
                </a:lnTo>
                <a:lnTo>
                  <a:pt x="16127" y="8798"/>
                </a:lnTo>
                <a:lnTo>
                  <a:pt x="16128" y="8293"/>
                </a:lnTo>
                <a:lnTo>
                  <a:pt x="16126" y="7772"/>
                </a:lnTo>
                <a:lnTo>
                  <a:pt x="16121" y="7240"/>
                </a:lnTo>
                <a:lnTo>
                  <a:pt x="16114" y="6700"/>
                </a:lnTo>
                <a:lnTo>
                  <a:pt x="16103" y="6156"/>
                </a:lnTo>
                <a:lnTo>
                  <a:pt x="16089" y="5612"/>
                </a:lnTo>
                <a:lnTo>
                  <a:pt x="16072" y="5072"/>
                </a:lnTo>
                <a:lnTo>
                  <a:pt x="16051" y="4540"/>
                </a:lnTo>
                <a:lnTo>
                  <a:pt x="16028" y="4019"/>
                </a:lnTo>
                <a:lnTo>
                  <a:pt x="16001" y="3514"/>
                </a:lnTo>
                <a:lnTo>
                  <a:pt x="15971" y="3027"/>
                </a:lnTo>
                <a:lnTo>
                  <a:pt x="15937" y="2565"/>
                </a:lnTo>
                <a:lnTo>
                  <a:pt x="15901" y="2130"/>
                </a:lnTo>
                <a:lnTo>
                  <a:pt x="15861" y="1725"/>
                </a:lnTo>
                <a:lnTo>
                  <a:pt x="15818" y="1355"/>
                </a:lnTo>
                <a:lnTo>
                  <a:pt x="15770" y="1024"/>
                </a:lnTo>
                <a:lnTo>
                  <a:pt x="15720" y="734"/>
                </a:lnTo>
                <a:lnTo>
                  <a:pt x="15666" y="493"/>
                </a:lnTo>
                <a:lnTo>
                  <a:pt x="15609" y="300"/>
                </a:lnTo>
                <a:lnTo>
                  <a:pt x="15547" y="163"/>
                </a:lnTo>
                <a:lnTo>
                  <a:pt x="15483" y="82"/>
                </a:lnTo>
                <a:close/>
              </a:path>
            </a:pathLst>
          </a:custGeom>
          <a:noFill/>
          <a:ln w="19050">
            <a:solidFill>
              <a:schemeClr val="bg1"/>
            </a:solidFill>
          </a:ln>
        </p:spPr>
        <p:txBody>
          <a:bodyPr vert="horz" wrap="square" lIns="91440" tIns="45720" rIns="91440" bIns="45720" numCol="1" anchor="t" anchorCtr="0" compatLnSpc="1">
            <a:prstTxWarp prst="textNoShape">
              <a:avLst/>
            </a:prstTxWarp>
          </a:bodyPr>
          <a:lstStyle/>
          <a:p>
            <a:endParaRPr lang="id-ID"/>
          </a:p>
        </p:txBody>
      </p:sp>
      <p:sp>
        <p:nvSpPr>
          <p:cNvPr id="85" name="Freeform 149">
            <a:extLst>
              <a:ext uri="{FF2B5EF4-FFF2-40B4-BE49-F238E27FC236}">
                <a16:creationId xmlns:a16="http://schemas.microsoft.com/office/drawing/2014/main" id="{B3B80C96-0487-471F-8819-69EFFFD988D9}"/>
              </a:ext>
            </a:extLst>
          </p:cNvPr>
          <p:cNvSpPr>
            <a:spLocks/>
          </p:cNvSpPr>
          <p:nvPr/>
        </p:nvSpPr>
        <p:spPr bwMode="auto">
          <a:xfrm>
            <a:off x="7087836" y="1466339"/>
            <a:ext cx="589041" cy="423373"/>
          </a:xfrm>
          <a:custGeom>
            <a:avLst/>
            <a:gdLst>
              <a:gd name="T0" fmla="*/ 15520 w 16128"/>
              <a:gd name="T1" fmla="*/ 8415 h 11592"/>
              <a:gd name="T2" fmla="*/ 14859 w 16128"/>
              <a:gd name="T3" fmla="*/ 8329 h 11592"/>
              <a:gd name="T4" fmla="*/ 14635 w 16128"/>
              <a:gd name="T5" fmla="*/ 6899 h 11592"/>
              <a:gd name="T6" fmla="*/ 14524 w 16128"/>
              <a:gd name="T7" fmla="*/ 5779 h 11592"/>
              <a:gd name="T8" fmla="*/ 13435 w 16128"/>
              <a:gd name="T9" fmla="*/ 5501 h 11592"/>
              <a:gd name="T10" fmla="*/ 10491 w 16128"/>
              <a:gd name="T11" fmla="*/ 5396 h 11592"/>
              <a:gd name="T12" fmla="*/ 9530 w 16128"/>
              <a:gd name="T13" fmla="*/ 4251 h 11592"/>
              <a:gd name="T14" fmla="*/ 10290 w 16128"/>
              <a:gd name="T15" fmla="*/ 4132 h 11592"/>
              <a:gd name="T16" fmla="*/ 10707 w 16128"/>
              <a:gd name="T17" fmla="*/ 3575 h 11592"/>
              <a:gd name="T18" fmla="*/ 10834 w 16128"/>
              <a:gd name="T19" fmla="*/ 1641 h 11592"/>
              <a:gd name="T20" fmla="*/ 10385 w 16128"/>
              <a:gd name="T21" fmla="*/ 247 h 11592"/>
              <a:gd name="T22" fmla="*/ 8186 w 16128"/>
              <a:gd name="T23" fmla="*/ 13 h 11592"/>
              <a:gd name="T24" fmla="*/ 5947 w 16128"/>
              <a:gd name="T25" fmla="*/ 498 h 11592"/>
              <a:gd name="T26" fmla="*/ 5438 w 16128"/>
              <a:gd name="T27" fmla="*/ 1929 h 11592"/>
              <a:gd name="T28" fmla="*/ 5582 w 16128"/>
              <a:gd name="T29" fmla="*/ 3665 h 11592"/>
              <a:gd name="T30" fmla="*/ 6043 w 16128"/>
              <a:gd name="T31" fmla="*/ 4099 h 11592"/>
              <a:gd name="T32" fmla="*/ 7522 w 16128"/>
              <a:gd name="T33" fmla="*/ 4259 h 11592"/>
              <a:gd name="T34" fmla="*/ 4220 w 16128"/>
              <a:gd name="T35" fmla="*/ 5772 h 11592"/>
              <a:gd name="T36" fmla="*/ 1921 w 16128"/>
              <a:gd name="T37" fmla="*/ 6070 h 11592"/>
              <a:gd name="T38" fmla="*/ 1605 w 16128"/>
              <a:gd name="T39" fmla="*/ 6601 h 11592"/>
              <a:gd name="T40" fmla="*/ 1700 w 16128"/>
              <a:gd name="T41" fmla="*/ 7934 h 11592"/>
              <a:gd name="T42" fmla="*/ 1103 w 16128"/>
              <a:gd name="T43" fmla="*/ 8452 h 11592"/>
              <a:gd name="T44" fmla="*/ 474 w 16128"/>
              <a:gd name="T45" fmla="*/ 8656 h 11592"/>
              <a:gd name="T46" fmla="*/ 87 w 16128"/>
              <a:gd name="T47" fmla="*/ 9299 h 11592"/>
              <a:gd name="T48" fmla="*/ 35 w 16128"/>
              <a:gd name="T49" fmla="*/ 10712 h 11592"/>
              <a:gd name="T50" fmla="*/ 465 w 16128"/>
              <a:gd name="T51" fmla="*/ 11447 h 11592"/>
              <a:gd name="T52" fmla="*/ 2267 w 16128"/>
              <a:gd name="T53" fmla="*/ 11592 h 11592"/>
              <a:gd name="T54" fmla="*/ 3857 w 16128"/>
              <a:gd name="T55" fmla="*/ 11420 h 11592"/>
              <a:gd name="T56" fmla="*/ 4139 w 16128"/>
              <a:gd name="T57" fmla="*/ 10366 h 11592"/>
              <a:gd name="T58" fmla="*/ 4037 w 16128"/>
              <a:gd name="T59" fmla="*/ 8885 h 11592"/>
              <a:gd name="T60" fmla="*/ 3672 w 16128"/>
              <a:gd name="T61" fmla="*/ 8453 h 11592"/>
              <a:gd name="T62" fmla="*/ 3043 w 16128"/>
              <a:gd name="T63" fmla="*/ 8341 h 11592"/>
              <a:gd name="T64" fmla="*/ 2471 w 16128"/>
              <a:gd name="T65" fmla="*/ 7783 h 11592"/>
              <a:gd name="T66" fmla="*/ 2493 w 16128"/>
              <a:gd name="T67" fmla="*/ 6952 h 11592"/>
              <a:gd name="T68" fmla="*/ 2985 w 16128"/>
              <a:gd name="T69" fmla="*/ 6628 h 11592"/>
              <a:gd name="T70" fmla="*/ 5174 w 16128"/>
              <a:gd name="T71" fmla="*/ 6439 h 11592"/>
              <a:gd name="T72" fmla="*/ 7396 w 16128"/>
              <a:gd name="T73" fmla="*/ 8416 h 11592"/>
              <a:gd name="T74" fmla="*/ 6736 w 16128"/>
              <a:gd name="T75" fmla="*/ 8584 h 11592"/>
              <a:gd name="T76" fmla="*/ 6331 w 16128"/>
              <a:gd name="T77" fmla="*/ 8905 h 11592"/>
              <a:gd name="T78" fmla="*/ 6107 w 16128"/>
              <a:gd name="T79" fmla="*/ 10212 h 11592"/>
              <a:gd name="T80" fmla="*/ 6339 w 16128"/>
              <a:gd name="T81" fmla="*/ 11333 h 11592"/>
              <a:gd name="T82" fmla="*/ 7621 w 16128"/>
              <a:gd name="T83" fmla="*/ 11568 h 11592"/>
              <a:gd name="T84" fmla="*/ 9582 w 16128"/>
              <a:gd name="T85" fmla="*/ 11527 h 11592"/>
              <a:gd name="T86" fmla="*/ 10186 w 16128"/>
              <a:gd name="T87" fmla="*/ 10879 h 11592"/>
              <a:gd name="T88" fmla="*/ 10228 w 16128"/>
              <a:gd name="T89" fmla="*/ 9356 h 11592"/>
              <a:gd name="T90" fmla="*/ 9919 w 16128"/>
              <a:gd name="T91" fmla="*/ 8514 h 11592"/>
              <a:gd name="T92" fmla="*/ 9358 w 16128"/>
              <a:gd name="T93" fmla="*/ 8362 h 11592"/>
              <a:gd name="T94" fmla="*/ 8524 w 16128"/>
              <a:gd name="T95" fmla="*/ 8320 h 11592"/>
              <a:gd name="T96" fmla="*/ 11807 w 16128"/>
              <a:gd name="T97" fmla="*/ 6240 h 11592"/>
              <a:gd name="T98" fmla="*/ 13522 w 16128"/>
              <a:gd name="T99" fmla="*/ 6346 h 11592"/>
              <a:gd name="T100" fmla="*/ 13768 w 16128"/>
              <a:gd name="T101" fmla="*/ 6900 h 11592"/>
              <a:gd name="T102" fmla="*/ 13845 w 16128"/>
              <a:gd name="T103" fmla="*/ 7890 h 11592"/>
              <a:gd name="T104" fmla="*/ 13148 w 16128"/>
              <a:gd name="T105" fmla="*/ 8463 h 11592"/>
              <a:gd name="T106" fmla="*/ 12462 w 16128"/>
              <a:gd name="T107" fmla="*/ 8657 h 11592"/>
              <a:gd name="T108" fmla="*/ 12063 w 16128"/>
              <a:gd name="T109" fmla="*/ 9299 h 11592"/>
              <a:gd name="T110" fmla="*/ 12011 w 16128"/>
              <a:gd name="T111" fmla="*/ 10712 h 11592"/>
              <a:gd name="T112" fmla="*/ 12441 w 16128"/>
              <a:gd name="T113" fmla="*/ 11447 h 11592"/>
              <a:gd name="T114" fmla="*/ 14244 w 16128"/>
              <a:gd name="T115" fmla="*/ 11592 h 11592"/>
              <a:gd name="T116" fmla="*/ 15833 w 16128"/>
              <a:gd name="T117" fmla="*/ 11420 h 11592"/>
              <a:gd name="T118" fmla="*/ 16115 w 16128"/>
              <a:gd name="T119" fmla="*/ 10366 h 11592"/>
              <a:gd name="T120" fmla="*/ 16013 w 16128"/>
              <a:gd name="T121" fmla="*/ 8885 h 1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28" h="11592">
                <a:moveTo>
                  <a:pt x="15870" y="8578"/>
                </a:moveTo>
                <a:lnTo>
                  <a:pt x="15855" y="8563"/>
                </a:lnTo>
                <a:lnTo>
                  <a:pt x="15838" y="8548"/>
                </a:lnTo>
                <a:lnTo>
                  <a:pt x="15819" y="8533"/>
                </a:lnTo>
                <a:lnTo>
                  <a:pt x="15797" y="8519"/>
                </a:lnTo>
                <a:lnTo>
                  <a:pt x="15774" y="8506"/>
                </a:lnTo>
                <a:lnTo>
                  <a:pt x="15748" y="8493"/>
                </a:lnTo>
                <a:lnTo>
                  <a:pt x="15721" y="8480"/>
                </a:lnTo>
                <a:lnTo>
                  <a:pt x="15692" y="8468"/>
                </a:lnTo>
                <a:lnTo>
                  <a:pt x="15661" y="8456"/>
                </a:lnTo>
                <a:lnTo>
                  <a:pt x="15628" y="8445"/>
                </a:lnTo>
                <a:lnTo>
                  <a:pt x="15594" y="8434"/>
                </a:lnTo>
                <a:lnTo>
                  <a:pt x="15558" y="8424"/>
                </a:lnTo>
                <a:lnTo>
                  <a:pt x="15520" y="8415"/>
                </a:lnTo>
                <a:lnTo>
                  <a:pt x="15481" y="8406"/>
                </a:lnTo>
                <a:lnTo>
                  <a:pt x="15441" y="8397"/>
                </a:lnTo>
                <a:lnTo>
                  <a:pt x="15398" y="8389"/>
                </a:lnTo>
                <a:lnTo>
                  <a:pt x="15355" y="8381"/>
                </a:lnTo>
                <a:lnTo>
                  <a:pt x="15311" y="8374"/>
                </a:lnTo>
                <a:lnTo>
                  <a:pt x="15265" y="8366"/>
                </a:lnTo>
                <a:lnTo>
                  <a:pt x="15218" y="8360"/>
                </a:lnTo>
                <a:lnTo>
                  <a:pt x="15169" y="8354"/>
                </a:lnTo>
                <a:lnTo>
                  <a:pt x="15120" y="8348"/>
                </a:lnTo>
                <a:lnTo>
                  <a:pt x="15070" y="8344"/>
                </a:lnTo>
                <a:lnTo>
                  <a:pt x="15018" y="8339"/>
                </a:lnTo>
                <a:lnTo>
                  <a:pt x="14966" y="8335"/>
                </a:lnTo>
                <a:lnTo>
                  <a:pt x="14912" y="8332"/>
                </a:lnTo>
                <a:lnTo>
                  <a:pt x="14859" y="8329"/>
                </a:lnTo>
                <a:lnTo>
                  <a:pt x="14803" y="8326"/>
                </a:lnTo>
                <a:lnTo>
                  <a:pt x="14693" y="8322"/>
                </a:lnTo>
                <a:lnTo>
                  <a:pt x="14579" y="8320"/>
                </a:lnTo>
                <a:lnTo>
                  <a:pt x="14581" y="8244"/>
                </a:lnTo>
                <a:lnTo>
                  <a:pt x="14583" y="8163"/>
                </a:lnTo>
                <a:lnTo>
                  <a:pt x="14587" y="8078"/>
                </a:lnTo>
                <a:lnTo>
                  <a:pt x="14590" y="7989"/>
                </a:lnTo>
                <a:lnTo>
                  <a:pt x="14599" y="7804"/>
                </a:lnTo>
                <a:lnTo>
                  <a:pt x="14609" y="7610"/>
                </a:lnTo>
                <a:lnTo>
                  <a:pt x="14618" y="7408"/>
                </a:lnTo>
                <a:lnTo>
                  <a:pt x="14627" y="7205"/>
                </a:lnTo>
                <a:lnTo>
                  <a:pt x="14630" y="7102"/>
                </a:lnTo>
                <a:lnTo>
                  <a:pt x="14633" y="7001"/>
                </a:lnTo>
                <a:lnTo>
                  <a:pt x="14635" y="6899"/>
                </a:lnTo>
                <a:lnTo>
                  <a:pt x="14637" y="6799"/>
                </a:lnTo>
                <a:lnTo>
                  <a:pt x="14637" y="6701"/>
                </a:lnTo>
                <a:lnTo>
                  <a:pt x="14636" y="6605"/>
                </a:lnTo>
                <a:lnTo>
                  <a:pt x="14635" y="6510"/>
                </a:lnTo>
                <a:lnTo>
                  <a:pt x="14631" y="6419"/>
                </a:lnTo>
                <a:lnTo>
                  <a:pt x="14627" y="6331"/>
                </a:lnTo>
                <a:lnTo>
                  <a:pt x="14620" y="6246"/>
                </a:lnTo>
                <a:lnTo>
                  <a:pt x="14613" y="6164"/>
                </a:lnTo>
                <a:lnTo>
                  <a:pt x="14603" y="6087"/>
                </a:lnTo>
                <a:lnTo>
                  <a:pt x="14592" y="6015"/>
                </a:lnTo>
                <a:lnTo>
                  <a:pt x="14578" y="5947"/>
                </a:lnTo>
                <a:lnTo>
                  <a:pt x="14563" y="5886"/>
                </a:lnTo>
                <a:lnTo>
                  <a:pt x="14544" y="5829"/>
                </a:lnTo>
                <a:lnTo>
                  <a:pt x="14524" y="5779"/>
                </a:lnTo>
                <a:lnTo>
                  <a:pt x="14501" y="5736"/>
                </a:lnTo>
                <a:lnTo>
                  <a:pt x="14476" y="5699"/>
                </a:lnTo>
                <a:lnTo>
                  <a:pt x="14448" y="5669"/>
                </a:lnTo>
                <a:lnTo>
                  <a:pt x="14422" y="5654"/>
                </a:lnTo>
                <a:lnTo>
                  <a:pt x="14383" y="5639"/>
                </a:lnTo>
                <a:lnTo>
                  <a:pt x="14329" y="5623"/>
                </a:lnTo>
                <a:lnTo>
                  <a:pt x="14261" y="5607"/>
                </a:lnTo>
                <a:lnTo>
                  <a:pt x="14180" y="5591"/>
                </a:lnTo>
                <a:lnTo>
                  <a:pt x="14085" y="5576"/>
                </a:lnTo>
                <a:lnTo>
                  <a:pt x="13978" y="5561"/>
                </a:lnTo>
                <a:lnTo>
                  <a:pt x="13859" y="5545"/>
                </a:lnTo>
                <a:lnTo>
                  <a:pt x="13728" y="5530"/>
                </a:lnTo>
                <a:lnTo>
                  <a:pt x="13587" y="5515"/>
                </a:lnTo>
                <a:lnTo>
                  <a:pt x="13435" y="5501"/>
                </a:lnTo>
                <a:lnTo>
                  <a:pt x="13273" y="5488"/>
                </a:lnTo>
                <a:lnTo>
                  <a:pt x="13102" y="5475"/>
                </a:lnTo>
                <a:lnTo>
                  <a:pt x="12922" y="5463"/>
                </a:lnTo>
                <a:lnTo>
                  <a:pt x="12733" y="5451"/>
                </a:lnTo>
                <a:lnTo>
                  <a:pt x="12535" y="5440"/>
                </a:lnTo>
                <a:lnTo>
                  <a:pt x="12332" y="5431"/>
                </a:lnTo>
                <a:lnTo>
                  <a:pt x="12121" y="5422"/>
                </a:lnTo>
                <a:lnTo>
                  <a:pt x="11903" y="5414"/>
                </a:lnTo>
                <a:lnTo>
                  <a:pt x="11680" y="5408"/>
                </a:lnTo>
                <a:lnTo>
                  <a:pt x="11451" y="5403"/>
                </a:lnTo>
                <a:lnTo>
                  <a:pt x="11217" y="5399"/>
                </a:lnTo>
                <a:lnTo>
                  <a:pt x="10979" y="5396"/>
                </a:lnTo>
                <a:lnTo>
                  <a:pt x="10737" y="5395"/>
                </a:lnTo>
                <a:lnTo>
                  <a:pt x="10491" y="5396"/>
                </a:lnTo>
                <a:lnTo>
                  <a:pt x="10243" y="5397"/>
                </a:lnTo>
                <a:lnTo>
                  <a:pt x="9992" y="5401"/>
                </a:lnTo>
                <a:lnTo>
                  <a:pt x="9739" y="5406"/>
                </a:lnTo>
                <a:lnTo>
                  <a:pt x="9485" y="5414"/>
                </a:lnTo>
                <a:lnTo>
                  <a:pt x="9230" y="5423"/>
                </a:lnTo>
                <a:lnTo>
                  <a:pt x="8975" y="5434"/>
                </a:lnTo>
                <a:lnTo>
                  <a:pt x="8720" y="5447"/>
                </a:lnTo>
                <a:lnTo>
                  <a:pt x="8800" y="4283"/>
                </a:lnTo>
                <a:lnTo>
                  <a:pt x="8953" y="4280"/>
                </a:lnTo>
                <a:lnTo>
                  <a:pt x="9104" y="4275"/>
                </a:lnTo>
                <a:lnTo>
                  <a:pt x="9250" y="4268"/>
                </a:lnTo>
                <a:lnTo>
                  <a:pt x="9393" y="4260"/>
                </a:lnTo>
                <a:lnTo>
                  <a:pt x="9462" y="4256"/>
                </a:lnTo>
                <a:lnTo>
                  <a:pt x="9530" y="4251"/>
                </a:lnTo>
                <a:lnTo>
                  <a:pt x="9596" y="4244"/>
                </a:lnTo>
                <a:lnTo>
                  <a:pt x="9661" y="4238"/>
                </a:lnTo>
                <a:lnTo>
                  <a:pt x="9724" y="4232"/>
                </a:lnTo>
                <a:lnTo>
                  <a:pt x="9786" y="4225"/>
                </a:lnTo>
                <a:lnTo>
                  <a:pt x="9845" y="4218"/>
                </a:lnTo>
                <a:lnTo>
                  <a:pt x="9904" y="4211"/>
                </a:lnTo>
                <a:lnTo>
                  <a:pt x="9959" y="4203"/>
                </a:lnTo>
                <a:lnTo>
                  <a:pt x="10013" y="4194"/>
                </a:lnTo>
                <a:lnTo>
                  <a:pt x="10065" y="4185"/>
                </a:lnTo>
                <a:lnTo>
                  <a:pt x="10114" y="4176"/>
                </a:lnTo>
                <a:lnTo>
                  <a:pt x="10163" y="4166"/>
                </a:lnTo>
                <a:lnTo>
                  <a:pt x="10207" y="4154"/>
                </a:lnTo>
                <a:lnTo>
                  <a:pt x="10250" y="4143"/>
                </a:lnTo>
                <a:lnTo>
                  <a:pt x="10290" y="4132"/>
                </a:lnTo>
                <a:lnTo>
                  <a:pt x="10328" y="4120"/>
                </a:lnTo>
                <a:lnTo>
                  <a:pt x="10362" y="4107"/>
                </a:lnTo>
                <a:lnTo>
                  <a:pt x="10394" y="4094"/>
                </a:lnTo>
                <a:lnTo>
                  <a:pt x="10424" y="4081"/>
                </a:lnTo>
                <a:lnTo>
                  <a:pt x="10451" y="4066"/>
                </a:lnTo>
                <a:lnTo>
                  <a:pt x="10474" y="4051"/>
                </a:lnTo>
                <a:lnTo>
                  <a:pt x="10494" y="4036"/>
                </a:lnTo>
                <a:lnTo>
                  <a:pt x="10511" y="4021"/>
                </a:lnTo>
                <a:lnTo>
                  <a:pt x="10550" y="3975"/>
                </a:lnTo>
                <a:lnTo>
                  <a:pt x="10585" y="3917"/>
                </a:lnTo>
                <a:lnTo>
                  <a:pt x="10619" y="3847"/>
                </a:lnTo>
                <a:lnTo>
                  <a:pt x="10651" y="3766"/>
                </a:lnTo>
                <a:lnTo>
                  <a:pt x="10680" y="3675"/>
                </a:lnTo>
                <a:lnTo>
                  <a:pt x="10707" y="3575"/>
                </a:lnTo>
                <a:lnTo>
                  <a:pt x="10732" y="3465"/>
                </a:lnTo>
                <a:lnTo>
                  <a:pt x="10754" y="3349"/>
                </a:lnTo>
                <a:lnTo>
                  <a:pt x="10775" y="3226"/>
                </a:lnTo>
                <a:lnTo>
                  <a:pt x="10793" y="3095"/>
                </a:lnTo>
                <a:lnTo>
                  <a:pt x="10809" y="2960"/>
                </a:lnTo>
                <a:lnTo>
                  <a:pt x="10822" y="2821"/>
                </a:lnTo>
                <a:lnTo>
                  <a:pt x="10832" y="2678"/>
                </a:lnTo>
                <a:lnTo>
                  <a:pt x="10840" y="2531"/>
                </a:lnTo>
                <a:lnTo>
                  <a:pt x="10846" y="2384"/>
                </a:lnTo>
                <a:lnTo>
                  <a:pt x="10849" y="2234"/>
                </a:lnTo>
                <a:lnTo>
                  <a:pt x="10849" y="2085"/>
                </a:lnTo>
                <a:lnTo>
                  <a:pt x="10846" y="1936"/>
                </a:lnTo>
                <a:lnTo>
                  <a:pt x="10841" y="1788"/>
                </a:lnTo>
                <a:lnTo>
                  <a:pt x="10834" y="1641"/>
                </a:lnTo>
                <a:lnTo>
                  <a:pt x="10823" y="1498"/>
                </a:lnTo>
                <a:lnTo>
                  <a:pt x="10810" y="1359"/>
                </a:lnTo>
                <a:lnTo>
                  <a:pt x="10794" y="1223"/>
                </a:lnTo>
                <a:lnTo>
                  <a:pt x="10775" y="1094"/>
                </a:lnTo>
                <a:lnTo>
                  <a:pt x="10752" y="970"/>
                </a:lnTo>
                <a:lnTo>
                  <a:pt x="10727" y="853"/>
                </a:lnTo>
                <a:lnTo>
                  <a:pt x="10699" y="744"/>
                </a:lnTo>
                <a:lnTo>
                  <a:pt x="10668" y="643"/>
                </a:lnTo>
                <a:lnTo>
                  <a:pt x="10633" y="552"/>
                </a:lnTo>
                <a:lnTo>
                  <a:pt x="10596" y="471"/>
                </a:lnTo>
                <a:lnTo>
                  <a:pt x="10556" y="401"/>
                </a:lnTo>
                <a:lnTo>
                  <a:pt x="10511" y="343"/>
                </a:lnTo>
                <a:lnTo>
                  <a:pt x="10457" y="292"/>
                </a:lnTo>
                <a:lnTo>
                  <a:pt x="10385" y="247"/>
                </a:lnTo>
                <a:lnTo>
                  <a:pt x="10297" y="204"/>
                </a:lnTo>
                <a:lnTo>
                  <a:pt x="10193" y="166"/>
                </a:lnTo>
                <a:lnTo>
                  <a:pt x="10076" y="133"/>
                </a:lnTo>
                <a:lnTo>
                  <a:pt x="9945" y="102"/>
                </a:lnTo>
                <a:lnTo>
                  <a:pt x="9803" y="76"/>
                </a:lnTo>
                <a:lnTo>
                  <a:pt x="9651" y="54"/>
                </a:lnTo>
                <a:lnTo>
                  <a:pt x="9488" y="35"/>
                </a:lnTo>
                <a:lnTo>
                  <a:pt x="9318" y="21"/>
                </a:lnTo>
                <a:lnTo>
                  <a:pt x="9141" y="10"/>
                </a:lnTo>
                <a:lnTo>
                  <a:pt x="8957" y="3"/>
                </a:lnTo>
                <a:lnTo>
                  <a:pt x="8769" y="0"/>
                </a:lnTo>
                <a:lnTo>
                  <a:pt x="8576" y="1"/>
                </a:lnTo>
                <a:lnTo>
                  <a:pt x="8383" y="5"/>
                </a:lnTo>
                <a:lnTo>
                  <a:pt x="8186" y="13"/>
                </a:lnTo>
                <a:lnTo>
                  <a:pt x="7990" y="25"/>
                </a:lnTo>
                <a:lnTo>
                  <a:pt x="7795" y="40"/>
                </a:lnTo>
                <a:lnTo>
                  <a:pt x="7602" y="59"/>
                </a:lnTo>
                <a:lnTo>
                  <a:pt x="7413" y="82"/>
                </a:lnTo>
                <a:lnTo>
                  <a:pt x="7227" y="107"/>
                </a:lnTo>
                <a:lnTo>
                  <a:pt x="7048" y="138"/>
                </a:lnTo>
                <a:lnTo>
                  <a:pt x="6875" y="170"/>
                </a:lnTo>
                <a:lnTo>
                  <a:pt x="6709" y="207"/>
                </a:lnTo>
                <a:lnTo>
                  <a:pt x="6553" y="247"/>
                </a:lnTo>
                <a:lnTo>
                  <a:pt x="6407" y="290"/>
                </a:lnTo>
                <a:lnTo>
                  <a:pt x="6272" y="337"/>
                </a:lnTo>
                <a:lnTo>
                  <a:pt x="6150" y="388"/>
                </a:lnTo>
                <a:lnTo>
                  <a:pt x="6042" y="441"/>
                </a:lnTo>
                <a:lnTo>
                  <a:pt x="5947" y="498"/>
                </a:lnTo>
                <a:lnTo>
                  <a:pt x="5870" y="557"/>
                </a:lnTo>
                <a:lnTo>
                  <a:pt x="5809" y="621"/>
                </a:lnTo>
                <a:lnTo>
                  <a:pt x="5759" y="691"/>
                </a:lnTo>
                <a:lnTo>
                  <a:pt x="5712" y="770"/>
                </a:lnTo>
                <a:lnTo>
                  <a:pt x="5670" y="859"/>
                </a:lnTo>
                <a:lnTo>
                  <a:pt x="5631" y="955"/>
                </a:lnTo>
                <a:lnTo>
                  <a:pt x="5594" y="1058"/>
                </a:lnTo>
                <a:lnTo>
                  <a:pt x="5562" y="1169"/>
                </a:lnTo>
                <a:lnTo>
                  <a:pt x="5533" y="1285"/>
                </a:lnTo>
                <a:lnTo>
                  <a:pt x="5508" y="1406"/>
                </a:lnTo>
                <a:lnTo>
                  <a:pt x="5486" y="1532"/>
                </a:lnTo>
                <a:lnTo>
                  <a:pt x="5466" y="1661"/>
                </a:lnTo>
                <a:lnTo>
                  <a:pt x="5450" y="1794"/>
                </a:lnTo>
                <a:lnTo>
                  <a:pt x="5438" y="1929"/>
                </a:lnTo>
                <a:lnTo>
                  <a:pt x="5429" y="2066"/>
                </a:lnTo>
                <a:lnTo>
                  <a:pt x="5423" y="2203"/>
                </a:lnTo>
                <a:lnTo>
                  <a:pt x="5420" y="2341"/>
                </a:lnTo>
                <a:lnTo>
                  <a:pt x="5420" y="2478"/>
                </a:lnTo>
                <a:lnTo>
                  <a:pt x="5423" y="2614"/>
                </a:lnTo>
                <a:lnTo>
                  <a:pt x="5429" y="2748"/>
                </a:lnTo>
                <a:lnTo>
                  <a:pt x="5438" y="2880"/>
                </a:lnTo>
                <a:lnTo>
                  <a:pt x="5450" y="3007"/>
                </a:lnTo>
                <a:lnTo>
                  <a:pt x="5465" y="3131"/>
                </a:lnTo>
                <a:lnTo>
                  <a:pt x="5484" y="3251"/>
                </a:lnTo>
                <a:lnTo>
                  <a:pt x="5504" y="3364"/>
                </a:lnTo>
                <a:lnTo>
                  <a:pt x="5527" y="3471"/>
                </a:lnTo>
                <a:lnTo>
                  <a:pt x="5553" y="3572"/>
                </a:lnTo>
                <a:lnTo>
                  <a:pt x="5582" y="3665"/>
                </a:lnTo>
                <a:lnTo>
                  <a:pt x="5614" y="3749"/>
                </a:lnTo>
                <a:lnTo>
                  <a:pt x="5648" y="3825"/>
                </a:lnTo>
                <a:lnTo>
                  <a:pt x="5684" y="3889"/>
                </a:lnTo>
                <a:lnTo>
                  <a:pt x="5723" y="3945"/>
                </a:lnTo>
                <a:lnTo>
                  <a:pt x="5765" y="3988"/>
                </a:lnTo>
                <a:lnTo>
                  <a:pt x="5809" y="4021"/>
                </a:lnTo>
                <a:lnTo>
                  <a:pt x="5828" y="4031"/>
                </a:lnTo>
                <a:lnTo>
                  <a:pt x="5850" y="4041"/>
                </a:lnTo>
                <a:lnTo>
                  <a:pt x="5876" y="4051"/>
                </a:lnTo>
                <a:lnTo>
                  <a:pt x="5904" y="4060"/>
                </a:lnTo>
                <a:lnTo>
                  <a:pt x="5935" y="4070"/>
                </a:lnTo>
                <a:lnTo>
                  <a:pt x="5968" y="4081"/>
                </a:lnTo>
                <a:lnTo>
                  <a:pt x="6005" y="4090"/>
                </a:lnTo>
                <a:lnTo>
                  <a:pt x="6043" y="4099"/>
                </a:lnTo>
                <a:lnTo>
                  <a:pt x="6084" y="4108"/>
                </a:lnTo>
                <a:lnTo>
                  <a:pt x="6128" y="4117"/>
                </a:lnTo>
                <a:lnTo>
                  <a:pt x="6173" y="4125"/>
                </a:lnTo>
                <a:lnTo>
                  <a:pt x="6220" y="4134"/>
                </a:lnTo>
                <a:lnTo>
                  <a:pt x="6322" y="4150"/>
                </a:lnTo>
                <a:lnTo>
                  <a:pt x="6432" y="4166"/>
                </a:lnTo>
                <a:lnTo>
                  <a:pt x="6549" y="4181"/>
                </a:lnTo>
                <a:lnTo>
                  <a:pt x="6673" y="4195"/>
                </a:lnTo>
                <a:lnTo>
                  <a:pt x="6803" y="4207"/>
                </a:lnTo>
                <a:lnTo>
                  <a:pt x="6938" y="4219"/>
                </a:lnTo>
                <a:lnTo>
                  <a:pt x="7078" y="4230"/>
                </a:lnTo>
                <a:lnTo>
                  <a:pt x="7223" y="4240"/>
                </a:lnTo>
                <a:lnTo>
                  <a:pt x="7370" y="4249"/>
                </a:lnTo>
                <a:lnTo>
                  <a:pt x="7522" y="4259"/>
                </a:lnTo>
                <a:lnTo>
                  <a:pt x="7586" y="5512"/>
                </a:lnTo>
                <a:lnTo>
                  <a:pt x="7311" y="5530"/>
                </a:lnTo>
                <a:lnTo>
                  <a:pt x="7036" y="5549"/>
                </a:lnTo>
                <a:lnTo>
                  <a:pt x="6763" y="5567"/>
                </a:lnTo>
                <a:lnTo>
                  <a:pt x="6492" y="5586"/>
                </a:lnTo>
                <a:lnTo>
                  <a:pt x="6222" y="5605"/>
                </a:lnTo>
                <a:lnTo>
                  <a:pt x="5956" y="5626"/>
                </a:lnTo>
                <a:lnTo>
                  <a:pt x="5694" y="5646"/>
                </a:lnTo>
                <a:lnTo>
                  <a:pt x="5436" y="5666"/>
                </a:lnTo>
                <a:lnTo>
                  <a:pt x="5182" y="5687"/>
                </a:lnTo>
                <a:lnTo>
                  <a:pt x="4933" y="5707"/>
                </a:lnTo>
                <a:lnTo>
                  <a:pt x="4689" y="5729"/>
                </a:lnTo>
                <a:lnTo>
                  <a:pt x="4451" y="5750"/>
                </a:lnTo>
                <a:lnTo>
                  <a:pt x="4220" y="5772"/>
                </a:lnTo>
                <a:lnTo>
                  <a:pt x="3996" y="5793"/>
                </a:lnTo>
                <a:lnTo>
                  <a:pt x="3778" y="5815"/>
                </a:lnTo>
                <a:lnTo>
                  <a:pt x="3569" y="5837"/>
                </a:lnTo>
                <a:lnTo>
                  <a:pt x="3368" y="5858"/>
                </a:lnTo>
                <a:lnTo>
                  <a:pt x="3176" y="5880"/>
                </a:lnTo>
                <a:lnTo>
                  <a:pt x="2993" y="5902"/>
                </a:lnTo>
                <a:lnTo>
                  <a:pt x="2819" y="5923"/>
                </a:lnTo>
                <a:lnTo>
                  <a:pt x="2656" y="5945"/>
                </a:lnTo>
                <a:lnTo>
                  <a:pt x="2504" y="5966"/>
                </a:lnTo>
                <a:lnTo>
                  <a:pt x="2363" y="5988"/>
                </a:lnTo>
                <a:lnTo>
                  <a:pt x="2234" y="6008"/>
                </a:lnTo>
                <a:lnTo>
                  <a:pt x="2117" y="6029"/>
                </a:lnTo>
                <a:lnTo>
                  <a:pt x="2012" y="6049"/>
                </a:lnTo>
                <a:lnTo>
                  <a:pt x="1921" y="6070"/>
                </a:lnTo>
                <a:lnTo>
                  <a:pt x="1843" y="6090"/>
                </a:lnTo>
                <a:lnTo>
                  <a:pt x="1779" y="6109"/>
                </a:lnTo>
                <a:lnTo>
                  <a:pt x="1731" y="6128"/>
                </a:lnTo>
                <a:lnTo>
                  <a:pt x="1696" y="6147"/>
                </a:lnTo>
                <a:lnTo>
                  <a:pt x="1678" y="6165"/>
                </a:lnTo>
                <a:lnTo>
                  <a:pt x="1663" y="6195"/>
                </a:lnTo>
                <a:lnTo>
                  <a:pt x="1651" y="6230"/>
                </a:lnTo>
                <a:lnTo>
                  <a:pt x="1639" y="6270"/>
                </a:lnTo>
                <a:lnTo>
                  <a:pt x="1630" y="6316"/>
                </a:lnTo>
                <a:lnTo>
                  <a:pt x="1622" y="6364"/>
                </a:lnTo>
                <a:lnTo>
                  <a:pt x="1616" y="6418"/>
                </a:lnTo>
                <a:lnTo>
                  <a:pt x="1611" y="6475"/>
                </a:lnTo>
                <a:lnTo>
                  <a:pt x="1607" y="6537"/>
                </a:lnTo>
                <a:lnTo>
                  <a:pt x="1605" y="6601"/>
                </a:lnTo>
                <a:lnTo>
                  <a:pt x="1604" y="6669"/>
                </a:lnTo>
                <a:lnTo>
                  <a:pt x="1604" y="6738"/>
                </a:lnTo>
                <a:lnTo>
                  <a:pt x="1606" y="6811"/>
                </a:lnTo>
                <a:lnTo>
                  <a:pt x="1608" y="6886"/>
                </a:lnTo>
                <a:lnTo>
                  <a:pt x="1611" y="6963"/>
                </a:lnTo>
                <a:lnTo>
                  <a:pt x="1615" y="7042"/>
                </a:lnTo>
                <a:lnTo>
                  <a:pt x="1620" y="7122"/>
                </a:lnTo>
                <a:lnTo>
                  <a:pt x="1626" y="7203"/>
                </a:lnTo>
                <a:lnTo>
                  <a:pt x="1632" y="7285"/>
                </a:lnTo>
                <a:lnTo>
                  <a:pt x="1639" y="7367"/>
                </a:lnTo>
                <a:lnTo>
                  <a:pt x="1647" y="7450"/>
                </a:lnTo>
                <a:lnTo>
                  <a:pt x="1664" y="7615"/>
                </a:lnTo>
                <a:lnTo>
                  <a:pt x="1682" y="7777"/>
                </a:lnTo>
                <a:lnTo>
                  <a:pt x="1700" y="7934"/>
                </a:lnTo>
                <a:lnTo>
                  <a:pt x="1721" y="8084"/>
                </a:lnTo>
                <a:lnTo>
                  <a:pt x="1740" y="8226"/>
                </a:lnTo>
                <a:lnTo>
                  <a:pt x="1758" y="8355"/>
                </a:lnTo>
                <a:lnTo>
                  <a:pt x="1695" y="8362"/>
                </a:lnTo>
                <a:lnTo>
                  <a:pt x="1633" y="8368"/>
                </a:lnTo>
                <a:lnTo>
                  <a:pt x="1571" y="8377"/>
                </a:lnTo>
                <a:lnTo>
                  <a:pt x="1510" y="8384"/>
                </a:lnTo>
                <a:lnTo>
                  <a:pt x="1450" y="8393"/>
                </a:lnTo>
                <a:lnTo>
                  <a:pt x="1390" y="8401"/>
                </a:lnTo>
                <a:lnTo>
                  <a:pt x="1331" y="8410"/>
                </a:lnTo>
                <a:lnTo>
                  <a:pt x="1272" y="8420"/>
                </a:lnTo>
                <a:lnTo>
                  <a:pt x="1215" y="8430"/>
                </a:lnTo>
                <a:lnTo>
                  <a:pt x="1158" y="8441"/>
                </a:lnTo>
                <a:lnTo>
                  <a:pt x="1103" y="8452"/>
                </a:lnTo>
                <a:lnTo>
                  <a:pt x="1049" y="8464"/>
                </a:lnTo>
                <a:lnTo>
                  <a:pt x="996" y="8476"/>
                </a:lnTo>
                <a:lnTo>
                  <a:pt x="943" y="8488"/>
                </a:lnTo>
                <a:lnTo>
                  <a:pt x="893" y="8501"/>
                </a:lnTo>
                <a:lnTo>
                  <a:pt x="844" y="8514"/>
                </a:lnTo>
                <a:lnTo>
                  <a:pt x="796" y="8528"/>
                </a:lnTo>
                <a:lnTo>
                  <a:pt x="750" y="8542"/>
                </a:lnTo>
                <a:lnTo>
                  <a:pt x="706" y="8558"/>
                </a:lnTo>
                <a:lnTo>
                  <a:pt x="662" y="8573"/>
                </a:lnTo>
                <a:lnTo>
                  <a:pt x="621" y="8588"/>
                </a:lnTo>
                <a:lnTo>
                  <a:pt x="582" y="8604"/>
                </a:lnTo>
                <a:lnTo>
                  <a:pt x="543" y="8621"/>
                </a:lnTo>
                <a:lnTo>
                  <a:pt x="508" y="8638"/>
                </a:lnTo>
                <a:lnTo>
                  <a:pt x="474" y="8656"/>
                </a:lnTo>
                <a:lnTo>
                  <a:pt x="443" y="8673"/>
                </a:lnTo>
                <a:lnTo>
                  <a:pt x="412" y="8692"/>
                </a:lnTo>
                <a:lnTo>
                  <a:pt x="385" y="8710"/>
                </a:lnTo>
                <a:lnTo>
                  <a:pt x="360" y="8730"/>
                </a:lnTo>
                <a:lnTo>
                  <a:pt x="337" y="8750"/>
                </a:lnTo>
                <a:lnTo>
                  <a:pt x="317" y="8770"/>
                </a:lnTo>
                <a:lnTo>
                  <a:pt x="298" y="8790"/>
                </a:lnTo>
                <a:lnTo>
                  <a:pt x="260" y="8844"/>
                </a:lnTo>
                <a:lnTo>
                  <a:pt x="224" y="8905"/>
                </a:lnTo>
                <a:lnTo>
                  <a:pt x="192" y="8972"/>
                </a:lnTo>
                <a:lnTo>
                  <a:pt x="161" y="9046"/>
                </a:lnTo>
                <a:lnTo>
                  <a:pt x="134" y="9125"/>
                </a:lnTo>
                <a:lnTo>
                  <a:pt x="109" y="9210"/>
                </a:lnTo>
                <a:lnTo>
                  <a:pt x="87" y="9299"/>
                </a:lnTo>
                <a:lnTo>
                  <a:pt x="68" y="9392"/>
                </a:lnTo>
                <a:lnTo>
                  <a:pt x="50" y="9489"/>
                </a:lnTo>
                <a:lnTo>
                  <a:pt x="36" y="9588"/>
                </a:lnTo>
                <a:lnTo>
                  <a:pt x="24" y="9689"/>
                </a:lnTo>
                <a:lnTo>
                  <a:pt x="14" y="9792"/>
                </a:lnTo>
                <a:lnTo>
                  <a:pt x="7" y="9896"/>
                </a:lnTo>
                <a:lnTo>
                  <a:pt x="3" y="10001"/>
                </a:lnTo>
                <a:lnTo>
                  <a:pt x="0" y="10107"/>
                </a:lnTo>
                <a:lnTo>
                  <a:pt x="0" y="10212"/>
                </a:lnTo>
                <a:lnTo>
                  <a:pt x="3" y="10316"/>
                </a:lnTo>
                <a:lnTo>
                  <a:pt x="8" y="10418"/>
                </a:lnTo>
                <a:lnTo>
                  <a:pt x="14" y="10520"/>
                </a:lnTo>
                <a:lnTo>
                  <a:pt x="24" y="10617"/>
                </a:lnTo>
                <a:lnTo>
                  <a:pt x="35" y="10712"/>
                </a:lnTo>
                <a:lnTo>
                  <a:pt x="48" y="10803"/>
                </a:lnTo>
                <a:lnTo>
                  <a:pt x="65" y="10890"/>
                </a:lnTo>
                <a:lnTo>
                  <a:pt x="83" y="10972"/>
                </a:lnTo>
                <a:lnTo>
                  <a:pt x="102" y="11049"/>
                </a:lnTo>
                <a:lnTo>
                  <a:pt x="124" y="11119"/>
                </a:lnTo>
                <a:lnTo>
                  <a:pt x="148" y="11184"/>
                </a:lnTo>
                <a:lnTo>
                  <a:pt x="174" y="11241"/>
                </a:lnTo>
                <a:lnTo>
                  <a:pt x="203" y="11292"/>
                </a:lnTo>
                <a:lnTo>
                  <a:pt x="232" y="11333"/>
                </a:lnTo>
                <a:lnTo>
                  <a:pt x="264" y="11366"/>
                </a:lnTo>
                <a:lnTo>
                  <a:pt x="298" y="11391"/>
                </a:lnTo>
                <a:lnTo>
                  <a:pt x="340" y="11411"/>
                </a:lnTo>
                <a:lnTo>
                  <a:pt x="396" y="11429"/>
                </a:lnTo>
                <a:lnTo>
                  <a:pt x="465" y="11447"/>
                </a:lnTo>
                <a:lnTo>
                  <a:pt x="545" y="11465"/>
                </a:lnTo>
                <a:lnTo>
                  <a:pt x="638" y="11482"/>
                </a:lnTo>
                <a:lnTo>
                  <a:pt x="740" y="11497"/>
                </a:lnTo>
                <a:lnTo>
                  <a:pt x="852" y="11511"/>
                </a:lnTo>
                <a:lnTo>
                  <a:pt x="971" y="11525"/>
                </a:lnTo>
                <a:lnTo>
                  <a:pt x="1098" y="11537"/>
                </a:lnTo>
                <a:lnTo>
                  <a:pt x="1232" y="11550"/>
                </a:lnTo>
                <a:lnTo>
                  <a:pt x="1371" y="11560"/>
                </a:lnTo>
                <a:lnTo>
                  <a:pt x="1514" y="11568"/>
                </a:lnTo>
                <a:lnTo>
                  <a:pt x="1661" y="11576"/>
                </a:lnTo>
                <a:lnTo>
                  <a:pt x="1811" y="11582"/>
                </a:lnTo>
                <a:lnTo>
                  <a:pt x="1963" y="11587"/>
                </a:lnTo>
                <a:lnTo>
                  <a:pt x="2115" y="11590"/>
                </a:lnTo>
                <a:lnTo>
                  <a:pt x="2267" y="11592"/>
                </a:lnTo>
                <a:lnTo>
                  <a:pt x="2418" y="11592"/>
                </a:lnTo>
                <a:lnTo>
                  <a:pt x="2567" y="11590"/>
                </a:lnTo>
                <a:lnTo>
                  <a:pt x="2714" y="11587"/>
                </a:lnTo>
                <a:lnTo>
                  <a:pt x="2856" y="11582"/>
                </a:lnTo>
                <a:lnTo>
                  <a:pt x="2994" y="11575"/>
                </a:lnTo>
                <a:lnTo>
                  <a:pt x="3125" y="11566"/>
                </a:lnTo>
                <a:lnTo>
                  <a:pt x="3250" y="11556"/>
                </a:lnTo>
                <a:lnTo>
                  <a:pt x="3367" y="11542"/>
                </a:lnTo>
                <a:lnTo>
                  <a:pt x="3476" y="11527"/>
                </a:lnTo>
                <a:lnTo>
                  <a:pt x="3574" y="11510"/>
                </a:lnTo>
                <a:lnTo>
                  <a:pt x="3663" y="11491"/>
                </a:lnTo>
                <a:lnTo>
                  <a:pt x="3740" y="11470"/>
                </a:lnTo>
                <a:lnTo>
                  <a:pt x="3804" y="11445"/>
                </a:lnTo>
                <a:lnTo>
                  <a:pt x="3857" y="11420"/>
                </a:lnTo>
                <a:lnTo>
                  <a:pt x="3893" y="11391"/>
                </a:lnTo>
                <a:lnTo>
                  <a:pt x="3922" y="11356"/>
                </a:lnTo>
                <a:lnTo>
                  <a:pt x="3949" y="11312"/>
                </a:lnTo>
                <a:lnTo>
                  <a:pt x="3976" y="11259"/>
                </a:lnTo>
                <a:lnTo>
                  <a:pt x="4000" y="11197"/>
                </a:lnTo>
                <a:lnTo>
                  <a:pt x="4022" y="11128"/>
                </a:lnTo>
                <a:lnTo>
                  <a:pt x="4043" y="11051"/>
                </a:lnTo>
                <a:lnTo>
                  <a:pt x="4062" y="10968"/>
                </a:lnTo>
                <a:lnTo>
                  <a:pt x="4079" y="10879"/>
                </a:lnTo>
                <a:lnTo>
                  <a:pt x="4096" y="10785"/>
                </a:lnTo>
                <a:lnTo>
                  <a:pt x="4109" y="10684"/>
                </a:lnTo>
                <a:lnTo>
                  <a:pt x="4121" y="10581"/>
                </a:lnTo>
                <a:lnTo>
                  <a:pt x="4131" y="10475"/>
                </a:lnTo>
                <a:lnTo>
                  <a:pt x="4139" y="10366"/>
                </a:lnTo>
                <a:lnTo>
                  <a:pt x="4145" y="10253"/>
                </a:lnTo>
                <a:lnTo>
                  <a:pt x="4149" y="10140"/>
                </a:lnTo>
                <a:lnTo>
                  <a:pt x="4151" y="10026"/>
                </a:lnTo>
                <a:lnTo>
                  <a:pt x="4152" y="9911"/>
                </a:lnTo>
                <a:lnTo>
                  <a:pt x="4150" y="9797"/>
                </a:lnTo>
                <a:lnTo>
                  <a:pt x="4146" y="9684"/>
                </a:lnTo>
                <a:lnTo>
                  <a:pt x="4140" y="9572"/>
                </a:lnTo>
                <a:lnTo>
                  <a:pt x="4132" y="9462"/>
                </a:lnTo>
                <a:lnTo>
                  <a:pt x="4122" y="9356"/>
                </a:lnTo>
                <a:lnTo>
                  <a:pt x="4109" y="9252"/>
                </a:lnTo>
                <a:lnTo>
                  <a:pt x="4094" y="9153"/>
                </a:lnTo>
                <a:lnTo>
                  <a:pt x="4077" y="9058"/>
                </a:lnTo>
                <a:lnTo>
                  <a:pt x="4058" y="8968"/>
                </a:lnTo>
                <a:lnTo>
                  <a:pt x="4037" y="8885"/>
                </a:lnTo>
                <a:lnTo>
                  <a:pt x="4013" y="8809"/>
                </a:lnTo>
                <a:lnTo>
                  <a:pt x="3987" y="8739"/>
                </a:lnTo>
                <a:lnTo>
                  <a:pt x="3957" y="8676"/>
                </a:lnTo>
                <a:lnTo>
                  <a:pt x="3927" y="8622"/>
                </a:lnTo>
                <a:lnTo>
                  <a:pt x="3893" y="8578"/>
                </a:lnTo>
                <a:lnTo>
                  <a:pt x="3878" y="8563"/>
                </a:lnTo>
                <a:lnTo>
                  <a:pt x="3860" y="8547"/>
                </a:lnTo>
                <a:lnTo>
                  <a:pt x="3839" y="8532"/>
                </a:lnTo>
                <a:lnTo>
                  <a:pt x="3817" y="8518"/>
                </a:lnTo>
                <a:lnTo>
                  <a:pt x="3792" y="8504"/>
                </a:lnTo>
                <a:lnTo>
                  <a:pt x="3766" y="8491"/>
                </a:lnTo>
                <a:lnTo>
                  <a:pt x="3737" y="8478"/>
                </a:lnTo>
                <a:lnTo>
                  <a:pt x="3705" y="8466"/>
                </a:lnTo>
                <a:lnTo>
                  <a:pt x="3672" y="8453"/>
                </a:lnTo>
                <a:lnTo>
                  <a:pt x="3638" y="8442"/>
                </a:lnTo>
                <a:lnTo>
                  <a:pt x="3602" y="8431"/>
                </a:lnTo>
                <a:lnTo>
                  <a:pt x="3563" y="8421"/>
                </a:lnTo>
                <a:lnTo>
                  <a:pt x="3523" y="8411"/>
                </a:lnTo>
                <a:lnTo>
                  <a:pt x="3482" y="8402"/>
                </a:lnTo>
                <a:lnTo>
                  <a:pt x="3438" y="8393"/>
                </a:lnTo>
                <a:lnTo>
                  <a:pt x="3393" y="8385"/>
                </a:lnTo>
                <a:lnTo>
                  <a:pt x="3347" y="8377"/>
                </a:lnTo>
                <a:lnTo>
                  <a:pt x="3299" y="8369"/>
                </a:lnTo>
                <a:lnTo>
                  <a:pt x="3251" y="8362"/>
                </a:lnTo>
                <a:lnTo>
                  <a:pt x="3200" y="8356"/>
                </a:lnTo>
                <a:lnTo>
                  <a:pt x="3149" y="8350"/>
                </a:lnTo>
                <a:lnTo>
                  <a:pt x="3097" y="8345"/>
                </a:lnTo>
                <a:lnTo>
                  <a:pt x="3043" y="8341"/>
                </a:lnTo>
                <a:lnTo>
                  <a:pt x="2989" y="8336"/>
                </a:lnTo>
                <a:lnTo>
                  <a:pt x="2933" y="8333"/>
                </a:lnTo>
                <a:lnTo>
                  <a:pt x="2877" y="8329"/>
                </a:lnTo>
                <a:lnTo>
                  <a:pt x="2819" y="8327"/>
                </a:lnTo>
                <a:lnTo>
                  <a:pt x="2762" y="8324"/>
                </a:lnTo>
                <a:lnTo>
                  <a:pt x="2702" y="8323"/>
                </a:lnTo>
                <a:lnTo>
                  <a:pt x="2644" y="8321"/>
                </a:lnTo>
                <a:lnTo>
                  <a:pt x="2584" y="8321"/>
                </a:lnTo>
                <a:lnTo>
                  <a:pt x="2523" y="8320"/>
                </a:lnTo>
                <a:lnTo>
                  <a:pt x="2512" y="8227"/>
                </a:lnTo>
                <a:lnTo>
                  <a:pt x="2501" y="8124"/>
                </a:lnTo>
                <a:lnTo>
                  <a:pt x="2490" y="8014"/>
                </a:lnTo>
                <a:lnTo>
                  <a:pt x="2480" y="7900"/>
                </a:lnTo>
                <a:lnTo>
                  <a:pt x="2471" y="7783"/>
                </a:lnTo>
                <a:lnTo>
                  <a:pt x="2465" y="7662"/>
                </a:lnTo>
                <a:lnTo>
                  <a:pt x="2462" y="7603"/>
                </a:lnTo>
                <a:lnTo>
                  <a:pt x="2460" y="7543"/>
                </a:lnTo>
                <a:lnTo>
                  <a:pt x="2458" y="7483"/>
                </a:lnTo>
                <a:lnTo>
                  <a:pt x="2458" y="7424"/>
                </a:lnTo>
                <a:lnTo>
                  <a:pt x="2458" y="7366"/>
                </a:lnTo>
                <a:lnTo>
                  <a:pt x="2459" y="7308"/>
                </a:lnTo>
                <a:lnTo>
                  <a:pt x="2461" y="7252"/>
                </a:lnTo>
                <a:lnTo>
                  <a:pt x="2463" y="7198"/>
                </a:lnTo>
                <a:lnTo>
                  <a:pt x="2467" y="7144"/>
                </a:lnTo>
                <a:lnTo>
                  <a:pt x="2472" y="7093"/>
                </a:lnTo>
                <a:lnTo>
                  <a:pt x="2478" y="7044"/>
                </a:lnTo>
                <a:lnTo>
                  <a:pt x="2485" y="6996"/>
                </a:lnTo>
                <a:lnTo>
                  <a:pt x="2493" y="6952"/>
                </a:lnTo>
                <a:lnTo>
                  <a:pt x="2503" y="6909"/>
                </a:lnTo>
                <a:lnTo>
                  <a:pt x="2514" y="6870"/>
                </a:lnTo>
                <a:lnTo>
                  <a:pt x="2526" y="6834"/>
                </a:lnTo>
                <a:lnTo>
                  <a:pt x="2540" y="6800"/>
                </a:lnTo>
                <a:lnTo>
                  <a:pt x="2556" y="6770"/>
                </a:lnTo>
                <a:lnTo>
                  <a:pt x="2573" y="6744"/>
                </a:lnTo>
                <a:lnTo>
                  <a:pt x="2592" y="6721"/>
                </a:lnTo>
                <a:lnTo>
                  <a:pt x="2612" y="6709"/>
                </a:lnTo>
                <a:lnTo>
                  <a:pt x="2644" y="6696"/>
                </a:lnTo>
                <a:lnTo>
                  <a:pt x="2688" y="6682"/>
                </a:lnTo>
                <a:lnTo>
                  <a:pt x="2745" y="6669"/>
                </a:lnTo>
                <a:lnTo>
                  <a:pt x="2814" y="6656"/>
                </a:lnTo>
                <a:lnTo>
                  <a:pt x="2894" y="6641"/>
                </a:lnTo>
                <a:lnTo>
                  <a:pt x="2985" y="6628"/>
                </a:lnTo>
                <a:lnTo>
                  <a:pt x="3085" y="6614"/>
                </a:lnTo>
                <a:lnTo>
                  <a:pt x="3196" y="6601"/>
                </a:lnTo>
                <a:lnTo>
                  <a:pt x="3317" y="6587"/>
                </a:lnTo>
                <a:lnTo>
                  <a:pt x="3448" y="6573"/>
                </a:lnTo>
                <a:lnTo>
                  <a:pt x="3587" y="6558"/>
                </a:lnTo>
                <a:lnTo>
                  <a:pt x="3735" y="6545"/>
                </a:lnTo>
                <a:lnTo>
                  <a:pt x="3891" y="6531"/>
                </a:lnTo>
                <a:lnTo>
                  <a:pt x="4054" y="6518"/>
                </a:lnTo>
                <a:lnTo>
                  <a:pt x="4225" y="6504"/>
                </a:lnTo>
                <a:lnTo>
                  <a:pt x="4402" y="6491"/>
                </a:lnTo>
                <a:lnTo>
                  <a:pt x="4586" y="6477"/>
                </a:lnTo>
                <a:lnTo>
                  <a:pt x="4777" y="6464"/>
                </a:lnTo>
                <a:lnTo>
                  <a:pt x="4972" y="6451"/>
                </a:lnTo>
                <a:lnTo>
                  <a:pt x="5174" y="6439"/>
                </a:lnTo>
                <a:lnTo>
                  <a:pt x="5381" y="6426"/>
                </a:lnTo>
                <a:lnTo>
                  <a:pt x="5591" y="6414"/>
                </a:lnTo>
                <a:lnTo>
                  <a:pt x="5806" y="6402"/>
                </a:lnTo>
                <a:lnTo>
                  <a:pt x="6248" y="6378"/>
                </a:lnTo>
                <a:lnTo>
                  <a:pt x="6699" y="6356"/>
                </a:lnTo>
                <a:lnTo>
                  <a:pt x="7161" y="6336"/>
                </a:lnTo>
                <a:lnTo>
                  <a:pt x="7628" y="6318"/>
                </a:lnTo>
                <a:lnTo>
                  <a:pt x="7733" y="8370"/>
                </a:lnTo>
                <a:lnTo>
                  <a:pt x="7675" y="8378"/>
                </a:lnTo>
                <a:lnTo>
                  <a:pt x="7618" y="8384"/>
                </a:lnTo>
                <a:lnTo>
                  <a:pt x="7562" y="8392"/>
                </a:lnTo>
                <a:lnTo>
                  <a:pt x="7506" y="8399"/>
                </a:lnTo>
                <a:lnTo>
                  <a:pt x="7450" y="8407"/>
                </a:lnTo>
                <a:lnTo>
                  <a:pt x="7396" y="8416"/>
                </a:lnTo>
                <a:lnTo>
                  <a:pt x="7342" y="8425"/>
                </a:lnTo>
                <a:lnTo>
                  <a:pt x="7289" y="8435"/>
                </a:lnTo>
                <a:lnTo>
                  <a:pt x="7236" y="8445"/>
                </a:lnTo>
                <a:lnTo>
                  <a:pt x="7186" y="8455"/>
                </a:lnTo>
                <a:lnTo>
                  <a:pt x="7136" y="8467"/>
                </a:lnTo>
                <a:lnTo>
                  <a:pt x="7086" y="8478"/>
                </a:lnTo>
                <a:lnTo>
                  <a:pt x="7038" y="8490"/>
                </a:lnTo>
                <a:lnTo>
                  <a:pt x="6991" y="8502"/>
                </a:lnTo>
                <a:lnTo>
                  <a:pt x="6945" y="8514"/>
                </a:lnTo>
                <a:lnTo>
                  <a:pt x="6901" y="8527"/>
                </a:lnTo>
                <a:lnTo>
                  <a:pt x="6857" y="8541"/>
                </a:lnTo>
                <a:lnTo>
                  <a:pt x="6816" y="8555"/>
                </a:lnTo>
                <a:lnTo>
                  <a:pt x="6776" y="8569"/>
                </a:lnTo>
                <a:lnTo>
                  <a:pt x="6736" y="8584"/>
                </a:lnTo>
                <a:lnTo>
                  <a:pt x="6699" y="8599"/>
                </a:lnTo>
                <a:lnTo>
                  <a:pt x="6663" y="8614"/>
                </a:lnTo>
                <a:lnTo>
                  <a:pt x="6630" y="8631"/>
                </a:lnTo>
                <a:lnTo>
                  <a:pt x="6596" y="8647"/>
                </a:lnTo>
                <a:lnTo>
                  <a:pt x="6566" y="8664"/>
                </a:lnTo>
                <a:lnTo>
                  <a:pt x="6537" y="8680"/>
                </a:lnTo>
                <a:lnTo>
                  <a:pt x="6510" y="8698"/>
                </a:lnTo>
                <a:lnTo>
                  <a:pt x="6485" y="8716"/>
                </a:lnTo>
                <a:lnTo>
                  <a:pt x="6462" y="8734"/>
                </a:lnTo>
                <a:lnTo>
                  <a:pt x="6441" y="8753"/>
                </a:lnTo>
                <a:lnTo>
                  <a:pt x="6422" y="8771"/>
                </a:lnTo>
                <a:lnTo>
                  <a:pt x="6405" y="8790"/>
                </a:lnTo>
                <a:lnTo>
                  <a:pt x="6367" y="8844"/>
                </a:lnTo>
                <a:lnTo>
                  <a:pt x="6331" y="8905"/>
                </a:lnTo>
                <a:lnTo>
                  <a:pt x="6299" y="8972"/>
                </a:lnTo>
                <a:lnTo>
                  <a:pt x="6269" y="9046"/>
                </a:lnTo>
                <a:lnTo>
                  <a:pt x="6241" y="9125"/>
                </a:lnTo>
                <a:lnTo>
                  <a:pt x="6216" y="9210"/>
                </a:lnTo>
                <a:lnTo>
                  <a:pt x="6194" y="9299"/>
                </a:lnTo>
                <a:lnTo>
                  <a:pt x="6175" y="9392"/>
                </a:lnTo>
                <a:lnTo>
                  <a:pt x="6158" y="9489"/>
                </a:lnTo>
                <a:lnTo>
                  <a:pt x="6143" y="9588"/>
                </a:lnTo>
                <a:lnTo>
                  <a:pt x="6131" y="9689"/>
                </a:lnTo>
                <a:lnTo>
                  <a:pt x="6122" y="9792"/>
                </a:lnTo>
                <a:lnTo>
                  <a:pt x="6115" y="9896"/>
                </a:lnTo>
                <a:lnTo>
                  <a:pt x="6109" y="10001"/>
                </a:lnTo>
                <a:lnTo>
                  <a:pt x="6107" y="10107"/>
                </a:lnTo>
                <a:lnTo>
                  <a:pt x="6107" y="10212"/>
                </a:lnTo>
                <a:lnTo>
                  <a:pt x="6109" y="10316"/>
                </a:lnTo>
                <a:lnTo>
                  <a:pt x="6115" y="10418"/>
                </a:lnTo>
                <a:lnTo>
                  <a:pt x="6122" y="10520"/>
                </a:lnTo>
                <a:lnTo>
                  <a:pt x="6131" y="10617"/>
                </a:lnTo>
                <a:lnTo>
                  <a:pt x="6143" y="10712"/>
                </a:lnTo>
                <a:lnTo>
                  <a:pt x="6156" y="10803"/>
                </a:lnTo>
                <a:lnTo>
                  <a:pt x="6172" y="10890"/>
                </a:lnTo>
                <a:lnTo>
                  <a:pt x="6189" y="10972"/>
                </a:lnTo>
                <a:lnTo>
                  <a:pt x="6209" y="11049"/>
                </a:lnTo>
                <a:lnTo>
                  <a:pt x="6231" y="11119"/>
                </a:lnTo>
                <a:lnTo>
                  <a:pt x="6256" y="11184"/>
                </a:lnTo>
                <a:lnTo>
                  <a:pt x="6282" y="11241"/>
                </a:lnTo>
                <a:lnTo>
                  <a:pt x="6309" y="11292"/>
                </a:lnTo>
                <a:lnTo>
                  <a:pt x="6339" y="11333"/>
                </a:lnTo>
                <a:lnTo>
                  <a:pt x="6372" y="11366"/>
                </a:lnTo>
                <a:lnTo>
                  <a:pt x="6405" y="11391"/>
                </a:lnTo>
                <a:lnTo>
                  <a:pt x="6447" y="11411"/>
                </a:lnTo>
                <a:lnTo>
                  <a:pt x="6503" y="11429"/>
                </a:lnTo>
                <a:lnTo>
                  <a:pt x="6572" y="11447"/>
                </a:lnTo>
                <a:lnTo>
                  <a:pt x="6653" y="11465"/>
                </a:lnTo>
                <a:lnTo>
                  <a:pt x="6745" y="11482"/>
                </a:lnTo>
                <a:lnTo>
                  <a:pt x="6847" y="11497"/>
                </a:lnTo>
                <a:lnTo>
                  <a:pt x="6958" y="11511"/>
                </a:lnTo>
                <a:lnTo>
                  <a:pt x="7078" y="11525"/>
                </a:lnTo>
                <a:lnTo>
                  <a:pt x="7205" y="11537"/>
                </a:lnTo>
                <a:lnTo>
                  <a:pt x="7339" y="11550"/>
                </a:lnTo>
                <a:lnTo>
                  <a:pt x="7478" y="11560"/>
                </a:lnTo>
                <a:lnTo>
                  <a:pt x="7621" y="11568"/>
                </a:lnTo>
                <a:lnTo>
                  <a:pt x="7769" y="11576"/>
                </a:lnTo>
                <a:lnTo>
                  <a:pt x="7919" y="11582"/>
                </a:lnTo>
                <a:lnTo>
                  <a:pt x="8070" y="11587"/>
                </a:lnTo>
                <a:lnTo>
                  <a:pt x="8222" y="11590"/>
                </a:lnTo>
                <a:lnTo>
                  <a:pt x="8374" y="11592"/>
                </a:lnTo>
                <a:lnTo>
                  <a:pt x="8526" y="11592"/>
                </a:lnTo>
                <a:lnTo>
                  <a:pt x="8675" y="11590"/>
                </a:lnTo>
                <a:lnTo>
                  <a:pt x="8821" y="11587"/>
                </a:lnTo>
                <a:lnTo>
                  <a:pt x="8963" y="11582"/>
                </a:lnTo>
                <a:lnTo>
                  <a:pt x="9100" y="11575"/>
                </a:lnTo>
                <a:lnTo>
                  <a:pt x="9232" y="11566"/>
                </a:lnTo>
                <a:lnTo>
                  <a:pt x="9356" y="11556"/>
                </a:lnTo>
                <a:lnTo>
                  <a:pt x="9474" y="11542"/>
                </a:lnTo>
                <a:lnTo>
                  <a:pt x="9582" y="11527"/>
                </a:lnTo>
                <a:lnTo>
                  <a:pt x="9681" y="11510"/>
                </a:lnTo>
                <a:lnTo>
                  <a:pt x="9770" y="11491"/>
                </a:lnTo>
                <a:lnTo>
                  <a:pt x="9847" y="11470"/>
                </a:lnTo>
                <a:lnTo>
                  <a:pt x="9912" y="11445"/>
                </a:lnTo>
                <a:lnTo>
                  <a:pt x="9963" y="11420"/>
                </a:lnTo>
                <a:lnTo>
                  <a:pt x="10000" y="11391"/>
                </a:lnTo>
                <a:lnTo>
                  <a:pt x="10030" y="11356"/>
                </a:lnTo>
                <a:lnTo>
                  <a:pt x="10057" y="11312"/>
                </a:lnTo>
                <a:lnTo>
                  <a:pt x="10082" y="11259"/>
                </a:lnTo>
                <a:lnTo>
                  <a:pt x="10106" y="11197"/>
                </a:lnTo>
                <a:lnTo>
                  <a:pt x="10129" y="11128"/>
                </a:lnTo>
                <a:lnTo>
                  <a:pt x="10150" y="11051"/>
                </a:lnTo>
                <a:lnTo>
                  <a:pt x="10169" y="10968"/>
                </a:lnTo>
                <a:lnTo>
                  <a:pt x="10186" y="10879"/>
                </a:lnTo>
                <a:lnTo>
                  <a:pt x="10202" y="10785"/>
                </a:lnTo>
                <a:lnTo>
                  <a:pt x="10215" y="10684"/>
                </a:lnTo>
                <a:lnTo>
                  <a:pt x="10227" y="10581"/>
                </a:lnTo>
                <a:lnTo>
                  <a:pt x="10237" y="10475"/>
                </a:lnTo>
                <a:lnTo>
                  <a:pt x="10245" y="10366"/>
                </a:lnTo>
                <a:lnTo>
                  <a:pt x="10251" y="10253"/>
                </a:lnTo>
                <a:lnTo>
                  <a:pt x="10255" y="10140"/>
                </a:lnTo>
                <a:lnTo>
                  <a:pt x="10258" y="10026"/>
                </a:lnTo>
                <a:lnTo>
                  <a:pt x="10258" y="9911"/>
                </a:lnTo>
                <a:lnTo>
                  <a:pt x="10256" y="9797"/>
                </a:lnTo>
                <a:lnTo>
                  <a:pt x="10252" y="9684"/>
                </a:lnTo>
                <a:lnTo>
                  <a:pt x="10246" y="9572"/>
                </a:lnTo>
                <a:lnTo>
                  <a:pt x="10238" y="9462"/>
                </a:lnTo>
                <a:lnTo>
                  <a:pt x="10228" y="9356"/>
                </a:lnTo>
                <a:lnTo>
                  <a:pt x="10216" y="9252"/>
                </a:lnTo>
                <a:lnTo>
                  <a:pt x="10201" y="9153"/>
                </a:lnTo>
                <a:lnTo>
                  <a:pt x="10184" y="9058"/>
                </a:lnTo>
                <a:lnTo>
                  <a:pt x="10165" y="8968"/>
                </a:lnTo>
                <a:lnTo>
                  <a:pt x="10144" y="8885"/>
                </a:lnTo>
                <a:lnTo>
                  <a:pt x="10119" y="8809"/>
                </a:lnTo>
                <a:lnTo>
                  <a:pt x="10093" y="8739"/>
                </a:lnTo>
                <a:lnTo>
                  <a:pt x="10065" y="8676"/>
                </a:lnTo>
                <a:lnTo>
                  <a:pt x="10034" y="8622"/>
                </a:lnTo>
                <a:lnTo>
                  <a:pt x="10000" y="8578"/>
                </a:lnTo>
                <a:lnTo>
                  <a:pt x="9983" y="8562"/>
                </a:lnTo>
                <a:lnTo>
                  <a:pt x="9965" y="8546"/>
                </a:lnTo>
                <a:lnTo>
                  <a:pt x="9943" y="8529"/>
                </a:lnTo>
                <a:lnTo>
                  <a:pt x="9919" y="8514"/>
                </a:lnTo>
                <a:lnTo>
                  <a:pt x="9893" y="8500"/>
                </a:lnTo>
                <a:lnTo>
                  <a:pt x="9863" y="8486"/>
                </a:lnTo>
                <a:lnTo>
                  <a:pt x="9832" y="8473"/>
                </a:lnTo>
                <a:lnTo>
                  <a:pt x="9799" y="8460"/>
                </a:lnTo>
                <a:lnTo>
                  <a:pt x="9762" y="8447"/>
                </a:lnTo>
                <a:lnTo>
                  <a:pt x="9725" y="8435"/>
                </a:lnTo>
                <a:lnTo>
                  <a:pt x="9686" y="8424"/>
                </a:lnTo>
                <a:lnTo>
                  <a:pt x="9644" y="8414"/>
                </a:lnTo>
                <a:lnTo>
                  <a:pt x="9600" y="8404"/>
                </a:lnTo>
                <a:lnTo>
                  <a:pt x="9555" y="8395"/>
                </a:lnTo>
                <a:lnTo>
                  <a:pt x="9508" y="8386"/>
                </a:lnTo>
                <a:lnTo>
                  <a:pt x="9460" y="8377"/>
                </a:lnTo>
                <a:lnTo>
                  <a:pt x="9410" y="8369"/>
                </a:lnTo>
                <a:lnTo>
                  <a:pt x="9358" y="8362"/>
                </a:lnTo>
                <a:lnTo>
                  <a:pt x="9306" y="8355"/>
                </a:lnTo>
                <a:lnTo>
                  <a:pt x="9251" y="8349"/>
                </a:lnTo>
                <a:lnTo>
                  <a:pt x="9196" y="8344"/>
                </a:lnTo>
                <a:lnTo>
                  <a:pt x="9140" y="8339"/>
                </a:lnTo>
                <a:lnTo>
                  <a:pt x="9081" y="8334"/>
                </a:lnTo>
                <a:lnTo>
                  <a:pt x="9023" y="8331"/>
                </a:lnTo>
                <a:lnTo>
                  <a:pt x="8963" y="8327"/>
                </a:lnTo>
                <a:lnTo>
                  <a:pt x="8903" y="8325"/>
                </a:lnTo>
                <a:lnTo>
                  <a:pt x="8841" y="8323"/>
                </a:lnTo>
                <a:lnTo>
                  <a:pt x="8779" y="8321"/>
                </a:lnTo>
                <a:lnTo>
                  <a:pt x="8715" y="8320"/>
                </a:lnTo>
                <a:lnTo>
                  <a:pt x="8653" y="8320"/>
                </a:lnTo>
                <a:lnTo>
                  <a:pt x="8588" y="8320"/>
                </a:lnTo>
                <a:lnTo>
                  <a:pt x="8524" y="8320"/>
                </a:lnTo>
                <a:lnTo>
                  <a:pt x="8663" y="6281"/>
                </a:lnTo>
                <a:lnTo>
                  <a:pt x="9108" y="6269"/>
                </a:lnTo>
                <a:lnTo>
                  <a:pt x="9551" y="6259"/>
                </a:lnTo>
                <a:lnTo>
                  <a:pt x="9772" y="6254"/>
                </a:lnTo>
                <a:lnTo>
                  <a:pt x="9989" y="6250"/>
                </a:lnTo>
                <a:lnTo>
                  <a:pt x="10206" y="6247"/>
                </a:lnTo>
                <a:lnTo>
                  <a:pt x="10420" y="6244"/>
                </a:lnTo>
                <a:lnTo>
                  <a:pt x="10630" y="6241"/>
                </a:lnTo>
                <a:lnTo>
                  <a:pt x="10838" y="6239"/>
                </a:lnTo>
                <a:lnTo>
                  <a:pt x="11041" y="6238"/>
                </a:lnTo>
                <a:lnTo>
                  <a:pt x="11240" y="6238"/>
                </a:lnTo>
                <a:lnTo>
                  <a:pt x="11434" y="6238"/>
                </a:lnTo>
                <a:lnTo>
                  <a:pt x="11623" y="6239"/>
                </a:lnTo>
                <a:lnTo>
                  <a:pt x="11807" y="6240"/>
                </a:lnTo>
                <a:lnTo>
                  <a:pt x="11983" y="6243"/>
                </a:lnTo>
                <a:lnTo>
                  <a:pt x="12154" y="6246"/>
                </a:lnTo>
                <a:lnTo>
                  <a:pt x="12318" y="6249"/>
                </a:lnTo>
                <a:lnTo>
                  <a:pt x="12473" y="6254"/>
                </a:lnTo>
                <a:lnTo>
                  <a:pt x="12621" y="6259"/>
                </a:lnTo>
                <a:lnTo>
                  <a:pt x="12761" y="6265"/>
                </a:lnTo>
                <a:lnTo>
                  <a:pt x="12892" y="6272"/>
                </a:lnTo>
                <a:lnTo>
                  <a:pt x="13013" y="6280"/>
                </a:lnTo>
                <a:lnTo>
                  <a:pt x="13125" y="6288"/>
                </a:lnTo>
                <a:lnTo>
                  <a:pt x="13227" y="6298"/>
                </a:lnTo>
                <a:lnTo>
                  <a:pt x="13318" y="6308"/>
                </a:lnTo>
                <a:lnTo>
                  <a:pt x="13397" y="6321"/>
                </a:lnTo>
                <a:lnTo>
                  <a:pt x="13466" y="6333"/>
                </a:lnTo>
                <a:lnTo>
                  <a:pt x="13522" y="6346"/>
                </a:lnTo>
                <a:lnTo>
                  <a:pt x="13567" y="6361"/>
                </a:lnTo>
                <a:lnTo>
                  <a:pt x="13598" y="6376"/>
                </a:lnTo>
                <a:lnTo>
                  <a:pt x="13615" y="6392"/>
                </a:lnTo>
                <a:lnTo>
                  <a:pt x="13632" y="6421"/>
                </a:lnTo>
                <a:lnTo>
                  <a:pt x="13648" y="6453"/>
                </a:lnTo>
                <a:lnTo>
                  <a:pt x="13664" y="6490"/>
                </a:lnTo>
                <a:lnTo>
                  <a:pt x="13680" y="6530"/>
                </a:lnTo>
                <a:lnTo>
                  <a:pt x="13694" y="6574"/>
                </a:lnTo>
                <a:lnTo>
                  <a:pt x="13708" y="6621"/>
                </a:lnTo>
                <a:lnTo>
                  <a:pt x="13721" y="6672"/>
                </a:lnTo>
                <a:lnTo>
                  <a:pt x="13734" y="6724"/>
                </a:lnTo>
                <a:lnTo>
                  <a:pt x="13746" y="6781"/>
                </a:lnTo>
                <a:lnTo>
                  <a:pt x="13757" y="6840"/>
                </a:lnTo>
                <a:lnTo>
                  <a:pt x="13768" y="6900"/>
                </a:lnTo>
                <a:lnTo>
                  <a:pt x="13778" y="6963"/>
                </a:lnTo>
                <a:lnTo>
                  <a:pt x="13787" y="7029"/>
                </a:lnTo>
                <a:lnTo>
                  <a:pt x="13796" y="7096"/>
                </a:lnTo>
                <a:lnTo>
                  <a:pt x="13805" y="7164"/>
                </a:lnTo>
                <a:lnTo>
                  <a:pt x="13812" y="7234"/>
                </a:lnTo>
                <a:lnTo>
                  <a:pt x="13819" y="7305"/>
                </a:lnTo>
                <a:lnTo>
                  <a:pt x="13825" y="7377"/>
                </a:lnTo>
                <a:lnTo>
                  <a:pt x="13830" y="7450"/>
                </a:lnTo>
                <a:lnTo>
                  <a:pt x="13835" y="7523"/>
                </a:lnTo>
                <a:lnTo>
                  <a:pt x="13838" y="7596"/>
                </a:lnTo>
                <a:lnTo>
                  <a:pt x="13841" y="7670"/>
                </a:lnTo>
                <a:lnTo>
                  <a:pt x="13843" y="7743"/>
                </a:lnTo>
                <a:lnTo>
                  <a:pt x="13844" y="7817"/>
                </a:lnTo>
                <a:lnTo>
                  <a:pt x="13845" y="7890"/>
                </a:lnTo>
                <a:lnTo>
                  <a:pt x="13845" y="7963"/>
                </a:lnTo>
                <a:lnTo>
                  <a:pt x="13844" y="8034"/>
                </a:lnTo>
                <a:lnTo>
                  <a:pt x="13842" y="8104"/>
                </a:lnTo>
                <a:lnTo>
                  <a:pt x="13839" y="8173"/>
                </a:lnTo>
                <a:lnTo>
                  <a:pt x="13835" y="8241"/>
                </a:lnTo>
                <a:lnTo>
                  <a:pt x="13831" y="8307"/>
                </a:lnTo>
                <a:lnTo>
                  <a:pt x="13825" y="8370"/>
                </a:lnTo>
                <a:lnTo>
                  <a:pt x="13700" y="8384"/>
                </a:lnTo>
                <a:lnTo>
                  <a:pt x="13575" y="8399"/>
                </a:lnTo>
                <a:lnTo>
                  <a:pt x="13451" y="8415"/>
                </a:lnTo>
                <a:lnTo>
                  <a:pt x="13328" y="8433"/>
                </a:lnTo>
                <a:lnTo>
                  <a:pt x="13267" y="8442"/>
                </a:lnTo>
                <a:lnTo>
                  <a:pt x="13207" y="8452"/>
                </a:lnTo>
                <a:lnTo>
                  <a:pt x="13148" y="8463"/>
                </a:lnTo>
                <a:lnTo>
                  <a:pt x="13090" y="8474"/>
                </a:lnTo>
                <a:lnTo>
                  <a:pt x="13032" y="8485"/>
                </a:lnTo>
                <a:lnTo>
                  <a:pt x="12976" y="8497"/>
                </a:lnTo>
                <a:lnTo>
                  <a:pt x="12922" y="8509"/>
                </a:lnTo>
                <a:lnTo>
                  <a:pt x="12867" y="8522"/>
                </a:lnTo>
                <a:lnTo>
                  <a:pt x="12816" y="8535"/>
                </a:lnTo>
                <a:lnTo>
                  <a:pt x="12764" y="8549"/>
                </a:lnTo>
                <a:lnTo>
                  <a:pt x="12716" y="8563"/>
                </a:lnTo>
                <a:lnTo>
                  <a:pt x="12669" y="8577"/>
                </a:lnTo>
                <a:lnTo>
                  <a:pt x="12623" y="8592"/>
                </a:lnTo>
                <a:lnTo>
                  <a:pt x="12580" y="8608"/>
                </a:lnTo>
                <a:lnTo>
                  <a:pt x="12538" y="8623"/>
                </a:lnTo>
                <a:lnTo>
                  <a:pt x="12498" y="8641"/>
                </a:lnTo>
                <a:lnTo>
                  <a:pt x="12462" y="8657"/>
                </a:lnTo>
                <a:lnTo>
                  <a:pt x="12427" y="8675"/>
                </a:lnTo>
                <a:lnTo>
                  <a:pt x="12394" y="8693"/>
                </a:lnTo>
                <a:lnTo>
                  <a:pt x="12365" y="8711"/>
                </a:lnTo>
                <a:lnTo>
                  <a:pt x="12338" y="8731"/>
                </a:lnTo>
                <a:lnTo>
                  <a:pt x="12314" y="8750"/>
                </a:lnTo>
                <a:lnTo>
                  <a:pt x="12293" y="8770"/>
                </a:lnTo>
                <a:lnTo>
                  <a:pt x="12274" y="8790"/>
                </a:lnTo>
                <a:lnTo>
                  <a:pt x="12236" y="8844"/>
                </a:lnTo>
                <a:lnTo>
                  <a:pt x="12200" y="8905"/>
                </a:lnTo>
                <a:lnTo>
                  <a:pt x="12168" y="8972"/>
                </a:lnTo>
                <a:lnTo>
                  <a:pt x="12137" y="9046"/>
                </a:lnTo>
                <a:lnTo>
                  <a:pt x="12110" y="9125"/>
                </a:lnTo>
                <a:lnTo>
                  <a:pt x="12085" y="9210"/>
                </a:lnTo>
                <a:lnTo>
                  <a:pt x="12063" y="9299"/>
                </a:lnTo>
                <a:lnTo>
                  <a:pt x="12044" y="9392"/>
                </a:lnTo>
                <a:lnTo>
                  <a:pt x="12026" y="9489"/>
                </a:lnTo>
                <a:lnTo>
                  <a:pt x="12012" y="9588"/>
                </a:lnTo>
                <a:lnTo>
                  <a:pt x="12000" y="9689"/>
                </a:lnTo>
                <a:lnTo>
                  <a:pt x="11991" y="9792"/>
                </a:lnTo>
                <a:lnTo>
                  <a:pt x="11983" y="9896"/>
                </a:lnTo>
                <a:lnTo>
                  <a:pt x="11979" y="10001"/>
                </a:lnTo>
                <a:lnTo>
                  <a:pt x="11977" y="10107"/>
                </a:lnTo>
                <a:lnTo>
                  <a:pt x="11977" y="10212"/>
                </a:lnTo>
                <a:lnTo>
                  <a:pt x="11979" y="10316"/>
                </a:lnTo>
                <a:lnTo>
                  <a:pt x="11984" y="10418"/>
                </a:lnTo>
                <a:lnTo>
                  <a:pt x="11991" y="10520"/>
                </a:lnTo>
                <a:lnTo>
                  <a:pt x="12000" y="10617"/>
                </a:lnTo>
                <a:lnTo>
                  <a:pt x="12011" y="10712"/>
                </a:lnTo>
                <a:lnTo>
                  <a:pt x="12025" y="10803"/>
                </a:lnTo>
                <a:lnTo>
                  <a:pt x="12041" y="10890"/>
                </a:lnTo>
                <a:lnTo>
                  <a:pt x="12059" y="10972"/>
                </a:lnTo>
                <a:lnTo>
                  <a:pt x="12079" y="11049"/>
                </a:lnTo>
                <a:lnTo>
                  <a:pt x="12100" y="11119"/>
                </a:lnTo>
                <a:lnTo>
                  <a:pt x="12124" y="11184"/>
                </a:lnTo>
                <a:lnTo>
                  <a:pt x="12150" y="11241"/>
                </a:lnTo>
                <a:lnTo>
                  <a:pt x="12179" y="11292"/>
                </a:lnTo>
                <a:lnTo>
                  <a:pt x="12209" y="11333"/>
                </a:lnTo>
                <a:lnTo>
                  <a:pt x="12240" y="11366"/>
                </a:lnTo>
                <a:lnTo>
                  <a:pt x="12274" y="11391"/>
                </a:lnTo>
                <a:lnTo>
                  <a:pt x="12316" y="11411"/>
                </a:lnTo>
                <a:lnTo>
                  <a:pt x="12372" y="11429"/>
                </a:lnTo>
                <a:lnTo>
                  <a:pt x="12441" y="11447"/>
                </a:lnTo>
                <a:lnTo>
                  <a:pt x="12521" y="11465"/>
                </a:lnTo>
                <a:lnTo>
                  <a:pt x="12614" y="11482"/>
                </a:lnTo>
                <a:lnTo>
                  <a:pt x="12716" y="11497"/>
                </a:lnTo>
                <a:lnTo>
                  <a:pt x="12828" y="11511"/>
                </a:lnTo>
                <a:lnTo>
                  <a:pt x="12948" y="11525"/>
                </a:lnTo>
                <a:lnTo>
                  <a:pt x="13075" y="11537"/>
                </a:lnTo>
                <a:lnTo>
                  <a:pt x="13208" y="11550"/>
                </a:lnTo>
                <a:lnTo>
                  <a:pt x="13347" y="11560"/>
                </a:lnTo>
                <a:lnTo>
                  <a:pt x="13491" y="11568"/>
                </a:lnTo>
                <a:lnTo>
                  <a:pt x="13638" y="11576"/>
                </a:lnTo>
                <a:lnTo>
                  <a:pt x="13787" y="11582"/>
                </a:lnTo>
                <a:lnTo>
                  <a:pt x="13940" y="11587"/>
                </a:lnTo>
                <a:lnTo>
                  <a:pt x="14092" y="11590"/>
                </a:lnTo>
                <a:lnTo>
                  <a:pt x="14244" y="11592"/>
                </a:lnTo>
                <a:lnTo>
                  <a:pt x="14395" y="11592"/>
                </a:lnTo>
                <a:lnTo>
                  <a:pt x="14544" y="11590"/>
                </a:lnTo>
                <a:lnTo>
                  <a:pt x="14691" y="11587"/>
                </a:lnTo>
                <a:lnTo>
                  <a:pt x="14833" y="11582"/>
                </a:lnTo>
                <a:lnTo>
                  <a:pt x="14970" y="11575"/>
                </a:lnTo>
                <a:lnTo>
                  <a:pt x="15102" y="11566"/>
                </a:lnTo>
                <a:lnTo>
                  <a:pt x="15226" y="11556"/>
                </a:lnTo>
                <a:lnTo>
                  <a:pt x="15344" y="11542"/>
                </a:lnTo>
                <a:lnTo>
                  <a:pt x="15452" y="11527"/>
                </a:lnTo>
                <a:lnTo>
                  <a:pt x="15550" y="11510"/>
                </a:lnTo>
                <a:lnTo>
                  <a:pt x="15639" y="11491"/>
                </a:lnTo>
                <a:lnTo>
                  <a:pt x="15717" y="11470"/>
                </a:lnTo>
                <a:lnTo>
                  <a:pt x="15781" y="11445"/>
                </a:lnTo>
                <a:lnTo>
                  <a:pt x="15833" y="11420"/>
                </a:lnTo>
                <a:lnTo>
                  <a:pt x="15870" y="11391"/>
                </a:lnTo>
                <a:lnTo>
                  <a:pt x="15899" y="11356"/>
                </a:lnTo>
                <a:lnTo>
                  <a:pt x="15926" y="11312"/>
                </a:lnTo>
                <a:lnTo>
                  <a:pt x="15952" y="11259"/>
                </a:lnTo>
                <a:lnTo>
                  <a:pt x="15976" y="11197"/>
                </a:lnTo>
                <a:lnTo>
                  <a:pt x="15999" y="11128"/>
                </a:lnTo>
                <a:lnTo>
                  <a:pt x="16019" y="11051"/>
                </a:lnTo>
                <a:lnTo>
                  <a:pt x="16038" y="10968"/>
                </a:lnTo>
                <a:lnTo>
                  <a:pt x="16055" y="10879"/>
                </a:lnTo>
                <a:lnTo>
                  <a:pt x="16072" y="10785"/>
                </a:lnTo>
                <a:lnTo>
                  <a:pt x="16085" y="10684"/>
                </a:lnTo>
                <a:lnTo>
                  <a:pt x="16097" y="10581"/>
                </a:lnTo>
                <a:lnTo>
                  <a:pt x="16107" y="10475"/>
                </a:lnTo>
                <a:lnTo>
                  <a:pt x="16115" y="10366"/>
                </a:lnTo>
                <a:lnTo>
                  <a:pt x="16121" y="10253"/>
                </a:lnTo>
                <a:lnTo>
                  <a:pt x="16125" y="10140"/>
                </a:lnTo>
                <a:lnTo>
                  <a:pt x="16128" y="10026"/>
                </a:lnTo>
                <a:lnTo>
                  <a:pt x="16128" y="9911"/>
                </a:lnTo>
                <a:lnTo>
                  <a:pt x="16126" y="9797"/>
                </a:lnTo>
                <a:lnTo>
                  <a:pt x="16122" y="9684"/>
                </a:lnTo>
                <a:lnTo>
                  <a:pt x="16116" y="9572"/>
                </a:lnTo>
                <a:lnTo>
                  <a:pt x="16108" y="9462"/>
                </a:lnTo>
                <a:lnTo>
                  <a:pt x="16098" y="9356"/>
                </a:lnTo>
                <a:lnTo>
                  <a:pt x="16085" y="9252"/>
                </a:lnTo>
                <a:lnTo>
                  <a:pt x="16071" y="9153"/>
                </a:lnTo>
                <a:lnTo>
                  <a:pt x="16053" y="9057"/>
                </a:lnTo>
                <a:lnTo>
                  <a:pt x="16034" y="8968"/>
                </a:lnTo>
                <a:lnTo>
                  <a:pt x="16013" y="8885"/>
                </a:lnTo>
                <a:lnTo>
                  <a:pt x="15989" y="8808"/>
                </a:lnTo>
                <a:lnTo>
                  <a:pt x="15963" y="8738"/>
                </a:lnTo>
                <a:lnTo>
                  <a:pt x="15934" y="8676"/>
                </a:lnTo>
                <a:lnTo>
                  <a:pt x="15903" y="8622"/>
                </a:lnTo>
                <a:lnTo>
                  <a:pt x="15870" y="85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112911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565167-A33C-40DF-867E-4D1DD34A6B47}"/>
              </a:ext>
            </a:extLst>
          </p:cNvPr>
          <p:cNvSpPr txBox="1"/>
          <p:nvPr/>
        </p:nvSpPr>
        <p:spPr>
          <a:xfrm>
            <a:off x="0" y="4017"/>
            <a:ext cx="4870175" cy="738664"/>
          </a:xfrm>
          <a:prstGeom prst="rect">
            <a:avLst/>
          </a:prstGeom>
          <a:noFill/>
        </p:spPr>
        <p:txBody>
          <a:bodyPr wrap="square">
            <a:spAutoFit/>
          </a:bodyPr>
          <a:lstStyle/>
          <a:p>
            <a:pPr algn="l"/>
            <a:r>
              <a:rPr lang="en-US" sz="1400" b="0" i="0" u="none" strike="noStrike" baseline="0" dirty="0">
                <a:latin typeface="Calibri" panose="020F0502020204030204" pitchFamily="34" charset="0"/>
                <a:cs typeface="Calibri" panose="020F0502020204030204" pitchFamily="34" charset="0"/>
              </a:rPr>
              <a:t>1. </a:t>
            </a:r>
            <a:r>
              <a:rPr lang="en-US" sz="1400" b="0" i="0" u="none" strike="noStrike" baseline="0" dirty="0">
                <a:cs typeface="Calibri" panose="020F0502020204030204" pitchFamily="34" charset="0"/>
              </a:rPr>
              <a:t>Determine the best and worst-performing merchants</a:t>
            </a:r>
          </a:p>
          <a:p>
            <a:pPr algn="l"/>
            <a:r>
              <a:rPr lang="en-US" sz="1400" b="0" i="0" u="none" strike="noStrike" baseline="0" dirty="0">
                <a:cs typeface="Calibri" panose="020F0502020204030204" pitchFamily="34" charset="0"/>
              </a:rPr>
              <a:t>2. Identify trends in the data</a:t>
            </a:r>
          </a:p>
          <a:p>
            <a:pPr algn="l"/>
            <a:r>
              <a:rPr lang="en-US" sz="1400" b="0" i="0" u="none" strike="noStrike" baseline="0" dirty="0">
                <a:cs typeface="Calibri" panose="020F0502020204030204" pitchFamily="34" charset="0"/>
              </a:rPr>
              <a:t>3. Solve additional business questions you want to address</a:t>
            </a:r>
            <a:endParaRPr lang="en-US" sz="1400" dirty="0">
              <a:cs typeface="Calibri" panose="020F0502020204030204" pitchFamily="34" charset="0"/>
            </a:endParaRPr>
          </a:p>
        </p:txBody>
      </p:sp>
      <p:pic>
        <p:nvPicPr>
          <p:cNvPr id="4" name="Picture 3">
            <a:extLst>
              <a:ext uri="{FF2B5EF4-FFF2-40B4-BE49-F238E27FC236}">
                <a16:creationId xmlns:a16="http://schemas.microsoft.com/office/drawing/2014/main" id="{3843A7B0-E3A8-419A-96C4-567E1050F0E5}"/>
              </a:ext>
            </a:extLst>
          </p:cNvPr>
          <p:cNvPicPr>
            <a:picLocks noChangeAspect="1"/>
          </p:cNvPicPr>
          <p:nvPr/>
        </p:nvPicPr>
        <p:blipFill>
          <a:blip r:embed="rId2"/>
          <a:stretch>
            <a:fillRect/>
          </a:stretch>
        </p:blipFill>
        <p:spPr>
          <a:xfrm>
            <a:off x="0" y="820964"/>
            <a:ext cx="8961120" cy="5020952"/>
          </a:xfrm>
          <a:prstGeom prst="rect">
            <a:avLst/>
          </a:prstGeom>
        </p:spPr>
      </p:pic>
      <p:sp>
        <p:nvSpPr>
          <p:cNvPr id="2" name="TextBox 1">
            <a:extLst>
              <a:ext uri="{FF2B5EF4-FFF2-40B4-BE49-F238E27FC236}">
                <a16:creationId xmlns:a16="http://schemas.microsoft.com/office/drawing/2014/main" id="{AED8B69F-2B9A-4483-8871-AE41828663D4}"/>
              </a:ext>
            </a:extLst>
          </p:cNvPr>
          <p:cNvSpPr txBox="1"/>
          <p:nvPr/>
        </p:nvSpPr>
        <p:spPr>
          <a:xfrm>
            <a:off x="9024359" y="820964"/>
            <a:ext cx="3025211" cy="3970318"/>
          </a:xfrm>
          <a:prstGeom prst="rect">
            <a:avLst/>
          </a:prstGeom>
          <a:noFill/>
          <a:ln>
            <a:solidFill>
              <a:schemeClr val="bg1"/>
            </a:solidFill>
          </a:ln>
        </p:spPr>
        <p:txBody>
          <a:bodyPr wrap="square" rtlCol="0">
            <a:spAutoFit/>
          </a:bodyPr>
          <a:lstStyle/>
          <a:p>
            <a:r>
              <a:rPr lang="en-US" sz="1400" b="1" dirty="0"/>
              <a:t>Insights: </a:t>
            </a:r>
          </a:p>
          <a:p>
            <a:endParaRPr lang="en-US" sz="1200" dirty="0"/>
          </a:p>
          <a:p>
            <a:pPr marL="285750" indent="-285750">
              <a:buFont typeface="Arial" panose="020B0604020202020204" pitchFamily="34" charset="0"/>
              <a:buChar char="•"/>
            </a:pPr>
            <a:r>
              <a:rPr lang="en-US" sz="1200" dirty="0"/>
              <a:t>The best results we received are from Groceries with 33% ROI followed by Liquor store with 25% ROI.</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However, the best Merchant in terms of total revenue was Liquor Store ($0.5M &amp; 3rd largest set of orders) followed by Groceries ($0.2M).</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Convenience with -44% ROI is the worst performing Merchant but has potential to improve with the maximum number of Recurrent users and 2nd largest order count.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Total order value dropped by $3.3M (July to Sep). One reason for this drop is reduced promotion costs, mainly from the Partner's side.</a:t>
            </a:r>
          </a:p>
        </p:txBody>
      </p:sp>
      <p:sp>
        <p:nvSpPr>
          <p:cNvPr id="3" name="TextBox 2">
            <a:extLst>
              <a:ext uri="{FF2B5EF4-FFF2-40B4-BE49-F238E27FC236}">
                <a16:creationId xmlns:a16="http://schemas.microsoft.com/office/drawing/2014/main" id="{DA3833D6-3E8A-4347-AE3E-0B050D33DD40}"/>
              </a:ext>
            </a:extLst>
          </p:cNvPr>
          <p:cNvSpPr txBox="1"/>
          <p:nvPr/>
        </p:nvSpPr>
        <p:spPr>
          <a:xfrm>
            <a:off x="4030767" y="5339440"/>
            <a:ext cx="7822249" cy="1369606"/>
          </a:xfrm>
          <a:prstGeom prst="rect">
            <a:avLst/>
          </a:prstGeom>
          <a:noFill/>
          <a:ln>
            <a:solidFill>
              <a:schemeClr val="bg1"/>
            </a:solidFill>
          </a:ln>
        </p:spPr>
        <p:txBody>
          <a:bodyPr wrap="square" rtlCol="0">
            <a:spAutoFit/>
          </a:bodyPr>
          <a:lstStyle/>
          <a:p>
            <a:r>
              <a:rPr lang="en-US" sz="1400" b="1" dirty="0">
                <a:solidFill>
                  <a:srgbClr val="00B050"/>
                </a:solidFill>
              </a:rPr>
              <a:t>Next Best Action:</a:t>
            </a:r>
          </a:p>
          <a:p>
            <a:endParaRPr lang="en-US" sz="900" dirty="0"/>
          </a:p>
          <a:p>
            <a:pPr marL="285750" indent="-285750">
              <a:buFont typeface="Arial" panose="020B0604020202020204" pitchFamily="34" charset="0"/>
              <a:buChar char="•"/>
            </a:pPr>
            <a:r>
              <a:rPr lang="en-US" sz="1200" dirty="0"/>
              <a:t>To work with Strategic Segment and analyze customer survey ratings. Strategic has 35% of total recurrent users but </a:t>
            </a:r>
          </a:p>
          <a:p>
            <a:r>
              <a:rPr lang="en-US" sz="1200" dirty="0">
                <a:solidFill>
                  <a:srgbClr val="FF0000"/>
                </a:solidFill>
              </a:rPr>
              <a:t>        -46%</a:t>
            </a:r>
            <a:r>
              <a:rPr lang="en-US" sz="1200" dirty="0"/>
              <a:t> of ROI.</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delivery cost has not been reduced as much as the total order value, which implies that delivery cost has increased. We need to revisit the delivery cost reduction plan and orders specific delivery data to focus.</a:t>
            </a:r>
          </a:p>
        </p:txBody>
      </p:sp>
      <p:sp>
        <p:nvSpPr>
          <p:cNvPr id="6" name="TextBox 5">
            <a:extLst>
              <a:ext uri="{FF2B5EF4-FFF2-40B4-BE49-F238E27FC236}">
                <a16:creationId xmlns:a16="http://schemas.microsoft.com/office/drawing/2014/main" id="{7BD832C6-B847-4909-ABB5-BBB6A38A9F34}"/>
              </a:ext>
            </a:extLst>
          </p:cNvPr>
          <p:cNvSpPr txBox="1"/>
          <p:nvPr/>
        </p:nvSpPr>
        <p:spPr>
          <a:xfrm>
            <a:off x="0" y="5998482"/>
            <a:ext cx="3204673" cy="553998"/>
          </a:xfrm>
          <a:prstGeom prst="rect">
            <a:avLst/>
          </a:prstGeom>
          <a:noFill/>
        </p:spPr>
        <p:txBody>
          <a:bodyPr wrap="square" rtlCol="0">
            <a:spAutoFit/>
          </a:bodyPr>
          <a:lstStyle/>
          <a:p>
            <a:r>
              <a:rPr lang="en-US" sz="1000" b="1" i="1" dirty="0"/>
              <a:t>Assumption- </a:t>
            </a:r>
          </a:p>
          <a:p>
            <a:pPr marL="285750" indent="-285750">
              <a:buFont typeface="Arial" panose="020B0604020202020204" pitchFamily="34" charset="0"/>
              <a:buChar char="•"/>
            </a:pPr>
            <a:r>
              <a:rPr lang="en-US" sz="1000" b="1" i="1" dirty="0"/>
              <a:t>Commission is only received on completed orders.</a:t>
            </a:r>
          </a:p>
          <a:p>
            <a:pPr marL="285750" indent="-285750">
              <a:buFont typeface="Arial" panose="020B0604020202020204" pitchFamily="34" charset="0"/>
              <a:buChar char="•"/>
            </a:pPr>
            <a:r>
              <a:rPr lang="en-US" sz="1000" b="1" i="1" dirty="0"/>
              <a:t>All orders are for online sale for customer.</a:t>
            </a:r>
          </a:p>
        </p:txBody>
      </p:sp>
      <p:sp>
        <p:nvSpPr>
          <p:cNvPr id="5" name="TextBox 4">
            <a:extLst>
              <a:ext uri="{FF2B5EF4-FFF2-40B4-BE49-F238E27FC236}">
                <a16:creationId xmlns:a16="http://schemas.microsoft.com/office/drawing/2014/main" id="{4D1FC1F7-A91A-4687-972C-8A2C95C01C71}"/>
              </a:ext>
            </a:extLst>
          </p:cNvPr>
          <p:cNvSpPr txBox="1"/>
          <p:nvPr/>
        </p:nvSpPr>
        <p:spPr>
          <a:xfrm>
            <a:off x="10830967" y="111739"/>
            <a:ext cx="1218603" cy="261610"/>
          </a:xfrm>
          <a:prstGeom prst="rect">
            <a:avLst/>
          </a:prstGeom>
          <a:noFill/>
        </p:spPr>
        <p:txBody>
          <a:bodyPr wrap="none" rtlCol="0">
            <a:spAutoFit/>
          </a:bodyPr>
          <a:lstStyle/>
          <a:p>
            <a:r>
              <a:rPr lang="en-US" sz="1100" i="1" dirty="0">
                <a:hlinkClick r:id="rId3"/>
              </a:rPr>
              <a:t>Link to Dashboard</a:t>
            </a:r>
            <a:endParaRPr lang="en-US" sz="1100" i="1" dirty="0"/>
          </a:p>
        </p:txBody>
      </p:sp>
    </p:spTree>
    <p:extLst>
      <p:ext uri="{BB962C8B-B14F-4D97-AF65-F5344CB8AC3E}">
        <p14:creationId xmlns:p14="http://schemas.microsoft.com/office/powerpoint/2010/main" val="4153803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8C0E52-291A-4291-8DCE-0E026F95D842}"/>
              </a:ext>
            </a:extLst>
          </p:cNvPr>
          <p:cNvSpPr txBox="1"/>
          <p:nvPr/>
        </p:nvSpPr>
        <p:spPr>
          <a:xfrm>
            <a:off x="0" y="0"/>
            <a:ext cx="12192000" cy="738664"/>
          </a:xfrm>
          <a:prstGeom prst="rect">
            <a:avLst/>
          </a:prstGeom>
          <a:noFill/>
        </p:spPr>
        <p:txBody>
          <a:bodyPr wrap="square">
            <a:spAutoFit/>
          </a:bodyPr>
          <a:lstStyle/>
          <a:p>
            <a:pPr algn="l"/>
            <a:r>
              <a:rPr lang="en-US" sz="1400" b="0" i="0" u="none" strike="noStrike" baseline="0" dirty="0">
                <a:latin typeface="ArialMT"/>
              </a:rPr>
              <a:t>1</a:t>
            </a:r>
            <a:r>
              <a:rPr lang="en-US" sz="1400" b="0" i="0" u="none" strike="noStrike" baseline="0" dirty="0"/>
              <a:t>. </a:t>
            </a:r>
            <a:r>
              <a:rPr lang="en-US" sz="1400" b="0" i="0" u="none" strike="noStrike" baseline="0" dirty="0">
                <a:cs typeface="Calibri" panose="020F0502020204030204" pitchFamily="34" charset="0"/>
              </a:rPr>
              <a:t>Determine the best and worst-performing merchants</a:t>
            </a:r>
          </a:p>
          <a:p>
            <a:pPr algn="l"/>
            <a:r>
              <a:rPr lang="en-US" sz="1400" b="0" i="0" u="none" strike="noStrike" baseline="0" dirty="0">
                <a:cs typeface="Calibri" panose="020F0502020204030204" pitchFamily="34" charset="0"/>
              </a:rPr>
              <a:t>2. Identify trends in the data</a:t>
            </a:r>
          </a:p>
          <a:p>
            <a:pPr algn="l"/>
            <a:r>
              <a:rPr lang="en-US" sz="1400" b="0" i="0" u="none" strike="noStrike" baseline="0" dirty="0">
                <a:cs typeface="Calibri" panose="020F0502020204030204" pitchFamily="34" charset="0"/>
              </a:rPr>
              <a:t>3. Solve additional business questions you want to address</a:t>
            </a:r>
            <a:endParaRPr lang="en-US" sz="1400" dirty="0">
              <a:cs typeface="Calibri" panose="020F0502020204030204" pitchFamily="34" charset="0"/>
            </a:endParaRPr>
          </a:p>
        </p:txBody>
      </p:sp>
      <p:pic>
        <p:nvPicPr>
          <p:cNvPr id="3" name="Picture 2">
            <a:extLst>
              <a:ext uri="{FF2B5EF4-FFF2-40B4-BE49-F238E27FC236}">
                <a16:creationId xmlns:a16="http://schemas.microsoft.com/office/drawing/2014/main" id="{98D8D51F-997C-4AC0-99E9-C1A8A792B48E}"/>
              </a:ext>
            </a:extLst>
          </p:cNvPr>
          <p:cNvPicPr>
            <a:picLocks noChangeAspect="1"/>
          </p:cNvPicPr>
          <p:nvPr/>
        </p:nvPicPr>
        <p:blipFill>
          <a:blip r:embed="rId2"/>
          <a:stretch>
            <a:fillRect/>
          </a:stretch>
        </p:blipFill>
        <p:spPr>
          <a:xfrm>
            <a:off x="0" y="738664"/>
            <a:ext cx="9144000" cy="5741375"/>
          </a:xfrm>
          <a:prstGeom prst="rect">
            <a:avLst/>
          </a:prstGeom>
        </p:spPr>
      </p:pic>
      <p:sp>
        <p:nvSpPr>
          <p:cNvPr id="6" name="TextBox 5">
            <a:extLst>
              <a:ext uri="{FF2B5EF4-FFF2-40B4-BE49-F238E27FC236}">
                <a16:creationId xmlns:a16="http://schemas.microsoft.com/office/drawing/2014/main" id="{3E3EB956-4CAE-4F4C-BB07-6BE1A2B9AB3D}"/>
              </a:ext>
            </a:extLst>
          </p:cNvPr>
          <p:cNvSpPr txBox="1"/>
          <p:nvPr/>
        </p:nvSpPr>
        <p:spPr>
          <a:xfrm>
            <a:off x="9144000" y="1371053"/>
            <a:ext cx="2922662" cy="3416320"/>
          </a:xfrm>
          <a:prstGeom prst="rect">
            <a:avLst/>
          </a:prstGeom>
          <a:noFill/>
          <a:ln>
            <a:solidFill>
              <a:schemeClr val="bg1"/>
            </a:solidFill>
          </a:ln>
        </p:spPr>
        <p:txBody>
          <a:bodyPr wrap="square" rtlCol="0">
            <a:spAutoFit/>
          </a:bodyPr>
          <a:lstStyle/>
          <a:p>
            <a:r>
              <a:rPr lang="en-US" sz="1200" b="1" dirty="0"/>
              <a:t>Insights:</a:t>
            </a:r>
          </a:p>
          <a:p>
            <a:endParaRPr lang="en-US" sz="1200" b="1" dirty="0"/>
          </a:p>
          <a:p>
            <a:pPr marL="171450" indent="-171450">
              <a:buFont typeface="Arial" panose="020B0604020202020204" pitchFamily="34" charset="0"/>
              <a:buChar char="•"/>
            </a:pPr>
            <a:r>
              <a:rPr lang="en-US" sz="1200" dirty="0"/>
              <a:t>The reduction in promotion investment by around $500K from July to August aligns with the New user count drop.•</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7% more new users came without promotion, reflecting the expansion of branding and referral + promotion investment from previous months.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recurrent users also dropped by around ~8% after July, mainly impacted by Convenience in Aug,  Liquor store, and Groceries in Sep.</a:t>
            </a:r>
            <a:endParaRPr lang="en-US" sz="1200" b="1" dirty="0"/>
          </a:p>
          <a:p>
            <a:endParaRPr lang="en-US" sz="1200" b="1" dirty="0"/>
          </a:p>
          <a:p>
            <a:endParaRPr lang="en-US" sz="1200" dirty="0"/>
          </a:p>
          <a:p>
            <a:pPr marL="171450" indent="-171450">
              <a:buFont typeface="Arial" panose="020B0604020202020204" pitchFamily="34" charset="0"/>
              <a:buChar char="•"/>
            </a:pPr>
            <a:endParaRPr lang="en-US" sz="1200" dirty="0"/>
          </a:p>
        </p:txBody>
      </p:sp>
      <p:sp>
        <p:nvSpPr>
          <p:cNvPr id="7" name="TextBox 6">
            <a:extLst>
              <a:ext uri="{FF2B5EF4-FFF2-40B4-BE49-F238E27FC236}">
                <a16:creationId xmlns:a16="http://schemas.microsoft.com/office/drawing/2014/main" id="{39CDD180-3820-4448-838F-F796B88399EC}"/>
              </a:ext>
            </a:extLst>
          </p:cNvPr>
          <p:cNvSpPr txBox="1"/>
          <p:nvPr/>
        </p:nvSpPr>
        <p:spPr>
          <a:xfrm>
            <a:off x="10830967" y="111739"/>
            <a:ext cx="1218603" cy="261610"/>
          </a:xfrm>
          <a:prstGeom prst="rect">
            <a:avLst/>
          </a:prstGeom>
          <a:noFill/>
        </p:spPr>
        <p:txBody>
          <a:bodyPr wrap="none" rtlCol="0">
            <a:spAutoFit/>
          </a:bodyPr>
          <a:lstStyle/>
          <a:p>
            <a:r>
              <a:rPr lang="en-US" sz="1100" i="1" dirty="0">
                <a:hlinkClick r:id="rId3"/>
              </a:rPr>
              <a:t>Link to Dashboard</a:t>
            </a:r>
            <a:endParaRPr lang="en-US" sz="1100" i="1" dirty="0"/>
          </a:p>
        </p:txBody>
      </p:sp>
    </p:spTree>
    <p:extLst>
      <p:ext uri="{BB962C8B-B14F-4D97-AF65-F5344CB8AC3E}">
        <p14:creationId xmlns:p14="http://schemas.microsoft.com/office/powerpoint/2010/main" val="138220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8C0E52-291A-4291-8DCE-0E026F95D842}"/>
              </a:ext>
            </a:extLst>
          </p:cNvPr>
          <p:cNvSpPr txBox="1"/>
          <p:nvPr/>
        </p:nvSpPr>
        <p:spPr>
          <a:xfrm>
            <a:off x="0" y="0"/>
            <a:ext cx="12192000" cy="307777"/>
          </a:xfrm>
          <a:prstGeom prst="rect">
            <a:avLst/>
          </a:prstGeom>
          <a:noFill/>
        </p:spPr>
        <p:txBody>
          <a:bodyPr wrap="square">
            <a:spAutoFit/>
          </a:bodyPr>
          <a:lstStyle/>
          <a:p>
            <a:pPr algn="l"/>
            <a:r>
              <a:rPr lang="en-US" sz="1400" b="0" i="0" u="none" strike="noStrike" baseline="0" dirty="0"/>
              <a:t>a. </a:t>
            </a:r>
            <a:r>
              <a:rPr lang="en-US" sz="1400" b="0" i="0" u="none" strike="noStrike" baseline="0" dirty="0">
                <a:cs typeface="Calibri" panose="020F0502020204030204" pitchFamily="34" charset="0"/>
              </a:rPr>
              <a:t>The identification of the best merchant?</a:t>
            </a:r>
            <a:endParaRPr lang="en-US" sz="1400" dirty="0">
              <a:cs typeface="Calibri" panose="020F0502020204030204" pitchFamily="34" charset="0"/>
            </a:endParaRPr>
          </a:p>
        </p:txBody>
      </p:sp>
      <p:sp>
        <p:nvSpPr>
          <p:cNvPr id="2" name="TextBox 1">
            <a:extLst>
              <a:ext uri="{FF2B5EF4-FFF2-40B4-BE49-F238E27FC236}">
                <a16:creationId xmlns:a16="http://schemas.microsoft.com/office/drawing/2014/main" id="{7BF9F223-AAE0-46E9-9237-BDCE80CD4290}"/>
              </a:ext>
            </a:extLst>
          </p:cNvPr>
          <p:cNvSpPr txBox="1"/>
          <p:nvPr/>
        </p:nvSpPr>
        <p:spPr>
          <a:xfrm>
            <a:off x="8944181" y="369332"/>
            <a:ext cx="3048898" cy="6370975"/>
          </a:xfrm>
          <a:prstGeom prst="rect">
            <a:avLst/>
          </a:prstGeom>
          <a:noFill/>
          <a:ln>
            <a:solidFill>
              <a:schemeClr val="bg1"/>
            </a:solidFill>
          </a:ln>
        </p:spPr>
        <p:txBody>
          <a:bodyPr wrap="square" rtlCol="0">
            <a:spAutoFit/>
          </a:bodyPr>
          <a:lstStyle/>
          <a:p>
            <a:r>
              <a:rPr lang="en-US" sz="1200" b="1" dirty="0"/>
              <a:t>Identification of best Merchant – </a:t>
            </a:r>
          </a:p>
          <a:p>
            <a:endParaRPr lang="en-US" sz="1200" dirty="0"/>
          </a:p>
          <a:p>
            <a:pPr marL="285750" indent="-285750">
              <a:buFont typeface="Arial" panose="020B0604020202020204" pitchFamily="34" charset="0"/>
              <a:buChar char="•"/>
            </a:pPr>
            <a:r>
              <a:rPr lang="en-US" sz="1200" dirty="0"/>
              <a:t>Merchant with less delivery cost and comparatively more the commission, which helps to increase the overall Net Profit.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Merchant with more enterprise segment customers.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Merchant with less reduction in recurrent users and shows growth in acquiring new users.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Merchant with less than 1% of order cancelation and maintain the demand-supply chain.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Merchant who takes the initiative in Marketing, Advertisement, and Partner’s Promo Investment.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Having Store with no or fewer competitors nearby.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Which has stores in the various county for easy brand recognition and gaining customer trust.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Stores with good net promotor customer score and minor </a:t>
            </a:r>
            <a:r>
              <a:rPr lang="en-US" sz="1200"/>
              <a:t>detractor.</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Friendly staff, follows CDC safety protocol.</a:t>
            </a:r>
          </a:p>
        </p:txBody>
      </p:sp>
      <p:pic>
        <p:nvPicPr>
          <p:cNvPr id="4" name="Picture 3">
            <a:extLst>
              <a:ext uri="{FF2B5EF4-FFF2-40B4-BE49-F238E27FC236}">
                <a16:creationId xmlns:a16="http://schemas.microsoft.com/office/drawing/2014/main" id="{41189694-B807-41F8-8F5E-B66DD2AE244A}"/>
              </a:ext>
            </a:extLst>
          </p:cNvPr>
          <p:cNvPicPr>
            <a:picLocks noChangeAspect="1"/>
          </p:cNvPicPr>
          <p:nvPr/>
        </p:nvPicPr>
        <p:blipFill>
          <a:blip r:embed="rId2"/>
          <a:stretch>
            <a:fillRect/>
          </a:stretch>
        </p:blipFill>
        <p:spPr>
          <a:xfrm>
            <a:off x="122009" y="480968"/>
            <a:ext cx="8658225" cy="5314950"/>
          </a:xfrm>
          <a:prstGeom prst="rect">
            <a:avLst/>
          </a:prstGeom>
        </p:spPr>
      </p:pic>
      <p:sp>
        <p:nvSpPr>
          <p:cNvPr id="6" name="TextBox 5">
            <a:extLst>
              <a:ext uri="{FF2B5EF4-FFF2-40B4-BE49-F238E27FC236}">
                <a16:creationId xmlns:a16="http://schemas.microsoft.com/office/drawing/2014/main" id="{FE261BE1-8710-4B56-AC95-92542694095A}"/>
              </a:ext>
            </a:extLst>
          </p:cNvPr>
          <p:cNvSpPr txBox="1"/>
          <p:nvPr/>
        </p:nvSpPr>
        <p:spPr>
          <a:xfrm>
            <a:off x="10839513" y="69856"/>
            <a:ext cx="1218603" cy="261610"/>
          </a:xfrm>
          <a:prstGeom prst="rect">
            <a:avLst/>
          </a:prstGeom>
          <a:noFill/>
        </p:spPr>
        <p:txBody>
          <a:bodyPr wrap="none" rtlCol="0">
            <a:spAutoFit/>
          </a:bodyPr>
          <a:lstStyle/>
          <a:p>
            <a:r>
              <a:rPr lang="en-US" sz="1100" i="1" dirty="0">
                <a:hlinkClick r:id="rId3"/>
              </a:rPr>
              <a:t>Link to Dashboard</a:t>
            </a:r>
            <a:endParaRPr lang="en-US" sz="1100" i="1" dirty="0"/>
          </a:p>
        </p:txBody>
      </p:sp>
    </p:spTree>
    <p:extLst>
      <p:ext uri="{BB962C8B-B14F-4D97-AF65-F5344CB8AC3E}">
        <p14:creationId xmlns:p14="http://schemas.microsoft.com/office/powerpoint/2010/main" val="298584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8C0E52-291A-4291-8DCE-0E026F95D842}"/>
              </a:ext>
            </a:extLst>
          </p:cNvPr>
          <p:cNvSpPr txBox="1"/>
          <p:nvPr/>
        </p:nvSpPr>
        <p:spPr>
          <a:xfrm>
            <a:off x="0" y="99617"/>
            <a:ext cx="12192000" cy="307777"/>
          </a:xfrm>
          <a:prstGeom prst="rect">
            <a:avLst/>
          </a:prstGeom>
          <a:noFill/>
        </p:spPr>
        <p:txBody>
          <a:bodyPr wrap="square">
            <a:spAutoFit/>
          </a:bodyPr>
          <a:lstStyle/>
          <a:p>
            <a:pPr algn="l"/>
            <a:r>
              <a:rPr lang="en-US" sz="1400" dirty="0">
                <a:latin typeface="Calibri" panose="020F0502020204030204" pitchFamily="34" charset="0"/>
                <a:cs typeface="Calibri" panose="020F0502020204030204" pitchFamily="34" charset="0"/>
              </a:rPr>
              <a:t>b</a:t>
            </a:r>
            <a:r>
              <a:rPr lang="en-US" sz="1400" b="0" i="0" u="none" strike="noStrike" baseline="0" dirty="0">
                <a:latin typeface="Calibri" panose="020F0502020204030204" pitchFamily="34" charset="0"/>
                <a:cs typeface="Calibri" panose="020F0502020204030204" pitchFamily="34" charset="0"/>
              </a:rPr>
              <a:t>. Who provides the best commissions on a per-order basis?</a:t>
            </a:r>
            <a:endParaRPr lang="en-US" sz="14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D840B0-3909-4979-931C-558484FA9B82}"/>
              </a:ext>
            </a:extLst>
          </p:cNvPr>
          <p:cNvSpPr txBox="1"/>
          <p:nvPr/>
        </p:nvSpPr>
        <p:spPr>
          <a:xfrm>
            <a:off x="8705188" y="755802"/>
            <a:ext cx="3505200" cy="1754326"/>
          </a:xfrm>
          <a:prstGeom prst="rect">
            <a:avLst/>
          </a:prstGeom>
          <a:noFill/>
        </p:spPr>
        <p:txBody>
          <a:bodyPr wrap="square" rtlCol="0">
            <a:spAutoFit/>
          </a:bodyPr>
          <a:lstStyle/>
          <a:p>
            <a:pPr marL="285750" indent="-285750">
              <a:buFont typeface="Arial" panose="020B0604020202020204" pitchFamily="34" charset="0"/>
              <a:buChar char="•"/>
            </a:pPr>
            <a:r>
              <a:rPr lang="en-US" sz="1200" dirty="0"/>
              <a:t>Based on the average of the last three months and the previous month, the best commission per order is received from </a:t>
            </a:r>
            <a:r>
              <a:rPr lang="en-US" sz="1200" b="1" dirty="0"/>
              <a:t>Liquor Store </a:t>
            </a:r>
            <a:r>
              <a:rPr lang="en-US" sz="1200" dirty="0"/>
              <a:t>followed by Groceries.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Liquor Store has comparatively less number of orders than Butcher shop or Convenience, still provides highest total commission due to its high per-order $ commission.</a:t>
            </a:r>
          </a:p>
        </p:txBody>
      </p:sp>
      <p:sp>
        <p:nvSpPr>
          <p:cNvPr id="7" name="TextBox 6">
            <a:extLst>
              <a:ext uri="{FF2B5EF4-FFF2-40B4-BE49-F238E27FC236}">
                <a16:creationId xmlns:a16="http://schemas.microsoft.com/office/drawing/2014/main" id="{692365EB-D053-4AE3-AFB6-3F581303B2F6}"/>
              </a:ext>
            </a:extLst>
          </p:cNvPr>
          <p:cNvSpPr txBox="1"/>
          <p:nvPr/>
        </p:nvSpPr>
        <p:spPr>
          <a:xfrm>
            <a:off x="40749" y="4347872"/>
            <a:ext cx="8925340" cy="553998"/>
          </a:xfrm>
          <a:prstGeom prst="rect">
            <a:avLst/>
          </a:prstGeom>
          <a:noFill/>
        </p:spPr>
        <p:txBody>
          <a:bodyPr wrap="square" rtlCol="0">
            <a:spAutoFit/>
          </a:bodyPr>
          <a:lstStyle/>
          <a:p>
            <a:r>
              <a:rPr lang="en-US" sz="1000" b="1" i="1" dirty="0"/>
              <a:t>Assumption-</a:t>
            </a:r>
          </a:p>
          <a:p>
            <a:pPr marL="285750" indent="-285750">
              <a:buFont typeface="Arial" panose="020B0604020202020204" pitchFamily="34" charset="0"/>
              <a:buChar char="•"/>
            </a:pPr>
            <a:r>
              <a:rPr lang="en-US" sz="1000" b="1" i="1" dirty="0"/>
              <a:t>Commission is only received on completed orders.</a:t>
            </a:r>
          </a:p>
          <a:p>
            <a:pPr marL="285750" indent="-285750">
              <a:buFont typeface="Arial" panose="020B0604020202020204" pitchFamily="34" charset="0"/>
              <a:buChar char="•"/>
            </a:pPr>
            <a:r>
              <a:rPr lang="en-US" sz="1000" b="1" i="1" dirty="0"/>
              <a:t>All orders are for online sale for customer.</a:t>
            </a:r>
          </a:p>
        </p:txBody>
      </p:sp>
      <p:pic>
        <p:nvPicPr>
          <p:cNvPr id="9" name="Picture 8">
            <a:extLst>
              <a:ext uri="{FF2B5EF4-FFF2-40B4-BE49-F238E27FC236}">
                <a16:creationId xmlns:a16="http://schemas.microsoft.com/office/drawing/2014/main" id="{C356E267-BA8F-4CCA-B98F-830424B06456}"/>
              </a:ext>
            </a:extLst>
          </p:cNvPr>
          <p:cNvPicPr>
            <a:picLocks noChangeAspect="1"/>
          </p:cNvPicPr>
          <p:nvPr/>
        </p:nvPicPr>
        <p:blipFill>
          <a:blip r:embed="rId2"/>
          <a:stretch>
            <a:fillRect/>
          </a:stretch>
        </p:blipFill>
        <p:spPr>
          <a:xfrm>
            <a:off x="8936769" y="2912229"/>
            <a:ext cx="3108960" cy="2365512"/>
          </a:xfrm>
          <a:prstGeom prst="rect">
            <a:avLst/>
          </a:prstGeom>
        </p:spPr>
      </p:pic>
      <p:sp>
        <p:nvSpPr>
          <p:cNvPr id="10" name="Rectangle 9">
            <a:extLst>
              <a:ext uri="{FF2B5EF4-FFF2-40B4-BE49-F238E27FC236}">
                <a16:creationId xmlns:a16="http://schemas.microsoft.com/office/drawing/2014/main" id="{F2435579-C9A8-46DF-A306-3683DEF91DA6}"/>
              </a:ext>
            </a:extLst>
          </p:cNvPr>
          <p:cNvSpPr/>
          <p:nvPr/>
        </p:nvSpPr>
        <p:spPr>
          <a:xfrm>
            <a:off x="8995409" y="3429000"/>
            <a:ext cx="3050320" cy="24847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7A1BF06-B4E5-4FEA-BCFF-26018676602D}"/>
              </a:ext>
            </a:extLst>
          </p:cNvPr>
          <p:cNvSpPr txBox="1"/>
          <p:nvPr/>
        </p:nvSpPr>
        <p:spPr>
          <a:xfrm>
            <a:off x="56654" y="5358457"/>
            <a:ext cx="11989075" cy="892552"/>
          </a:xfrm>
          <a:prstGeom prst="rect">
            <a:avLst/>
          </a:prstGeom>
          <a:noFill/>
        </p:spPr>
        <p:txBody>
          <a:bodyPr wrap="square" rtlCol="0">
            <a:spAutoFit/>
          </a:bodyPr>
          <a:lstStyle/>
          <a:p>
            <a:r>
              <a:rPr lang="en-US" sz="1400" b="1" dirty="0">
                <a:solidFill>
                  <a:srgbClr val="00B050"/>
                </a:solidFill>
              </a:rPr>
              <a:t>Next Best Action – </a:t>
            </a:r>
          </a:p>
          <a:p>
            <a:endParaRPr lang="en-US" sz="1400" dirty="0"/>
          </a:p>
          <a:p>
            <a:pPr marL="285750" indent="-285750">
              <a:buFont typeface="Arial" panose="020B0604020202020204" pitchFamily="34" charset="0"/>
              <a:buChar char="•"/>
            </a:pPr>
            <a:r>
              <a:rPr lang="en-US" sz="1200" dirty="0"/>
              <a:t>Liquor Store and Groceries are the top 2 Merchants in terms of commission or profit per order. However, their recurrent users rate dropped by around 12% in September, so we need to dig more into customer survey data, the quality of products, and keeping up with trends and safety protocols. (Completed orders % has not dropped).</a:t>
            </a:r>
          </a:p>
        </p:txBody>
      </p:sp>
      <p:sp>
        <p:nvSpPr>
          <p:cNvPr id="12" name="TextBox 11">
            <a:extLst>
              <a:ext uri="{FF2B5EF4-FFF2-40B4-BE49-F238E27FC236}">
                <a16:creationId xmlns:a16="http://schemas.microsoft.com/office/drawing/2014/main" id="{B1724C62-8F50-44E7-B454-A5DC9F286243}"/>
              </a:ext>
            </a:extLst>
          </p:cNvPr>
          <p:cNvSpPr txBox="1"/>
          <p:nvPr/>
        </p:nvSpPr>
        <p:spPr>
          <a:xfrm>
            <a:off x="10827126" y="66734"/>
            <a:ext cx="1218603" cy="261610"/>
          </a:xfrm>
          <a:prstGeom prst="rect">
            <a:avLst/>
          </a:prstGeom>
          <a:noFill/>
        </p:spPr>
        <p:txBody>
          <a:bodyPr wrap="none" rtlCol="0">
            <a:spAutoFit/>
          </a:bodyPr>
          <a:lstStyle/>
          <a:p>
            <a:r>
              <a:rPr lang="en-US" sz="1100" i="1" dirty="0">
                <a:hlinkClick r:id="rId3"/>
              </a:rPr>
              <a:t>Link to Dashboard</a:t>
            </a:r>
            <a:endParaRPr lang="en-US" sz="1100" i="1" dirty="0"/>
          </a:p>
        </p:txBody>
      </p:sp>
      <p:pic>
        <p:nvPicPr>
          <p:cNvPr id="4" name="Picture 3">
            <a:extLst>
              <a:ext uri="{FF2B5EF4-FFF2-40B4-BE49-F238E27FC236}">
                <a16:creationId xmlns:a16="http://schemas.microsoft.com/office/drawing/2014/main" id="{BB1C0D2A-A505-4728-9B54-76B9DD5C1A01}"/>
              </a:ext>
            </a:extLst>
          </p:cNvPr>
          <p:cNvPicPr>
            <a:picLocks noChangeAspect="1"/>
          </p:cNvPicPr>
          <p:nvPr/>
        </p:nvPicPr>
        <p:blipFill>
          <a:blip r:embed="rId4"/>
          <a:stretch>
            <a:fillRect/>
          </a:stretch>
        </p:blipFill>
        <p:spPr>
          <a:xfrm>
            <a:off x="96409" y="637769"/>
            <a:ext cx="8869680" cy="3401051"/>
          </a:xfrm>
          <a:prstGeom prst="rect">
            <a:avLst/>
          </a:prstGeom>
        </p:spPr>
      </p:pic>
      <p:sp>
        <p:nvSpPr>
          <p:cNvPr id="11" name="Rectangle 10">
            <a:extLst>
              <a:ext uri="{FF2B5EF4-FFF2-40B4-BE49-F238E27FC236}">
                <a16:creationId xmlns:a16="http://schemas.microsoft.com/office/drawing/2014/main" id="{554B569F-8F3A-4560-B443-C7843B343E26}"/>
              </a:ext>
            </a:extLst>
          </p:cNvPr>
          <p:cNvSpPr/>
          <p:nvPr/>
        </p:nvSpPr>
        <p:spPr>
          <a:xfrm>
            <a:off x="221313" y="1859596"/>
            <a:ext cx="8607452" cy="23756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99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D840B0-3909-4979-931C-558484FA9B82}"/>
              </a:ext>
            </a:extLst>
          </p:cNvPr>
          <p:cNvSpPr txBox="1"/>
          <p:nvPr/>
        </p:nvSpPr>
        <p:spPr>
          <a:xfrm>
            <a:off x="403163" y="4827299"/>
            <a:ext cx="10717356" cy="1261884"/>
          </a:xfrm>
          <a:prstGeom prst="rect">
            <a:avLst/>
          </a:prstGeom>
          <a:noFill/>
        </p:spPr>
        <p:txBody>
          <a:bodyPr wrap="square" rtlCol="0">
            <a:spAutoFit/>
          </a:bodyPr>
          <a:lstStyle/>
          <a:p>
            <a:pPr marL="285750" indent="-285750">
              <a:buFont typeface="Arial" panose="020B0604020202020204" pitchFamily="34" charset="0"/>
              <a:buChar char="•"/>
            </a:pPr>
            <a:r>
              <a:rPr lang="en-US" sz="1200" b="1" dirty="0"/>
              <a:t>Electronics</a:t>
            </a:r>
            <a:r>
              <a:rPr lang="en-US" sz="1200" dirty="0"/>
              <a:t> have accelerated the most in customer acquisition. MoM had shown growth of 12% and 18%.</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57% of the newly acquired customers were part of the promotional acquisition, and the remaining 43% came without a promo.</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Also, Electronics is the only merchant with growth in Recurrent Users MoM% in September.</a:t>
            </a:r>
          </a:p>
          <a:p>
            <a:endParaRPr lang="en-US" sz="1600" dirty="0"/>
          </a:p>
        </p:txBody>
      </p:sp>
      <p:sp>
        <p:nvSpPr>
          <p:cNvPr id="12" name="TextBox 11">
            <a:extLst>
              <a:ext uri="{FF2B5EF4-FFF2-40B4-BE49-F238E27FC236}">
                <a16:creationId xmlns:a16="http://schemas.microsoft.com/office/drawing/2014/main" id="{EABDF803-6A9C-496D-86FF-D41A3724FFC7}"/>
              </a:ext>
            </a:extLst>
          </p:cNvPr>
          <p:cNvSpPr txBox="1"/>
          <p:nvPr/>
        </p:nvSpPr>
        <p:spPr>
          <a:xfrm>
            <a:off x="0" y="99649"/>
            <a:ext cx="6341165" cy="307777"/>
          </a:xfrm>
          <a:prstGeom prst="rect">
            <a:avLst/>
          </a:prstGeom>
          <a:noFill/>
        </p:spPr>
        <p:txBody>
          <a:bodyPr wrap="square">
            <a:spAutoFit/>
          </a:bodyPr>
          <a:lstStyle/>
          <a:p>
            <a:r>
              <a:rPr lang="en-US" sz="1400" dirty="0">
                <a:latin typeface="Calibri" panose="020F0502020204030204" pitchFamily="34" charset="0"/>
                <a:cs typeface="Calibri" panose="020F0502020204030204" pitchFamily="34" charset="0"/>
              </a:rPr>
              <a:t>c</a:t>
            </a:r>
            <a:r>
              <a:rPr lang="en-US" sz="1400" b="0" i="0" u="none" strike="noStrike" baseline="0" dirty="0">
                <a:latin typeface="Calibri" panose="020F0502020204030204" pitchFamily="34" charset="0"/>
                <a:cs typeface="Calibri" panose="020F0502020204030204" pitchFamily="34" charset="0"/>
              </a:rPr>
              <a:t>. Who has accelerated the most on customer acquisition?</a:t>
            </a:r>
            <a:endParaRPr lang="en-US" sz="140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6879B3F8-D740-406A-B90A-07DAE00DA3FF}"/>
              </a:ext>
            </a:extLst>
          </p:cNvPr>
          <p:cNvPicPr>
            <a:picLocks noChangeAspect="1"/>
          </p:cNvPicPr>
          <p:nvPr/>
        </p:nvPicPr>
        <p:blipFill>
          <a:blip r:embed="rId2"/>
          <a:stretch>
            <a:fillRect/>
          </a:stretch>
        </p:blipFill>
        <p:spPr>
          <a:xfrm>
            <a:off x="403163" y="671750"/>
            <a:ext cx="6309360" cy="3611511"/>
          </a:xfrm>
          <a:prstGeom prst="rect">
            <a:avLst/>
          </a:prstGeom>
        </p:spPr>
      </p:pic>
      <p:pic>
        <p:nvPicPr>
          <p:cNvPr id="3" name="Picture 2">
            <a:extLst>
              <a:ext uri="{FF2B5EF4-FFF2-40B4-BE49-F238E27FC236}">
                <a16:creationId xmlns:a16="http://schemas.microsoft.com/office/drawing/2014/main" id="{EA66AD33-0A7D-4093-A7D2-96CA80810B8E}"/>
              </a:ext>
            </a:extLst>
          </p:cNvPr>
          <p:cNvPicPr>
            <a:picLocks noChangeAspect="1"/>
          </p:cNvPicPr>
          <p:nvPr/>
        </p:nvPicPr>
        <p:blipFill>
          <a:blip r:embed="rId3"/>
          <a:stretch>
            <a:fillRect/>
          </a:stretch>
        </p:blipFill>
        <p:spPr>
          <a:xfrm>
            <a:off x="7619134" y="854532"/>
            <a:ext cx="4295775" cy="2676525"/>
          </a:xfrm>
          <a:prstGeom prst="rect">
            <a:avLst/>
          </a:prstGeom>
        </p:spPr>
      </p:pic>
      <p:sp>
        <p:nvSpPr>
          <p:cNvPr id="4" name="Rectangle 3">
            <a:extLst>
              <a:ext uri="{FF2B5EF4-FFF2-40B4-BE49-F238E27FC236}">
                <a16:creationId xmlns:a16="http://schemas.microsoft.com/office/drawing/2014/main" id="{D5BF3557-73EB-49F3-BDD6-E4D8983A9396}"/>
              </a:ext>
            </a:extLst>
          </p:cNvPr>
          <p:cNvSpPr/>
          <p:nvPr/>
        </p:nvSpPr>
        <p:spPr>
          <a:xfrm>
            <a:off x="7703127" y="2817091"/>
            <a:ext cx="3962400" cy="24014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44EFA02-7145-4A7A-A0C7-C332456CA82E}"/>
              </a:ext>
            </a:extLst>
          </p:cNvPr>
          <p:cNvSpPr txBox="1"/>
          <p:nvPr/>
        </p:nvSpPr>
        <p:spPr>
          <a:xfrm>
            <a:off x="10839512" y="75606"/>
            <a:ext cx="1218603" cy="261610"/>
          </a:xfrm>
          <a:prstGeom prst="rect">
            <a:avLst/>
          </a:prstGeom>
          <a:noFill/>
        </p:spPr>
        <p:txBody>
          <a:bodyPr wrap="none" rtlCol="0">
            <a:spAutoFit/>
          </a:bodyPr>
          <a:lstStyle/>
          <a:p>
            <a:r>
              <a:rPr lang="en-US" sz="1100" i="1" dirty="0">
                <a:hlinkClick r:id="rId4"/>
              </a:rPr>
              <a:t>Link to Dashboard</a:t>
            </a:r>
            <a:endParaRPr lang="en-US" sz="1100" i="1" dirty="0"/>
          </a:p>
        </p:txBody>
      </p:sp>
    </p:spTree>
    <p:extLst>
      <p:ext uri="{BB962C8B-B14F-4D97-AF65-F5344CB8AC3E}">
        <p14:creationId xmlns:p14="http://schemas.microsoft.com/office/powerpoint/2010/main" val="3033678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D840B0-3909-4979-931C-558484FA9B82}"/>
              </a:ext>
            </a:extLst>
          </p:cNvPr>
          <p:cNvSpPr txBox="1"/>
          <p:nvPr/>
        </p:nvSpPr>
        <p:spPr>
          <a:xfrm>
            <a:off x="197249" y="4715777"/>
            <a:ext cx="10737215" cy="1569660"/>
          </a:xfrm>
          <a:prstGeom prst="rect">
            <a:avLst/>
          </a:prstGeom>
          <a:noFill/>
        </p:spPr>
        <p:txBody>
          <a:bodyPr wrap="square" rtlCol="0">
            <a:spAutoFit/>
          </a:bodyPr>
          <a:lstStyle/>
          <a:p>
            <a:pPr marL="285750" indent="-285750">
              <a:buFont typeface="Arial" panose="020B0604020202020204" pitchFamily="34" charset="0"/>
              <a:buChar char="•"/>
            </a:pPr>
            <a:r>
              <a:rPr lang="en-US" sz="1200" b="1" dirty="0"/>
              <a:t>Groceries</a:t>
            </a:r>
            <a:r>
              <a:rPr lang="en-US" sz="1200" dirty="0"/>
              <a:t> has a % difference of 317% between Commission vs. Promotion Investment, and even when we include the delivery cost, the highest ROI among all categories is from Groceries at 33%.</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Around 60% of the newly acquired users came from Promo.</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Groceries is the only category with positive ROI from all the brands.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Out of the 13 brands under groceries, 11 are from the Enterprise segment (from where the overall order value is comparatively high).</a:t>
            </a:r>
          </a:p>
        </p:txBody>
      </p:sp>
      <p:sp>
        <p:nvSpPr>
          <p:cNvPr id="12" name="TextBox 11">
            <a:extLst>
              <a:ext uri="{FF2B5EF4-FFF2-40B4-BE49-F238E27FC236}">
                <a16:creationId xmlns:a16="http://schemas.microsoft.com/office/drawing/2014/main" id="{EABDF803-6A9C-496D-86FF-D41A3724FFC7}"/>
              </a:ext>
            </a:extLst>
          </p:cNvPr>
          <p:cNvSpPr txBox="1"/>
          <p:nvPr/>
        </p:nvSpPr>
        <p:spPr>
          <a:xfrm>
            <a:off x="0" y="99649"/>
            <a:ext cx="6828183" cy="307777"/>
          </a:xfrm>
          <a:prstGeom prst="rect">
            <a:avLst/>
          </a:prstGeom>
          <a:noFill/>
        </p:spPr>
        <p:txBody>
          <a:bodyPr wrap="square">
            <a:spAutoFit/>
          </a:bodyPr>
          <a:lstStyle/>
          <a:p>
            <a:r>
              <a:rPr lang="en-US" sz="1400" b="0" i="0" u="none" strike="noStrike" baseline="0" dirty="0">
                <a:latin typeface="Calibri" panose="020F0502020204030204" pitchFamily="34" charset="0"/>
                <a:cs typeface="Calibri" panose="020F0502020204030204" pitchFamily="34" charset="0"/>
              </a:rPr>
              <a:t>d. Which merchant should we continue investing promotions on?</a:t>
            </a:r>
            <a:endParaRPr lang="en-US" sz="1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0839132-D4E4-41DD-8AA0-D2B2BD2A7C55}"/>
              </a:ext>
            </a:extLst>
          </p:cNvPr>
          <p:cNvSpPr txBox="1"/>
          <p:nvPr/>
        </p:nvSpPr>
        <p:spPr>
          <a:xfrm>
            <a:off x="10873696" y="88203"/>
            <a:ext cx="1218603" cy="261610"/>
          </a:xfrm>
          <a:prstGeom prst="rect">
            <a:avLst/>
          </a:prstGeom>
          <a:noFill/>
        </p:spPr>
        <p:txBody>
          <a:bodyPr wrap="none" rtlCol="0">
            <a:spAutoFit/>
          </a:bodyPr>
          <a:lstStyle/>
          <a:p>
            <a:r>
              <a:rPr lang="en-US" sz="1100" i="1" dirty="0">
                <a:hlinkClick r:id="rId2"/>
              </a:rPr>
              <a:t>Link to Dashboard</a:t>
            </a:r>
            <a:endParaRPr lang="en-US" sz="1100" i="1" dirty="0"/>
          </a:p>
        </p:txBody>
      </p:sp>
      <p:pic>
        <p:nvPicPr>
          <p:cNvPr id="9" name="Picture 8">
            <a:extLst>
              <a:ext uri="{FF2B5EF4-FFF2-40B4-BE49-F238E27FC236}">
                <a16:creationId xmlns:a16="http://schemas.microsoft.com/office/drawing/2014/main" id="{4CF43FAE-EB58-46D2-B285-D54C3910EDC0}"/>
              </a:ext>
            </a:extLst>
          </p:cNvPr>
          <p:cNvPicPr>
            <a:picLocks noChangeAspect="1"/>
          </p:cNvPicPr>
          <p:nvPr/>
        </p:nvPicPr>
        <p:blipFill>
          <a:blip r:embed="rId3"/>
          <a:stretch>
            <a:fillRect/>
          </a:stretch>
        </p:blipFill>
        <p:spPr>
          <a:xfrm>
            <a:off x="197249" y="468697"/>
            <a:ext cx="11704320" cy="4128195"/>
          </a:xfrm>
          <a:prstGeom prst="rect">
            <a:avLst/>
          </a:prstGeom>
        </p:spPr>
      </p:pic>
    </p:spTree>
    <p:extLst>
      <p:ext uri="{BB962C8B-B14F-4D97-AF65-F5344CB8AC3E}">
        <p14:creationId xmlns:p14="http://schemas.microsoft.com/office/powerpoint/2010/main" val="3698180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2852</TotalTime>
  <Words>1101</Words>
  <Application>Microsoft Office PowerPoint</Application>
  <PresentationFormat>Widescreen</PresentationFormat>
  <Paragraphs>117</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Arial-BoldMT</vt:lpstr>
      <vt:lpstr>ArialMT</vt:lpstr>
      <vt:lpstr>Calibri</vt:lpstr>
      <vt:lpstr>Calibri Light</vt:lpstr>
      <vt:lpstr>Neris Black</vt:lpstr>
      <vt:lpstr>Neris Thin</vt:lpstr>
      <vt:lpstr>Office Theme</vt:lpstr>
      <vt:lpstr>Global Sales Planning &amp; Analytics Associate - NV Sales Ops</vt:lpstr>
      <vt:lpstr>PowerPoint Presentation</vt:lpstr>
      <vt:lpstr>5. Using a lead scoring tool &amp;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Arpita Rawal</dc:creator>
  <cp:lastModifiedBy>Arpita Rawal</cp:lastModifiedBy>
  <cp:revision>1</cp:revision>
  <dcterms:created xsi:type="dcterms:W3CDTF">2022-04-09T22:55:30Z</dcterms:created>
  <dcterms:modified xsi:type="dcterms:W3CDTF">2022-04-15T21:48:40Z</dcterms:modified>
</cp:coreProperties>
</file>