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9A6992D-87F4-4C0F-8577-CF26D517624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CovidProjectPracticeTableau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3BC317F-DB55-49DB-95A7-EF167B6856F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7/4/2024 11:40:18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005C994-35B8-475D-B281-D7B5463127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2024-07-05T06:40:19Z</dcterms:created>
  <dcterms:modified xsi:type="dcterms:W3CDTF">2024-07-05T06:40:19Z</dcterms:modified>
</cp:coreProperties>
</file>