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0" r:id="rId5"/>
    <p:sldId id="267" r:id="rId6"/>
    <p:sldId id="261" r:id="rId7"/>
    <p:sldId id="263" r:id="rId8"/>
    <p:sldId id="259" r:id="rId9"/>
    <p:sldId id="265" r:id="rId10"/>
    <p:sldId id="268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1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DDB889-9E07-4447-8A66-DFA41531D72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26C5E4-E337-4BAA-A584-18A30D1BB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7.01239" TargetMode="External"/><Relationship Id="rId7" Type="http://schemas.openxmlformats.org/officeDocument/2006/relationships/hyperlink" Target="https://www.kaggle.com/uciml/pima-indians-diabetes-database" TargetMode="External"/><Relationship Id="rId2" Type="http://schemas.openxmlformats.org/officeDocument/2006/relationships/hyperlink" Target="https://ieeexplore.ieee.org/abstract/document/12403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eep.xyz/documents/Parallel_Deep_Learning_Pradeep_Singh.pdf" TargetMode="External"/><Relationship Id="rId5" Type="http://schemas.openxmlformats.org/officeDocument/2006/relationships/hyperlink" Target="https://indjst.org/download-article.php?Article_Unique_Id=INDJST7582&amp;Full_Text_Pdf_Download=True" TargetMode="External"/><Relationship Id="rId4" Type="http://schemas.openxmlformats.org/officeDocument/2006/relationships/hyperlink" Target="https://www.academia.edu/24709347/Parallel_Training_of_Artificial_Neural_Networks_Using_Multithreaded_and_Multicore_CPU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657D-25D6-434D-888D-74AEC9C2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Implementation of Parallel Neural Networks using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D7C6-9151-4479-99DE-CFEC58CB9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Arpita Welling</a:t>
            </a:r>
          </a:p>
        </p:txBody>
      </p:sp>
    </p:spTree>
    <p:extLst>
      <p:ext uri="{BB962C8B-B14F-4D97-AF65-F5344CB8AC3E}">
        <p14:creationId xmlns:p14="http://schemas.microsoft.com/office/powerpoint/2010/main" val="280484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656B-1DD5-459C-AEDB-FBF385D8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350F-D91C-4096-9B98-24DDB4EE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Overheads can slow down the parallel speedup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Speedup can be improved with large datasets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number of hidden layers can also improve the speedup. </a:t>
            </a:r>
          </a:p>
        </p:txBody>
      </p:sp>
    </p:spTree>
    <p:extLst>
      <p:ext uri="{BB962C8B-B14F-4D97-AF65-F5344CB8AC3E}">
        <p14:creationId xmlns:p14="http://schemas.microsoft.com/office/powerpoint/2010/main" val="357237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E038-2E01-4B77-903F-70F39AA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8169-39CA-4BC0-8391-AFF814AD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https://ieeexplore.ieee.org/abstract/document/1240376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https://arxiv.org/abs/1507.01239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https://www.academia.edu/24709347/Parallel_Training_of_Artificial_Neural_Networks_Using_Multithreaded_and_Multicore_CPUs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https://indjst.org/download-article.php?Article_Unique_Id=INDJST7582&amp;Full_Text_Pdf_Download=True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https://pdeep.xyz/documents/Parallel_Deep_Learning_Pradeep_Singh.pdf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https://www.kaggle.com/uciml/pima-indians-diabetes-database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70690-6C71-4906-932B-67C1144B76DA}"/>
              </a:ext>
            </a:extLst>
          </p:cNvPr>
          <p:cNvSpPr txBox="1"/>
          <p:nvPr/>
        </p:nvSpPr>
        <p:spPr>
          <a:xfrm>
            <a:off x="3793219" y="1997476"/>
            <a:ext cx="393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19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F9F3-D3AB-4CDA-A846-269CAD4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85DD-83D1-4D65-BCF2-F8895F3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Pima Indian Diabetes dataset (Kaggle)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Classifies a person as diabetic or non-diabetic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8 features: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Pregnancies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Glucose concentration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Blood Pressure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Skin Thickness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Insulin level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Diabetes Pedigree function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112,400 instances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A760-9284-4C5A-80D3-28251F5C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5D42-A9C9-4CF4-BD1D-992D3D43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3 basic layers: input layer, hidden layer(one or more), output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Input layer has multiple nodes, generally, equal to number of features of dataset (8 for this project)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1 hidden layer with 7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Output layer has 1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C10337-EFE5-463D-BF7B-D5F51E25D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3074807"/>
            <a:ext cx="3126105" cy="25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E986-43AC-47F1-85C0-0DD69B9E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training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3A80-B254-4385-AEEC-70A128E4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All layers and weight matrices are initialized to appropriate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Forward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Values of one layer are multiplied by its weight and given as input to activation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Output of activation function is given as input to next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Calculates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Back Propagation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Errors are used to calculate the weight gradient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Weights are updated using weight gradient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Goes on till certain epochs are completed or until error rate is within desired limit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62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64C-E4F7-4C28-A8DC-2FAF3F9D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2BFE-6A27-4A15-AA26-F806FA0A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Parallelism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Divides data between all processes.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Same model for all processes, different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Model Parallelism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Divides nodes of each layer equally among all processes.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Same data is used by all process.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3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9FAE-8C42-4398-BF2A-7B49C917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implementation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F607-D3F2-4A3B-98FB-0E6BAC8F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Parallel: Data set can be distributed over N processes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process gets m/N instances of the data (m=length of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Weight gradients are communicated after each epoch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is also communicated after all epochs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176FD4-44F4-46ED-8882-2240925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30" y="3819618"/>
            <a:ext cx="4453047" cy="23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A92C-063D-41B1-88B1-5F4C5D59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MPI Communication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66AF-272B-4944-8B1F-47F2CD52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Scatter: used to scatter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Broadcast: used to broadcast cost and data split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allReduce</a:t>
            </a:r>
            <a:r>
              <a:rPr lang="en-US" sz="2800" dirty="0"/>
              <a:t>: used to communicate gradients and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Barrier: used to synchronize processes after each epoch</a:t>
            </a:r>
          </a:p>
        </p:txBody>
      </p:sp>
    </p:spTree>
    <p:extLst>
      <p:ext uri="{BB962C8B-B14F-4D97-AF65-F5344CB8AC3E}">
        <p14:creationId xmlns:p14="http://schemas.microsoft.com/office/powerpoint/2010/main" val="40007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6D88-A72B-4328-9172-96081867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Strong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99EC-573B-4A55-A59E-E4D4EEC7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EAC57F-CB98-4AC9-B93B-C25C2CBB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36" y="2320208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21EB-1BE2-469B-BE57-0DF6C879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Weak Scaling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3D4B09-8847-4599-98CA-FE318E78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59" y="2386606"/>
            <a:ext cx="5565191" cy="3343154"/>
          </a:xfrm>
        </p:spPr>
      </p:pic>
    </p:spTree>
    <p:extLst>
      <p:ext uri="{BB962C8B-B14F-4D97-AF65-F5344CB8AC3E}">
        <p14:creationId xmlns:p14="http://schemas.microsoft.com/office/powerpoint/2010/main" val="1403096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455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Implementation of Parallel Neural Networks using MPI</vt:lpstr>
      <vt:lpstr>Dataset</vt:lpstr>
      <vt:lpstr>Neural Networks</vt:lpstr>
      <vt:lpstr>Sequential training of Neural Networks</vt:lpstr>
      <vt:lpstr>Types of Parallel Neural Network</vt:lpstr>
      <vt:lpstr>Parallel implementation of Neural Networks</vt:lpstr>
      <vt:lpstr>Use of MPI Communication collectives</vt:lpstr>
      <vt:lpstr>Results: Strong Scaling</vt:lpstr>
      <vt:lpstr>Results: Weak Scaling</vt:lpstr>
      <vt:lpstr>Challenges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Neural Networks using MPI</dc:title>
  <dc:creator>Welling, Arpita Ajit</dc:creator>
  <cp:lastModifiedBy>Welling, Arpita Ajit</cp:lastModifiedBy>
  <cp:revision>12</cp:revision>
  <dcterms:created xsi:type="dcterms:W3CDTF">2021-10-12T02:35:05Z</dcterms:created>
  <dcterms:modified xsi:type="dcterms:W3CDTF">2021-12-07T16:35:15Z</dcterms:modified>
</cp:coreProperties>
</file>