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rtl="0">
              <a:lnSpc>
                <a:spcPct val="90000"/>
              </a:lnSpc>
              <a:spcBef>
                <a:spcPts val="0"/>
              </a:spcBef>
              <a:buClr>
                <a:srgbClr val="3B5998"/>
              </a:buClr>
              <a:buSzPct val="100000"/>
              <a:buChar char="●"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  <a:latin typeface="Calibri"/>
                <a:ea typeface="Calibri"/>
                <a:cs typeface="Calibri"/>
                <a:sym typeface="Calibri"/>
              </a:rPr>
              <a:t>Start() &amp; Update() -- refer to page in report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hyperlink" Target="http://youtube.com/v/wanzQOLpJA0" TargetMode="External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302381" y="3557867"/>
            <a:ext cx="4726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Arpit Patel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Jaimal Bhairavia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467706" y="394481"/>
            <a:ext cx="83739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EEC 687 | Mobile Computing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000" u="sng">
                <a:solidFill>
                  <a:schemeClr val="lt1"/>
                </a:solidFill>
              </a:rPr>
              <a:t>MazedOut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4100">
                <a:solidFill>
                  <a:schemeClr val="lt1"/>
                </a:solidFill>
              </a:rPr>
              <a:t>Google Cardboard &amp; Virtual Reality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</a:rPr>
              <a:t>Final Report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967325" y="3557875"/>
            <a:ext cx="25836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Dr. Chansu Yu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Issues Encountered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82718" y="1138874"/>
            <a:ext cx="81996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Looking through walls - making game objects opaque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Auto-stop feature 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Exportation problem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Ending the Game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Making Start menu &amp; Scoreboard menu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Scoreboard value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subTitle"/>
          </p:nvPr>
        </p:nvSpPr>
        <p:spPr>
          <a:xfrm>
            <a:off x="385050" y="2214000"/>
            <a:ext cx="8373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800">
                <a:solidFill>
                  <a:schemeClr val="lt1"/>
                </a:solidFill>
              </a:rPr>
              <a:t>Future Work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4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subTitle"/>
          </p:nvPr>
        </p:nvSpPr>
        <p:spPr>
          <a:xfrm>
            <a:off x="385050" y="2214000"/>
            <a:ext cx="8373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800">
                <a:solidFill>
                  <a:schemeClr val="lt1"/>
                </a:solidFill>
              </a:rPr>
              <a:t>Conclusion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sz="4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subTitle"/>
          </p:nvPr>
        </p:nvSpPr>
        <p:spPr>
          <a:xfrm>
            <a:off x="385092" y="1654088"/>
            <a:ext cx="83739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Outline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2718" y="1138874"/>
            <a:ext cx="81996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Development Phases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MazedOut 3.0 - GamePlay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Features Implemented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Scripts implemented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Issues Encountered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Conclusion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Development Phases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2718" y="1138874"/>
            <a:ext cx="81996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Initial Stage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First Maze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Expanded Maze &amp; Canvas</a:t>
            </a:r>
          </a:p>
          <a:p>
            <a:pPr indent="-355600" lvl="0" marL="342900" rtl="0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Final Maze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MazedOut Gameplay</a:t>
            </a:r>
          </a:p>
        </p:txBody>
      </p:sp>
      <p:sp>
        <p:nvSpPr>
          <p:cNvPr descr="MazedOut is application developed in Unity3D." id="152" name="Shape 152" title="MazedOut Game Demo">
            <a:hlinkClick r:id="rId4"/>
          </p:cNvPr>
          <p:cNvSpPr/>
          <p:nvPr/>
        </p:nvSpPr>
        <p:spPr>
          <a:xfrm>
            <a:off x="1281300" y="1186425"/>
            <a:ext cx="6602575" cy="377482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Features Implemented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82725" y="1138875"/>
            <a:ext cx="81996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Coins change color on first click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Coins collected and score updated on second click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Final score displayed on the scoreboard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Game restarts when restart option selected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Features Implemented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82800" y="1138875"/>
            <a:ext cx="81996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Gameplay Instructions on the main menu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scenes interfaced to create main menu and scoreboard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Auto Walk of the player</a:t>
            </a:r>
          </a:p>
          <a:p>
            <a:pPr indent="-355600" lvl="0" marL="342900" rtl="0">
              <a:lnSpc>
                <a:spcPct val="200000"/>
              </a:lnSpc>
              <a:spcBef>
                <a:spcPts val="0"/>
              </a:spcBef>
              <a:buSzPct val="100000"/>
              <a:buFont typeface="Calibri"/>
              <a:buChar char="▪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Stopping by looking at the 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Script Implementation - Start.cs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62" y="1315673"/>
            <a:ext cx="5656675" cy="304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subTitle"/>
          </p:nvPr>
        </p:nvSpPr>
        <p:spPr>
          <a:xfrm>
            <a:off x="395650" y="4353425"/>
            <a:ext cx="8373900" cy="557400"/>
          </a:xfrm>
          <a:prstGeom prst="rect">
            <a:avLst/>
          </a:prstGeom>
          <a:solidFill>
            <a:srgbClr val="D6DCE5"/>
          </a:solidFill>
          <a:ln cap="flat" cmpd="sng" w="76200">
            <a:solidFill>
              <a:srgbClr val="D6DCE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200">
                <a:solidFill>
                  <a:srgbClr val="3B5998"/>
                </a:solidFill>
                <a:highlight>
                  <a:srgbClr val="D6DCE5"/>
                </a:highlight>
              </a:rPr>
              <a:t>SceneManager.LoadScene("Final Maze");</a:t>
            </a:r>
          </a:p>
        </p:txBody>
      </p:sp>
      <p:sp>
        <p:nvSpPr>
          <p:cNvPr id="175" name="Shape 175"/>
          <p:cNvSpPr/>
          <p:nvPr/>
        </p:nvSpPr>
        <p:spPr>
          <a:xfrm>
            <a:off x="345025" y="2560362"/>
            <a:ext cx="582000" cy="557400"/>
          </a:xfrm>
          <a:prstGeom prst="ellipse">
            <a:avLst/>
          </a:prstGeom>
          <a:solidFill>
            <a:srgbClr val="3B59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5998"/>
              </a:solidFill>
              <a:highlight>
                <a:srgbClr val="3B5998"/>
              </a:highlight>
            </a:endParaRPr>
          </a:p>
        </p:txBody>
      </p:sp>
      <p:cxnSp>
        <p:nvCxnSpPr>
          <p:cNvPr id="176" name="Shape 176"/>
          <p:cNvCxnSpPr>
            <a:stCxn id="175" idx="6"/>
            <a:endCxn id="173" idx="1"/>
          </p:cNvCxnSpPr>
          <p:nvPr/>
        </p:nvCxnSpPr>
        <p:spPr>
          <a:xfrm>
            <a:off x="927025" y="2839062"/>
            <a:ext cx="81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>
            <a:stCxn id="173" idx="3"/>
          </p:cNvCxnSpPr>
          <p:nvPr/>
        </p:nvCxnSpPr>
        <p:spPr>
          <a:xfrm>
            <a:off x="7400337" y="2839060"/>
            <a:ext cx="13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Script Implementation - Control.cs</a:t>
            </a: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395650" y="3545425"/>
            <a:ext cx="8373900" cy="1365300"/>
          </a:xfrm>
          <a:prstGeom prst="rect">
            <a:avLst/>
          </a:prstGeom>
          <a:solidFill>
            <a:srgbClr val="D6DCE5"/>
          </a:solidFill>
          <a:ln cap="flat" cmpd="sng" w="76200">
            <a:solidFill>
              <a:srgbClr val="D6DCE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B5998"/>
              </a:buClr>
              <a:buSzPct val="100000"/>
              <a:buChar char="●"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Start() &amp; Update()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B5998"/>
              </a:buClr>
              <a:buSzPct val="100000"/>
              <a:buChar char="●"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hit.collider.name.Contains("coin")  --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SceneManager.LoadScene("Scoreboardscene");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3B5998"/>
              </a:buClr>
              <a:buSzPct val="100000"/>
              <a:buChar char="●"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updatecoin () &amp; updatescore()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423362" y="2458060"/>
            <a:ext cx="67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8086137" y="2381860"/>
            <a:ext cx="69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131" y="1476725"/>
            <a:ext cx="3649018" cy="1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150" y="1476707"/>
            <a:ext cx="3200399" cy="18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subTitle"/>
          </p:nvPr>
        </p:nvSpPr>
        <p:spPr>
          <a:xfrm>
            <a:off x="395652" y="348707"/>
            <a:ext cx="8373900" cy="653700"/>
          </a:xfrm>
          <a:prstGeom prst="rect">
            <a:avLst/>
          </a:prstGeom>
          <a:solidFill>
            <a:srgbClr val="3B5998"/>
          </a:solidFill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3300">
                <a:solidFill>
                  <a:schemeClr val="lt1"/>
                </a:solidFill>
              </a:rPr>
              <a:t>Script Implementation - Scoreboard.cs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95650" y="4205250"/>
            <a:ext cx="8373900" cy="737100"/>
          </a:xfrm>
          <a:prstGeom prst="rect">
            <a:avLst/>
          </a:prstGeom>
          <a:solidFill>
            <a:srgbClr val="D6DCE5"/>
          </a:solidFill>
          <a:ln cap="flat" cmpd="sng" w="76200">
            <a:solidFill>
              <a:srgbClr val="D6DCE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PlayerPrefs.GetInt ("Final Score")  -- Showing Score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000">
                <a:solidFill>
                  <a:srgbClr val="3B5998"/>
                </a:solidFill>
                <a:highlight>
                  <a:srgbClr val="D6DCE5"/>
                </a:highlight>
              </a:rPr>
              <a:t>Reset and quit function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469825" y="2686662"/>
            <a:ext cx="81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98" idx="3"/>
            <a:endCxn id="199" idx="2"/>
          </p:cNvCxnSpPr>
          <p:nvPr/>
        </p:nvCxnSpPr>
        <p:spPr>
          <a:xfrm>
            <a:off x="7247825" y="2686662"/>
            <a:ext cx="88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8130125" y="2407962"/>
            <a:ext cx="582000" cy="557400"/>
          </a:xfrm>
          <a:prstGeom prst="ellipse">
            <a:avLst/>
          </a:prstGeom>
          <a:solidFill>
            <a:srgbClr val="3B59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5998"/>
              </a:solidFill>
              <a:highlight>
                <a:srgbClr val="3B5998"/>
              </a:highlight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25" y="1258224"/>
            <a:ext cx="5937924" cy="28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