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8" r:id="rId11"/>
    <p:sldId id="265" r:id="rId12"/>
    <p:sldId id="266" r:id="rId13"/>
    <p:sldId id="267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276600" cy="5143500"/>
          </a:xfrm>
          <a:custGeom>
            <a:avLst/>
            <a:gdLst/>
            <a:ahLst/>
            <a:cxnLst/>
            <a:rect l="l" t="t" r="r" b="b"/>
            <a:pathLst>
              <a:path w="3276600" h="5143500">
                <a:moveTo>
                  <a:pt x="0" y="5143489"/>
                </a:moveTo>
                <a:lnTo>
                  <a:pt x="3276593" y="5143489"/>
                </a:lnTo>
                <a:lnTo>
                  <a:pt x="3276593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276593" y="25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0" y="5143489"/>
                </a:moveTo>
                <a:lnTo>
                  <a:pt x="5867388" y="5143489"/>
                </a:lnTo>
                <a:lnTo>
                  <a:pt x="5867388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4418" y="838631"/>
            <a:ext cx="82351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276600" cy="5143500"/>
          </a:xfrm>
          <a:custGeom>
            <a:avLst/>
            <a:gdLst/>
            <a:ahLst/>
            <a:cxnLst/>
            <a:rect l="l" t="t" r="r" b="b"/>
            <a:pathLst>
              <a:path w="3276600" h="5143500">
                <a:moveTo>
                  <a:pt x="0" y="5143489"/>
                </a:moveTo>
                <a:lnTo>
                  <a:pt x="3276593" y="5143489"/>
                </a:lnTo>
                <a:lnTo>
                  <a:pt x="3276593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276593" y="25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0" y="5143489"/>
                </a:moveTo>
                <a:lnTo>
                  <a:pt x="5867388" y="5143489"/>
                </a:lnTo>
                <a:lnTo>
                  <a:pt x="5867388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5073" y="883374"/>
            <a:ext cx="3291840" cy="3232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0906" y="150122"/>
            <a:ext cx="4782186" cy="947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6383" y="4245916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8" y="897598"/>
                </a:moveTo>
                <a:lnTo>
                  <a:pt x="0" y="897598"/>
                </a:lnTo>
                <a:lnTo>
                  <a:pt x="897598" y="0"/>
                </a:lnTo>
                <a:lnTo>
                  <a:pt x="897598" y="897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6383" y="4245866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8" y="897598"/>
                </a:moveTo>
                <a:lnTo>
                  <a:pt x="0" y="897598"/>
                </a:lnTo>
                <a:lnTo>
                  <a:pt x="0" y="149599"/>
                </a:lnTo>
                <a:lnTo>
                  <a:pt x="11384" y="92352"/>
                </a:lnTo>
                <a:lnTo>
                  <a:pt x="43824" y="43824"/>
                </a:lnTo>
                <a:lnTo>
                  <a:pt x="92352" y="11384"/>
                </a:lnTo>
                <a:lnTo>
                  <a:pt x="149599" y="0"/>
                </a:lnTo>
                <a:lnTo>
                  <a:pt x="897598" y="0"/>
                </a:lnTo>
                <a:lnTo>
                  <a:pt x="897598" y="897598"/>
                </a:lnTo>
                <a:close/>
              </a:path>
            </a:pathLst>
          </a:custGeom>
          <a:solidFill>
            <a:srgbClr val="FFFFFF">
              <a:alpha val="68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1447" y="1932888"/>
            <a:ext cx="1954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20" dirty="0"/>
              <a:t>AMIGO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120696" y="2853004"/>
            <a:ext cx="2261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Stress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Buster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BOT...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9209" y="3706176"/>
            <a:ext cx="136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-Team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ATOM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23241" y="735923"/>
            <a:ext cx="1962295" cy="3488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4782186" cy="492443"/>
          </a:xfrm>
        </p:spPr>
        <p:txBody>
          <a:bodyPr/>
          <a:lstStyle/>
          <a:p>
            <a:r>
              <a:rPr lang="en-IN" dirty="0" smtClean="0"/>
              <a:t>CHAT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2667000" cy="1384995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User Friendly material design interface for chatting which allows the user to send text via </a:t>
            </a:r>
            <a:r>
              <a:rPr lang="en-IN" smtClean="0">
                <a:solidFill>
                  <a:schemeClr val="bg1"/>
                </a:solidFill>
              </a:rPr>
              <a:t>typing or </a:t>
            </a:r>
            <a:r>
              <a:rPr lang="en-IN" dirty="0" smtClean="0">
                <a:solidFill>
                  <a:schemeClr val="bg1"/>
                </a:solidFill>
              </a:rPr>
              <a:t>speech.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bject 8"/>
          <p:cNvSpPr/>
          <p:nvPr/>
        </p:nvSpPr>
        <p:spPr>
          <a:xfrm>
            <a:off x="3429000" y="209550"/>
            <a:ext cx="220980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321699"/>
            <a:ext cx="2133600" cy="382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220" y="838631"/>
            <a:ext cx="1499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/>
              <a:t>Profile</a:t>
            </a:r>
            <a:r>
              <a:rPr sz="2400" spc="-190" dirty="0"/>
              <a:t> </a:t>
            </a:r>
            <a:r>
              <a:rPr sz="2400" spc="25" dirty="0"/>
              <a:t>Tab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99099" y="1489675"/>
            <a:ext cx="240982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part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displays</a:t>
            </a:r>
            <a:r>
              <a:rPr sz="18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complete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information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about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therapist.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86617" y="357799"/>
            <a:ext cx="2346070" cy="4170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973" y="2218626"/>
            <a:ext cx="3154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" dirty="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sz="420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spc="130" dirty="0">
                <a:solidFill>
                  <a:srgbClr val="FFFFFF"/>
                </a:solidFill>
                <a:latin typeface="Trebuchet MS"/>
                <a:cs typeface="Trebuchet MS"/>
              </a:rPr>
              <a:t>Scope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6167" y="636729"/>
            <a:ext cx="348234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35" dirty="0"/>
              <a:t>This </a:t>
            </a:r>
            <a:r>
              <a:rPr sz="1800" spc="-20" dirty="0"/>
              <a:t>application </a:t>
            </a:r>
            <a:r>
              <a:rPr sz="1800" spc="25" dirty="0"/>
              <a:t>can </a:t>
            </a:r>
            <a:r>
              <a:rPr sz="1800" spc="-15" dirty="0"/>
              <a:t>be </a:t>
            </a:r>
            <a:r>
              <a:rPr sz="1800" spc="-30" dirty="0"/>
              <a:t>extended  </a:t>
            </a:r>
            <a:r>
              <a:rPr sz="1800" spc="-60" dirty="0"/>
              <a:t>further</a:t>
            </a:r>
            <a:r>
              <a:rPr sz="1800" spc="-105" dirty="0"/>
              <a:t> </a:t>
            </a:r>
            <a:r>
              <a:rPr sz="1800" spc="-40" dirty="0"/>
              <a:t>in</a:t>
            </a:r>
            <a:r>
              <a:rPr sz="1800" spc="-110" dirty="0"/>
              <a:t> </a:t>
            </a:r>
            <a:r>
              <a:rPr sz="1800" spc="15" dirty="0"/>
              <a:t>many</a:t>
            </a:r>
            <a:r>
              <a:rPr sz="1800" spc="-105" dirty="0"/>
              <a:t> </a:t>
            </a:r>
            <a:r>
              <a:rPr sz="1800" spc="30" dirty="0"/>
              <a:t>possible</a:t>
            </a:r>
            <a:r>
              <a:rPr sz="1800" spc="-100" dirty="0"/>
              <a:t> </a:t>
            </a:r>
            <a:r>
              <a:rPr sz="1800" spc="45" dirty="0"/>
              <a:t>ways</a:t>
            </a:r>
            <a:r>
              <a:rPr sz="1800" spc="-105" dirty="0"/>
              <a:t> </a:t>
            </a:r>
            <a:r>
              <a:rPr sz="1800" spc="10" dirty="0"/>
              <a:t>and  </a:t>
            </a:r>
            <a:r>
              <a:rPr sz="1800" spc="75" dirty="0"/>
              <a:t>some</a:t>
            </a:r>
            <a:r>
              <a:rPr sz="1800" spc="-110" dirty="0"/>
              <a:t> </a:t>
            </a:r>
            <a:r>
              <a:rPr sz="1800" spc="5" dirty="0"/>
              <a:t>of</a:t>
            </a:r>
            <a:r>
              <a:rPr sz="1800" spc="-105" dirty="0"/>
              <a:t> </a:t>
            </a:r>
            <a:r>
              <a:rPr sz="1800" spc="-20" dirty="0"/>
              <a:t>them</a:t>
            </a:r>
            <a:r>
              <a:rPr sz="1800" spc="-110" dirty="0"/>
              <a:t> </a:t>
            </a:r>
            <a:r>
              <a:rPr sz="1800" spc="-35" dirty="0"/>
              <a:t>are</a:t>
            </a:r>
            <a:r>
              <a:rPr sz="1800" spc="-110" dirty="0"/>
              <a:t> </a:t>
            </a:r>
            <a:r>
              <a:rPr sz="1800" spc="-25" dirty="0"/>
              <a:t>listed</a:t>
            </a:r>
            <a:r>
              <a:rPr sz="1800" spc="-110" dirty="0"/>
              <a:t> </a:t>
            </a:r>
            <a:r>
              <a:rPr sz="1800" spc="-50" dirty="0"/>
              <a:t>below: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4726691" y="1741627"/>
            <a:ext cx="3705225" cy="22332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192405" indent="-366395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sz="1800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more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features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like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stress 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detection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through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facial 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expressions.</a:t>
            </a:r>
            <a:endParaRPr sz="1800">
              <a:latin typeface="Trebuchet MS"/>
              <a:cs typeface="Trebuchet MS"/>
            </a:endParaRPr>
          </a:p>
          <a:p>
            <a:pPr marL="379095" marR="77470" indent="-366395">
              <a:lnSpc>
                <a:spcPct val="1006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Training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bot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-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fetched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therapist for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18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1800">
              <a:latin typeface="Trebuchet MS"/>
              <a:cs typeface="Trebuchet MS"/>
            </a:endParaRPr>
          </a:p>
          <a:p>
            <a:pPr marL="379095" marR="5080" indent="-366395">
              <a:lnSpc>
                <a:spcPct val="1006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algorithm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logic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modified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improve 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application.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3773" y="1063801"/>
            <a:ext cx="2897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Thank</a:t>
            </a:r>
            <a:r>
              <a:rPr sz="4800" spc="-355" dirty="0"/>
              <a:t> </a:t>
            </a:r>
            <a:r>
              <a:rPr sz="4800" spc="105" dirty="0"/>
              <a:t>You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249572" y="2380665"/>
            <a:ext cx="2252720" cy="224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71364" y="2330370"/>
            <a:ext cx="2252720" cy="2252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273" y="845310"/>
            <a:ext cx="6911975" cy="3336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b="1" spc="-135" dirty="0">
                <a:solidFill>
                  <a:srgbClr val="FFFFFF"/>
                </a:solidFill>
                <a:latin typeface="Arial"/>
                <a:cs typeface="Arial"/>
              </a:rPr>
              <a:t>Aim: </a:t>
            </a: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600" spc="20" dirty="0">
                <a:solidFill>
                  <a:srgbClr val="FFFFFF"/>
                </a:solidFill>
                <a:latin typeface="Trebuchet MS"/>
                <a:cs typeface="Trebuchet MS"/>
              </a:rPr>
              <a:t>aim </a:t>
            </a:r>
            <a:r>
              <a:rPr sz="3600" spc="1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3600" spc="-10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600" spc="-30" dirty="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sz="3600" spc="12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3600" spc="-70" dirty="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sz="3600" spc="-95" dirty="0">
                <a:solidFill>
                  <a:srgbClr val="FFFFFF"/>
                </a:solidFill>
                <a:latin typeface="Trebuchet MS"/>
                <a:cs typeface="Trebuchet MS"/>
              </a:rPr>
              <a:t>identify </a:t>
            </a:r>
            <a:r>
              <a:rPr sz="3600" spc="-10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600" spc="110" dirty="0">
                <a:solidFill>
                  <a:srgbClr val="FFFFFF"/>
                </a:solidFill>
                <a:latin typeface="Trebuchet MS"/>
                <a:cs typeface="Trebuchet MS"/>
              </a:rPr>
              <a:t>stress</a:t>
            </a:r>
            <a:r>
              <a:rPr sz="3600" spc="-8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Trebuchet MS"/>
                <a:cs typeface="Trebuchet MS"/>
              </a:rPr>
              <a:t>level </a:t>
            </a:r>
            <a:r>
              <a:rPr sz="3600" spc="3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3600" spc="-10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3600" spc="-45" dirty="0">
                <a:solidFill>
                  <a:srgbClr val="FFFFFF"/>
                </a:solidFill>
                <a:latin typeface="Trebuchet MS"/>
                <a:cs typeface="Trebuchet MS"/>
              </a:rPr>
              <a:t>bot 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try </a:t>
            </a:r>
            <a:r>
              <a:rPr sz="3600" spc="-7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3600" spc="-40" dirty="0">
                <a:solidFill>
                  <a:srgbClr val="FFFFFF"/>
                </a:solidFill>
                <a:latin typeface="Trebuchet MS"/>
                <a:cs typeface="Trebuchet MS"/>
              </a:rPr>
              <a:t>cheer </a:t>
            </a:r>
            <a:r>
              <a:rPr sz="3600" spc="10" dirty="0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sz="3600" spc="-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600" spc="-45" dirty="0">
                <a:solidFill>
                  <a:srgbClr val="FFFFFF"/>
                </a:solidFill>
                <a:latin typeface="Trebuchet MS"/>
                <a:cs typeface="Trebuchet MS"/>
              </a:rPr>
              <a:t>user.</a:t>
            </a:r>
            <a:endParaRPr sz="3600">
              <a:latin typeface="Trebuchet MS"/>
              <a:cs typeface="Trebuchet MS"/>
            </a:endParaRPr>
          </a:p>
          <a:p>
            <a:pPr marL="12700" marR="1027430">
              <a:lnSpc>
                <a:spcPct val="100699"/>
              </a:lnSpc>
            </a:pP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600" spc="-30" dirty="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sz="3600" spc="90" dirty="0">
                <a:solidFill>
                  <a:srgbClr val="FFFFFF"/>
                </a:solidFill>
                <a:latin typeface="Trebuchet MS"/>
                <a:cs typeface="Trebuchet MS"/>
              </a:rPr>
              <a:t>also </a:t>
            </a:r>
            <a:r>
              <a:rPr sz="3600" spc="10" dirty="0">
                <a:solidFill>
                  <a:srgbClr val="FFFFFF"/>
                </a:solidFill>
                <a:latin typeface="Trebuchet MS"/>
                <a:cs typeface="Trebuchet MS"/>
              </a:rPr>
              <a:t>provides  </a:t>
            </a:r>
            <a:r>
              <a:rPr sz="3600" spc="-35" dirty="0">
                <a:solidFill>
                  <a:srgbClr val="FFFFFF"/>
                </a:solidFill>
                <a:latin typeface="Trebuchet MS"/>
                <a:cs typeface="Trebuchet MS"/>
              </a:rPr>
              <a:t>information 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about </a:t>
            </a:r>
            <a:r>
              <a:rPr sz="3600" spc="-10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spc="-6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Trebuchet MS"/>
                <a:cs typeface="Trebuchet MS"/>
              </a:rPr>
              <a:t>nearby  </a:t>
            </a:r>
            <a:r>
              <a:rPr sz="3600" spc="-50" dirty="0">
                <a:solidFill>
                  <a:srgbClr val="FFFFFF"/>
                </a:solidFill>
                <a:latin typeface="Trebuchet MS"/>
                <a:cs typeface="Trebuchet MS"/>
              </a:rPr>
              <a:t>therapist </a:t>
            </a:r>
            <a:r>
              <a:rPr sz="3600" spc="-5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600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Trebuchet MS"/>
                <a:cs typeface="Trebuchet MS"/>
              </a:rPr>
              <a:t>consultation.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9490" y="0"/>
            <a:ext cx="4594490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073" y="596354"/>
            <a:ext cx="209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Arial"/>
                <a:cs typeface="Arial"/>
              </a:rPr>
              <a:t>Stress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46000"/>
              </a:lnSpc>
              <a:spcBef>
                <a:spcPts val="120"/>
              </a:spcBef>
            </a:pPr>
            <a:r>
              <a:rPr spc="110" dirty="0"/>
              <a:t>A </a:t>
            </a:r>
            <a:r>
              <a:rPr spc="5" dirty="0"/>
              <a:t>high </a:t>
            </a:r>
            <a:r>
              <a:rPr spc="120" dirty="0"/>
              <a:t>46% </a:t>
            </a:r>
            <a:r>
              <a:rPr spc="5" dirty="0"/>
              <a:t>of </a:t>
            </a:r>
            <a:r>
              <a:rPr spc="-55" dirty="0"/>
              <a:t>the </a:t>
            </a:r>
            <a:r>
              <a:rPr spc="-15" dirty="0"/>
              <a:t>workforce </a:t>
            </a:r>
            <a:r>
              <a:rPr spc="-40" dirty="0"/>
              <a:t>in  </a:t>
            </a:r>
            <a:r>
              <a:rPr spc="5" dirty="0"/>
              <a:t>organizations </a:t>
            </a:r>
            <a:r>
              <a:rPr spc="-40" dirty="0"/>
              <a:t>in </a:t>
            </a:r>
            <a:r>
              <a:rPr spc="-15" dirty="0"/>
              <a:t>India </a:t>
            </a:r>
            <a:r>
              <a:rPr spc="20" dirty="0"/>
              <a:t>suffers  </a:t>
            </a:r>
            <a:r>
              <a:rPr spc="-5" dirty="0"/>
              <a:t>from</a:t>
            </a:r>
            <a:r>
              <a:rPr spc="-110" dirty="0"/>
              <a:t> </a:t>
            </a:r>
            <a:r>
              <a:rPr spc="75" dirty="0"/>
              <a:t>some</a:t>
            </a:r>
            <a:r>
              <a:rPr spc="-105" dirty="0"/>
              <a:t> </a:t>
            </a:r>
            <a:r>
              <a:rPr spc="-20" dirty="0"/>
              <a:t>or</a:t>
            </a:r>
            <a:r>
              <a:rPr spc="-110" dirty="0"/>
              <a:t> </a:t>
            </a:r>
            <a:r>
              <a:rPr spc="-55" dirty="0"/>
              <a:t>the</a:t>
            </a:r>
            <a:r>
              <a:rPr spc="-110" dirty="0"/>
              <a:t> </a:t>
            </a:r>
            <a:r>
              <a:rPr spc="-40" dirty="0"/>
              <a:t>other</a:t>
            </a:r>
            <a:r>
              <a:rPr spc="-110" dirty="0"/>
              <a:t> </a:t>
            </a:r>
            <a:r>
              <a:rPr spc="35" dirty="0"/>
              <a:t>forms</a:t>
            </a:r>
            <a:r>
              <a:rPr spc="-105" dirty="0"/>
              <a:t> </a:t>
            </a:r>
            <a:r>
              <a:rPr spc="5" dirty="0"/>
              <a:t>of  </a:t>
            </a:r>
            <a:r>
              <a:rPr spc="50" dirty="0"/>
              <a:t>stress </a:t>
            </a:r>
            <a:r>
              <a:rPr spc="-10" dirty="0"/>
              <a:t>leading </a:t>
            </a:r>
            <a:r>
              <a:rPr spc="-35" dirty="0"/>
              <a:t>to </a:t>
            </a:r>
            <a:r>
              <a:rPr spc="-15" dirty="0"/>
              <a:t>hypertension  </a:t>
            </a:r>
            <a:r>
              <a:rPr spc="15" dirty="0"/>
              <a:t>and </a:t>
            </a:r>
            <a:r>
              <a:rPr spc="-40" dirty="0"/>
              <a:t>other </a:t>
            </a:r>
            <a:r>
              <a:rPr spc="-5" dirty="0"/>
              <a:t>severe </a:t>
            </a:r>
            <a:r>
              <a:rPr spc="-40" dirty="0"/>
              <a:t>health  </a:t>
            </a:r>
            <a:r>
              <a:rPr spc="-10" dirty="0"/>
              <a:t>problems. Develop </a:t>
            </a:r>
            <a:r>
              <a:rPr spc="30" dirty="0"/>
              <a:t>a </a:t>
            </a:r>
            <a:r>
              <a:rPr dirty="0"/>
              <a:t>solution </a:t>
            </a:r>
            <a:r>
              <a:rPr spc="-40" dirty="0"/>
              <a:t>to  </a:t>
            </a:r>
            <a:r>
              <a:rPr spc="-20" dirty="0"/>
              <a:t>reduce </a:t>
            </a:r>
            <a:r>
              <a:rPr spc="-55" dirty="0"/>
              <a:t>the </a:t>
            </a:r>
            <a:r>
              <a:rPr spc="50" dirty="0"/>
              <a:t>stress </a:t>
            </a:r>
            <a:r>
              <a:rPr spc="-15" dirty="0"/>
              <a:t>levels </a:t>
            </a:r>
            <a:r>
              <a:rPr spc="5" dirty="0"/>
              <a:t>of  </a:t>
            </a:r>
            <a:r>
              <a:rPr spc="-30" dirty="0"/>
              <a:t>citizens.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2715" y="2057868"/>
            <a:ext cx="30124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420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endParaRPr sz="4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91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85340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9589" y="2218622"/>
            <a:ext cx="2952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The</a:t>
            </a:r>
            <a:r>
              <a:rPr sz="4200" spc="-310" dirty="0"/>
              <a:t> </a:t>
            </a:r>
            <a:r>
              <a:rPr sz="4200" spc="5" dirty="0"/>
              <a:t>solution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5012518" y="650919"/>
            <a:ext cx="368046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overcome 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this,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sz="2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come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idea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AI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stress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buster 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chatbot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try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cheer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up 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user 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provides 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information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about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nearby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therapist 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for 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consultation.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905" y="821981"/>
            <a:ext cx="1475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/>
              <a:t>AI</a:t>
            </a:r>
            <a:r>
              <a:rPr sz="2400" spc="-190" dirty="0"/>
              <a:t> </a:t>
            </a:r>
            <a:r>
              <a:rPr sz="2400" dirty="0"/>
              <a:t>ChatBot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99099" y="1489675"/>
            <a:ext cx="265176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chatbot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chats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with  the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person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via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speech 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input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gives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output to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voice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format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so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user 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does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not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feels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he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is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chatting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bot.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7542" y="341156"/>
            <a:ext cx="1927346" cy="3426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6213" y="1989146"/>
            <a:ext cx="3195968" cy="2888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50693"/>
            <a:ext cx="9144000" cy="1793239"/>
          </a:xfrm>
          <a:custGeom>
            <a:avLst/>
            <a:gdLst/>
            <a:ahLst/>
            <a:cxnLst/>
            <a:rect l="l" t="t" r="r" b="b"/>
            <a:pathLst>
              <a:path w="9144000" h="1793239">
                <a:moveTo>
                  <a:pt x="0" y="1792796"/>
                </a:moveTo>
                <a:lnTo>
                  <a:pt x="9143981" y="1792796"/>
                </a:lnTo>
                <a:lnTo>
                  <a:pt x="9143981" y="0"/>
                </a:lnTo>
                <a:lnTo>
                  <a:pt x="0" y="0"/>
                </a:lnTo>
                <a:lnTo>
                  <a:pt x="0" y="1792796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350895"/>
          </a:xfrm>
          <a:custGeom>
            <a:avLst/>
            <a:gdLst/>
            <a:ahLst/>
            <a:cxnLst/>
            <a:rect l="l" t="t" r="r" b="b"/>
            <a:pathLst>
              <a:path w="9144000" h="3350895">
                <a:moveTo>
                  <a:pt x="0" y="3350693"/>
                </a:moveTo>
                <a:lnTo>
                  <a:pt x="0" y="0"/>
                </a:lnTo>
                <a:lnTo>
                  <a:pt x="9143981" y="0"/>
                </a:lnTo>
                <a:lnTo>
                  <a:pt x="9143981" y="3350693"/>
                </a:lnTo>
                <a:lnTo>
                  <a:pt x="0" y="3350693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pc="60" dirty="0"/>
              <a:t>Components</a:t>
            </a: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1600" i="1" spc="-50" dirty="0">
                <a:latin typeface="Arial"/>
                <a:cs typeface="Arial"/>
              </a:rPr>
              <a:t>The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application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15" dirty="0">
                <a:latin typeface="Arial"/>
                <a:cs typeface="Arial"/>
              </a:rPr>
              <a:t>is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-15" dirty="0">
                <a:latin typeface="Arial"/>
                <a:cs typeface="Arial"/>
              </a:rPr>
              <a:t>divided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15" dirty="0">
                <a:latin typeface="Arial"/>
                <a:cs typeface="Arial"/>
              </a:rPr>
              <a:t>into</a:t>
            </a:r>
            <a:r>
              <a:rPr sz="1600" i="1" spc="-55" dirty="0">
                <a:latin typeface="Arial"/>
                <a:cs typeface="Arial"/>
              </a:rPr>
              <a:t> </a:t>
            </a:r>
            <a:r>
              <a:rPr sz="1600" i="1" spc="-20" dirty="0">
                <a:latin typeface="Arial"/>
                <a:cs typeface="Arial"/>
              </a:rPr>
              <a:t>three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different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modules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215" y="1619776"/>
            <a:ext cx="20897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34060" marR="5080" indent="-721995">
              <a:lnSpc>
                <a:spcPct val="100699"/>
              </a:lnSpc>
              <a:spcBef>
                <a:spcPts val="85"/>
              </a:spcBef>
            </a:pP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AI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ChatBot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relieve 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stress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10697" y="2243295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4003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5029" y="2211958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19" y="31337"/>
                </a:moveTo>
                <a:lnTo>
                  <a:pt x="7014" y="31337"/>
                </a:lnTo>
                <a:lnTo>
                  <a:pt x="0" y="24322"/>
                </a:lnTo>
                <a:lnTo>
                  <a:pt x="0" y="7014"/>
                </a:lnTo>
                <a:lnTo>
                  <a:pt x="7014" y="0"/>
                </a:lnTo>
                <a:lnTo>
                  <a:pt x="24319" y="0"/>
                </a:lnTo>
                <a:lnTo>
                  <a:pt x="31334" y="7014"/>
                </a:lnTo>
                <a:lnTo>
                  <a:pt x="31334" y="24322"/>
                </a:lnTo>
                <a:lnTo>
                  <a:pt x="24319" y="313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5029" y="2211958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5667" y="0"/>
                </a:moveTo>
                <a:lnTo>
                  <a:pt x="24319" y="0"/>
                </a:lnTo>
                <a:lnTo>
                  <a:pt x="31334" y="7014"/>
                </a:lnTo>
                <a:lnTo>
                  <a:pt x="31334" y="15667"/>
                </a:lnTo>
                <a:lnTo>
                  <a:pt x="31334" y="24322"/>
                </a:lnTo>
                <a:lnTo>
                  <a:pt x="24319" y="31337"/>
                </a:lnTo>
                <a:lnTo>
                  <a:pt x="15667" y="31337"/>
                </a:lnTo>
                <a:lnTo>
                  <a:pt x="7014" y="31337"/>
                </a:lnTo>
                <a:lnTo>
                  <a:pt x="0" y="24322"/>
                </a:lnTo>
                <a:lnTo>
                  <a:pt x="0" y="15667"/>
                </a:lnTo>
                <a:lnTo>
                  <a:pt x="0" y="7014"/>
                </a:lnTo>
                <a:lnTo>
                  <a:pt x="7014" y="0"/>
                </a:lnTo>
                <a:lnTo>
                  <a:pt x="15667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47929" y="1619776"/>
            <a:ext cx="281241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45490" marR="5080" indent="-733425">
              <a:lnSpc>
                <a:spcPct val="100699"/>
              </a:lnSpc>
              <a:spcBef>
                <a:spcPts val="85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Sentiment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through 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Speech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56341" y="2203003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400391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40666" y="217166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4" y="31337"/>
                </a:moveTo>
                <a:lnTo>
                  <a:pt x="6999" y="31337"/>
                </a:lnTo>
                <a:lnTo>
                  <a:pt x="0" y="24322"/>
                </a:lnTo>
                <a:lnTo>
                  <a:pt x="0" y="7014"/>
                </a:lnTo>
                <a:lnTo>
                  <a:pt x="6999" y="0"/>
                </a:lnTo>
                <a:lnTo>
                  <a:pt x="24324" y="0"/>
                </a:lnTo>
                <a:lnTo>
                  <a:pt x="31324" y="7014"/>
                </a:lnTo>
                <a:lnTo>
                  <a:pt x="31324" y="24322"/>
                </a:lnTo>
                <a:lnTo>
                  <a:pt x="24324" y="313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0666" y="217166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5674" y="0"/>
                </a:moveTo>
                <a:lnTo>
                  <a:pt x="24324" y="0"/>
                </a:lnTo>
                <a:lnTo>
                  <a:pt x="31324" y="7014"/>
                </a:lnTo>
                <a:lnTo>
                  <a:pt x="31324" y="15669"/>
                </a:lnTo>
                <a:lnTo>
                  <a:pt x="31324" y="24322"/>
                </a:lnTo>
                <a:lnTo>
                  <a:pt x="24324" y="31337"/>
                </a:lnTo>
                <a:lnTo>
                  <a:pt x="15674" y="31337"/>
                </a:lnTo>
                <a:lnTo>
                  <a:pt x="6999" y="31337"/>
                </a:lnTo>
                <a:lnTo>
                  <a:pt x="0" y="24322"/>
                </a:lnTo>
                <a:lnTo>
                  <a:pt x="0" y="15669"/>
                </a:lnTo>
                <a:lnTo>
                  <a:pt x="0" y="7014"/>
                </a:lnTo>
                <a:lnTo>
                  <a:pt x="6999" y="0"/>
                </a:lnTo>
                <a:lnTo>
                  <a:pt x="1567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99961" y="1579476"/>
            <a:ext cx="1942464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92125" marR="5080" indent="-480059">
              <a:lnSpc>
                <a:spcPct val="100699"/>
              </a:lnSpc>
              <a:spcBef>
                <a:spcPts val="85"/>
              </a:spcBef>
            </a:pP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Suggesting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Nearby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Therapist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72884" y="2203003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400391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57209" y="217166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4" y="31337"/>
                </a:moveTo>
                <a:lnTo>
                  <a:pt x="7024" y="31337"/>
                </a:lnTo>
                <a:lnTo>
                  <a:pt x="0" y="24322"/>
                </a:lnTo>
                <a:lnTo>
                  <a:pt x="0" y="7014"/>
                </a:lnTo>
                <a:lnTo>
                  <a:pt x="7024" y="0"/>
                </a:lnTo>
                <a:lnTo>
                  <a:pt x="24324" y="0"/>
                </a:lnTo>
                <a:lnTo>
                  <a:pt x="31349" y="7014"/>
                </a:lnTo>
                <a:lnTo>
                  <a:pt x="31349" y="24322"/>
                </a:lnTo>
                <a:lnTo>
                  <a:pt x="24324" y="313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7209" y="217166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5674" y="0"/>
                </a:moveTo>
                <a:lnTo>
                  <a:pt x="24324" y="0"/>
                </a:lnTo>
                <a:lnTo>
                  <a:pt x="31349" y="7014"/>
                </a:lnTo>
                <a:lnTo>
                  <a:pt x="31349" y="15669"/>
                </a:lnTo>
                <a:lnTo>
                  <a:pt x="31349" y="24322"/>
                </a:lnTo>
                <a:lnTo>
                  <a:pt x="24324" y="31337"/>
                </a:lnTo>
                <a:lnTo>
                  <a:pt x="15674" y="31337"/>
                </a:lnTo>
                <a:lnTo>
                  <a:pt x="7024" y="31337"/>
                </a:lnTo>
                <a:lnTo>
                  <a:pt x="0" y="24322"/>
                </a:lnTo>
                <a:lnTo>
                  <a:pt x="0" y="15669"/>
                </a:lnTo>
                <a:lnTo>
                  <a:pt x="0" y="7014"/>
                </a:lnTo>
                <a:lnTo>
                  <a:pt x="7024" y="0"/>
                </a:lnTo>
                <a:lnTo>
                  <a:pt x="1567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7886" y="2495194"/>
            <a:ext cx="2005620" cy="2005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73044" y="2813094"/>
            <a:ext cx="3166593" cy="1240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0262" y="2643694"/>
            <a:ext cx="1865246" cy="18652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02" y="838631"/>
            <a:ext cx="2567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/>
              <a:t>Stress</a:t>
            </a:r>
            <a:r>
              <a:rPr sz="2400" spc="-204" dirty="0"/>
              <a:t> </a:t>
            </a:r>
            <a:r>
              <a:rPr sz="2400" dirty="0"/>
              <a:t>Recognition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99099" y="1489675"/>
            <a:ext cx="256159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uses 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speech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recognition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determine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level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stress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recognising</a:t>
            </a:r>
            <a:r>
              <a:rPr sz="1800" spc="-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 level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amplitude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person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while</a:t>
            </a:r>
            <a:r>
              <a:rPr sz="18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talking.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57267" y="357799"/>
            <a:ext cx="4751590" cy="2295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7267" y="2903044"/>
            <a:ext cx="4638765" cy="1904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08" y="838631"/>
            <a:ext cx="1873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/>
              <a:t>Landing</a:t>
            </a:r>
            <a:r>
              <a:rPr sz="2400" spc="-190" dirty="0"/>
              <a:t> </a:t>
            </a:r>
            <a:r>
              <a:rPr sz="2400" spc="75" dirty="0"/>
              <a:t>Page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99099" y="1489675"/>
            <a:ext cx="237109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home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screen 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consists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login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sign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page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user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needs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feed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in 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his/her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information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for 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bot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analysis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person.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46617" y="357799"/>
            <a:ext cx="2069943" cy="3679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0036" y="1151997"/>
            <a:ext cx="2132495" cy="3791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418" y="838631"/>
            <a:ext cx="2338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Nearby</a:t>
            </a:r>
            <a:r>
              <a:rPr sz="24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Therapist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099" y="1489675"/>
            <a:ext cx="250698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part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suggests</a:t>
            </a:r>
            <a:r>
              <a:rPr sz="18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nearby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therapist.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83437" y="1217597"/>
            <a:ext cx="2099193" cy="3731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5292" y="453099"/>
            <a:ext cx="2186920" cy="388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346</Words>
  <Application>Microsoft Office PowerPoint</Application>
  <PresentationFormat>On-screen Show (16:9)</PresentationFormat>
  <Paragraphs>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AMIGO</vt:lpstr>
      <vt:lpstr>Slide 2</vt:lpstr>
      <vt:lpstr>Stress Management</vt:lpstr>
      <vt:lpstr>The solution</vt:lpstr>
      <vt:lpstr>AI ChatBot</vt:lpstr>
      <vt:lpstr>Components The application is divided into three different modules</vt:lpstr>
      <vt:lpstr>Stress Recognition</vt:lpstr>
      <vt:lpstr>Landing Page</vt:lpstr>
      <vt:lpstr>Slide 9</vt:lpstr>
      <vt:lpstr>CHAT INTERFACE</vt:lpstr>
      <vt:lpstr>Profile Tab</vt:lpstr>
      <vt:lpstr>This application can be extended  further in many possible ways and  some of them are listed below: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AMIGO</dc:title>
  <cp:lastModifiedBy>mohit gupta</cp:lastModifiedBy>
  <cp:revision>5</cp:revision>
  <dcterms:created xsi:type="dcterms:W3CDTF">2018-02-03T17:34:24Z</dcterms:created>
  <dcterms:modified xsi:type="dcterms:W3CDTF">2018-04-22T05:42:21Z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2018-02-03T00:00:00Z</vt:filetime>
  </property>
</Properties>
</file>