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1" r:id="rId1"/>
  </p:sldMasterIdLst>
  <p:notesMasterIdLst>
    <p:notesMasterId r:id="rId37"/>
  </p:notesMasterIdLst>
  <p:handoutMasterIdLst>
    <p:handoutMasterId r:id="rId38"/>
  </p:handoutMasterIdLst>
  <p:sldIdLst>
    <p:sldId id="256" r:id="rId2"/>
    <p:sldId id="308" r:id="rId3"/>
    <p:sldId id="310" r:id="rId4"/>
    <p:sldId id="311" r:id="rId5"/>
    <p:sldId id="312" r:id="rId6"/>
    <p:sldId id="313" r:id="rId7"/>
    <p:sldId id="314" r:id="rId8"/>
    <p:sldId id="315" r:id="rId9"/>
    <p:sldId id="316" r:id="rId10"/>
    <p:sldId id="317" r:id="rId11"/>
    <p:sldId id="318" r:id="rId12"/>
    <p:sldId id="319" r:id="rId13"/>
    <p:sldId id="320" r:id="rId14"/>
    <p:sldId id="322" r:id="rId15"/>
    <p:sldId id="323" r:id="rId16"/>
    <p:sldId id="324" r:id="rId17"/>
    <p:sldId id="325" r:id="rId18"/>
    <p:sldId id="326" r:id="rId19"/>
    <p:sldId id="327" r:id="rId20"/>
    <p:sldId id="328" r:id="rId21"/>
    <p:sldId id="329" r:id="rId22"/>
    <p:sldId id="331" r:id="rId23"/>
    <p:sldId id="332" r:id="rId24"/>
    <p:sldId id="333" r:id="rId25"/>
    <p:sldId id="334" r:id="rId26"/>
    <p:sldId id="335" r:id="rId27"/>
    <p:sldId id="336" r:id="rId28"/>
    <p:sldId id="337" r:id="rId29"/>
    <p:sldId id="338" r:id="rId30"/>
    <p:sldId id="339" r:id="rId31"/>
    <p:sldId id="340" r:id="rId32"/>
    <p:sldId id="341" r:id="rId33"/>
    <p:sldId id="342" r:id="rId34"/>
    <p:sldId id="343" r:id="rId35"/>
    <p:sldId id="294" r:id="rId36"/>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6E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0" autoAdjust="0"/>
    <p:restoredTop sz="78713" autoAdjust="0"/>
  </p:normalViewPr>
  <p:slideViewPr>
    <p:cSldViewPr snapToGrid="0" snapToObjects="1">
      <p:cViewPr varScale="1">
        <p:scale>
          <a:sx n="91" d="100"/>
          <a:sy n="91" d="100"/>
        </p:scale>
        <p:origin x="2184" y="78"/>
      </p:cViewPr>
      <p:guideLst>
        <p:guide orient="horz" pos="2160"/>
        <p:guide pos="2880"/>
      </p:guideLst>
    </p:cSldViewPr>
  </p:slideViewPr>
  <p:outlineViewPr>
    <p:cViewPr>
      <p:scale>
        <a:sx n="33" d="100"/>
        <a:sy n="33" d="100"/>
      </p:scale>
      <p:origin x="0" y="45952"/>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cs typeface="+mn-cs"/>
              </a:defRPr>
            </a:lvl1pPr>
          </a:lstStyle>
          <a:p>
            <a:pPr>
              <a:defRPr/>
            </a:pPr>
            <a:fld id="{39DB3729-BA3C-4D67-84B3-F2D77AA37A30}" type="datetimeFigureOut">
              <a:rPr lang="en-US"/>
              <a:pPr>
                <a:defRPr/>
              </a:pPr>
              <a:t>30-May-20</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cs typeface="+mn-cs"/>
              </a:defRPr>
            </a:lvl1pPr>
          </a:lstStyle>
          <a:p>
            <a:pPr>
              <a:defRPr/>
            </a:pPr>
            <a:fld id="{8BF727E0-A961-417B-A0E4-0DF79B41EAA4}" type="slidenum">
              <a:rPr lang="en-US"/>
              <a:pPr>
                <a:defRPr/>
              </a:pPr>
              <a:t>‹#›</a:t>
            </a:fld>
            <a:endParaRPr lang="en-US" dirty="0"/>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cs typeface="+mn-cs"/>
              </a:defRPr>
            </a:lvl1pPr>
          </a:lstStyle>
          <a:p>
            <a:pPr>
              <a:defRPr/>
            </a:pPr>
            <a:fld id="{9D29ED59-466E-4A0B-AD19-77B086A70FA5}" type="datetimeFigureOut">
              <a:rPr lang="en-US"/>
              <a:pPr>
                <a:defRPr/>
              </a:pPr>
              <a:t>30-May-20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cs typeface="+mn-cs"/>
              </a:defRPr>
            </a:lvl1pPr>
          </a:lstStyle>
          <a:p>
            <a:pPr>
              <a:defRPr/>
            </a:pPr>
            <a:fld id="{105D668C-E768-42F7-B67F-3708D9DFEB41}" type="slidenum">
              <a:rPr lang="en-US"/>
              <a:pPr>
                <a:defRPr/>
              </a:pPr>
              <a:t>‹#›</a:t>
            </a:fld>
            <a:endParaRPr lang="en-US" dirty="0"/>
          </a:p>
        </p:txBody>
      </p:sp>
    </p:spTree>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ＭＳ Ｐゴシック" pitchFamily="-72" charset="-128"/>
        <a:cs typeface="ＭＳ Ｐゴシック" pitchFamily="-72"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pitchFamily="-72"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pitchFamily="-72"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pitchFamily="-72"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pitchFamily="-72"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Slide Image Placeholder 1"/>
          <p:cNvSpPr>
            <a:spLocks noGrp="1" noRot="1" noChangeAspect="1"/>
          </p:cNvSpPr>
          <p:nvPr>
            <p:ph type="sldImg"/>
          </p:nvPr>
        </p:nvSpPr>
        <p:spPr bwMode="auto">
          <a:noFill/>
          <a:ln>
            <a:solidFill>
              <a:srgbClr val="000000"/>
            </a:solidFill>
            <a:miter lim="800000"/>
            <a:headEnd/>
            <a:tailEnd/>
          </a:ln>
        </p:spPr>
      </p:sp>
      <p:sp>
        <p:nvSpPr>
          <p:cNvPr id="8194" name="Notes Placeholder 2"/>
          <p:cNvSpPr>
            <a:spLocks noGrp="1"/>
          </p:cNvSpPr>
          <p:nvPr>
            <p:ph type="body" idx="1"/>
          </p:nvPr>
        </p:nvSpPr>
        <p:spPr bwMode="auto">
          <a:noFill/>
        </p:spPr>
        <p:txBody>
          <a:bodyPr/>
          <a:lstStyle/>
          <a:p>
            <a:pPr eaLnBrk="1" hangingPunct="1">
              <a:spcBef>
                <a:spcPct val="0"/>
              </a:spcBef>
            </a:pPr>
            <a:endParaRPr lang="en-US" sz="1800" smtClean="0">
              <a:ea typeface="ＭＳ Ｐゴシック" pitchFamily="34" charset="-128"/>
            </a:endParaRPr>
          </a:p>
        </p:txBody>
      </p:sp>
      <p:sp>
        <p:nvSpPr>
          <p:cNvPr id="1638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927947A-7B40-4BAA-8623-C159AE183E36}" type="slidenum">
              <a:rPr lang="en-US">
                <a:ea typeface="ＭＳ Ｐゴシック" pitchFamily="-72" charset="-128"/>
                <a:cs typeface="ＭＳ Ｐゴシック" pitchFamily="-72" charset="-128"/>
              </a:rPr>
              <a:pPr fontAlgn="base">
                <a:spcBef>
                  <a:spcPct val="0"/>
                </a:spcBef>
                <a:spcAft>
                  <a:spcPct val="0"/>
                </a:spcAft>
                <a:defRPr/>
              </a:pPr>
              <a:t>1</a:t>
            </a:fld>
            <a:endParaRPr lang="en-US">
              <a:ea typeface="ＭＳ Ｐゴシック" pitchFamily="-72" charset="-128"/>
              <a:cs typeface="ＭＳ Ｐゴシック" pitchFamily="-72"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Slide Image Placeholder 1"/>
          <p:cNvSpPr>
            <a:spLocks noGrp="1" noRot="1" noChangeAspect="1"/>
          </p:cNvSpPr>
          <p:nvPr>
            <p:ph type="sldImg"/>
          </p:nvPr>
        </p:nvSpPr>
        <p:spPr bwMode="auto">
          <a:noFill/>
          <a:ln>
            <a:solidFill>
              <a:srgbClr val="000000"/>
            </a:solidFill>
            <a:miter lim="800000"/>
            <a:headEnd/>
            <a:tailEnd/>
          </a:ln>
        </p:spPr>
      </p:sp>
      <p:sp>
        <p:nvSpPr>
          <p:cNvPr id="26626" name="Notes Placeholder 2"/>
          <p:cNvSpPr>
            <a:spLocks noGrp="1"/>
          </p:cNvSpPr>
          <p:nvPr>
            <p:ph type="body" idx="1"/>
          </p:nvPr>
        </p:nvSpPr>
        <p:spPr bwMode="auto">
          <a:noFill/>
        </p:spPr>
        <p:txBody>
          <a:bodyPr/>
          <a:lstStyle/>
          <a:p>
            <a:pPr eaLnBrk="1" hangingPunct="1">
              <a:spcBef>
                <a:spcPct val="0"/>
              </a:spcBef>
            </a:pPr>
            <a:endParaRPr lang="en-US" smtClean="0">
              <a:ea typeface="ＭＳ Ｐゴシック" pitchFamily="34" charset="-128"/>
            </a:endParaRPr>
          </a:p>
          <a:p>
            <a:pPr eaLnBrk="1" hangingPunct="1">
              <a:spcBef>
                <a:spcPct val="0"/>
              </a:spcBef>
            </a:pPr>
            <a:endParaRPr lang="en-US" i="1" smtClean="0">
              <a:ea typeface="ＭＳ Ｐゴシック" pitchFamily="34" charset="-128"/>
            </a:endParaRPr>
          </a:p>
          <a:p>
            <a:pPr eaLnBrk="1" hangingPunct="1">
              <a:spcBef>
                <a:spcPct val="0"/>
              </a:spcBef>
            </a:pPr>
            <a:endParaRPr lang="en-US" i="1" smtClean="0">
              <a:ea typeface="ＭＳ Ｐゴシック" pitchFamily="34" charset="-128"/>
            </a:endParaRPr>
          </a:p>
          <a:p>
            <a:pPr eaLnBrk="1" hangingPunct="1">
              <a:spcBef>
                <a:spcPct val="0"/>
              </a:spcBef>
            </a:pPr>
            <a:endParaRPr lang="en-US" i="1" smtClean="0">
              <a:ea typeface="ＭＳ Ｐゴシック" pitchFamily="34" charset="-128"/>
            </a:endParaRPr>
          </a:p>
        </p:txBody>
      </p:sp>
      <p:sp>
        <p:nvSpPr>
          <p:cNvPr id="3481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2C6ADD5-E219-4BE6-A08D-33E6298A639B}" type="slidenum">
              <a:rPr lang="en-US">
                <a:ea typeface="ＭＳ Ｐゴシック" pitchFamily="-72" charset="-128"/>
                <a:cs typeface="ＭＳ Ｐゴシック" pitchFamily="-72" charset="-128"/>
              </a:rPr>
              <a:pPr fontAlgn="base">
                <a:spcBef>
                  <a:spcPct val="0"/>
                </a:spcBef>
                <a:spcAft>
                  <a:spcPct val="0"/>
                </a:spcAft>
                <a:defRPr/>
              </a:pPr>
              <a:t>10</a:t>
            </a:fld>
            <a:endParaRPr lang="en-US">
              <a:ea typeface="ＭＳ Ｐゴシック" pitchFamily="-72" charset="-128"/>
              <a:cs typeface="ＭＳ Ｐゴシック" pitchFamily="-72" charset="-128"/>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Slide Image Placeholder 1"/>
          <p:cNvSpPr>
            <a:spLocks noGrp="1" noRot="1" noChangeAspect="1"/>
          </p:cNvSpPr>
          <p:nvPr>
            <p:ph type="sldImg"/>
          </p:nvPr>
        </p:nvSpPr>
        <p:spPr bwMode="auto">
          <a:noFill/>
          <a:ln>
            <a:solidFill>
              <a:srgbClr val="000000"/>
            </a:solidFill>
            <a:miter lim="800000"/>
            <a:headEnd/>
            <a:tailEnd/>
          </a:ln>
        </p:spPr>
      </p:sp>
      <p:sp>
        <p:nvSpPr>
          <p:cNvPr id="28674" name="Notes Placeholder 2"/>
          <p:cNvSpPr>
            <a:spLocks noGrp="1"/>
          </p:cNvSpPr>
          <p:nvPr>
            <p:ph type="body" idx="1"/>
          </p:nvPr>
        </p:nvSpPr>
        <p:spPr bwMode="auto">
          <a:noFill/>
        </p:spPr>
        <p:txBody>
          <a:bodyPr/>
          <a:lstStyle/>
          <a:p>
            <a:pPr eaLnBrk="1" hangingPunct="1">
              <a:spcBef>
                <a:spcPct val="0"/>
              </a:spcBef>
            </a:pPr>
            <a:endParaRPr lang="en-US" smtClean="0">
              <a:ea typeface="ＭＳ Ｐゴシック" pitchFamily="34" charset="-128"/>
            </a:endParaRPr>
          </a:p>
        </p:txBody>
      </p:sp>
      <p:sp>
        <p:nvSpPr>
          <p:cNvPr id="3686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7AD967E-E7B1-42A7-9891-F4DAD37B1EB0}" type="slidenum">
              <a:rPr lang="en-US">
                <a:ea typeface="ＭＳ Ｐゴシック" pitchFamily="-72" charset="-128"/>
                <a:cs typeface="ＭＳ Ｐゴシック" pitchFamily="-72" charset="-128"/>
              </a:rPr>
              <a:pPr fontAlgn="base">
                <a:spcBef>
                  <a:spcPct val="0"/>
                </a:spcBef>
                <a:spcAft>
                  <a:spcPct val="0"/>
                </a:spcAft>
                <a:defRPr/>
              </a:pPr>
              <a:t>11</a:t>
            </a:fld>
            <a:endParaRPr lang="en-US">
              <a:ea typeface="ＭＳ Ｐゴシック" pitchFamily="-72" charset="-128"/>
              <a:cs typeface="ＭＳ Ｐゴシック" pitchFamily="-72" charset="-128"/>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p:cNvSpPr>
          <p:nvPr>
            <p:ph type="sldImg"/>
          </p:nvPr>
        </p:nvSpPr>
        <p:spPr bwMode="auto">
          <a:noFill/>
          <a:ln>
            <a:solidFill>
              <a:srgbClr val="000000"/>
            </a:solidFill>
            <a:miter lim="800000"/>
            <a:headEnd/>
            <a:tailEnd/>
          </a:ln>
        </p:spPr>
      </p:sp>
      <p:sp>
        <p:nvSpPr>
          <p:cNvPr id="30722" name="Notes Placeholder 2"/>
          <p:cNvSpPr>
            <a:spLocks noGrp="1"/>
          </p:cNvSpPr>
          <p:nvPr>
            <p:ph type="body" idx="1"/>
          </p:nvPr>
        </p:nvSpPr>
        <p:spPr bwMode="auto">
          <a:noFill/>
        </p:spPr>
        <p:txBody>
          <a:bodyPr/>
          <a:lstStyle/>
          <a:p>
            <a:pPr eaLnBrk="1" hangingPunct="1">
              <a:spcBef>
                <a:spcPct val="0"/>
              </a:spcBef>
            </a:pPr>
            <a:endParaRPr lang="en-US" smtClean="0">
              <a:ea typeface="ＭＳ Ｐゴシック" pitchFamily="34" charset="-128"/>
            </a:endParaRPr>
          </a:p>
        </p:txBody>
      </p:sp>
      <p:sp>
        <p:nvSpPr>
          <p:cNvPr id="3891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98A2C4D-C850-4091-A63F-DBD455798553}" type="slidenum">
              <a:rPr lang="en-US">
                <a:ea typeface="ＭＳ Ｐゴシック" pitchFamily="-72" charset="-128"/>
                <a:cs typeface="ＭＳ Ｐゴシック" pitchFamily="-72" charset="-128"/>
              </a:rPr>
              <a:pPr fontAlgn="base">
                <a:spcBef>
                  <a:spcPct val="0"/>
                </a:spcBef>
                <a:spcAft>
                  <a:spcPct val="0"/>
                </a:spcAft>
                <a:defRPr/>
              </a:pPr>
              <a:t>12</a:t>
            </a:fld>
            <a:endParaRPr lang="en-US">
              <a:ea typeface="ＭＳ Ｐゴシック" pitchFamily="-72" charset="-128"/>
              <a:cs typeface="ＭＳ Ｐゴシック" pitchFamily="-72" charset="-128"/>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Slide Image Placeholder 1"/>
          <p:cNvSpPr>
            <a:spLocks noGrp="1" noRot="1" noChangeAspect="1"/>
          </p:cNvSpPr>
          <p:nvPr>
            <p:ph type="sldImg"/>
          </p:nvPr>
        </p:nvSpPr>
        <p:spPr bwMode="auto">
          <a:noFill/>
          <a:ln>
            <a:solidFill>
              <a:srgbClr val="000000"/>
            </a:solidFill>
            <a:miter lim="800000"/>
            <a:headEnd/>
            <a:tailEnd/>
          </a:ln>
        </p:spPr>
      </p:sp>
      <p:sp>
        <p:nvSpPr>
          <p:cNvPr id="32770" name="Notes Placeholder 2"/>
          <p:cNvSpPr>
            <a:spLocks noGrp="1"/>
          </p:cNvSpPr>
          <p:nvPr>
            <p:ph type="body" idx="1"/>
          </p:nvPr>
        </p:nvSpPr>
        <p:spPr bwMode="auto">
          <a:noFill/>
        </p:spPr>
        <p:txBody>
          <a:bodyPr/>
          <a:lstStyle/>
          <a:p>
            <a:pPr eaLnBrk="1" hangingPunct="1">
              <a:spcBef>
                <a:spcPct val="0"/>
              </a:spcBef>
            </a:pPr>
            <a:endParaRPr lang="en-US" smtClean="0">
              <a:ea typeface="ＭＳ Ｐゴシック" pitchFamily="34" charset="-128"/>
            </a:endParaRPr>
          </a:p>
        </p:txBody>
      </p:sp>
      <p:sp>
        <p:nvSpPr>
          <p:cNvPr id="4096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21EE005-ED1F-40C5-A8E4-265237ED3FB5}" type="slidenum">
              <a:rPr lang="en-US">
                <a:ea typeface="ＭＳ Ｐゴシック" pitchFamily="-72" charset="-128"/>
                <a:cs typeface="ＭＳ Ｐゴシック" pitchFamily="-72" charset="-128"/>
              </a:rPr>
              <a:pPr fontAlgn="base">
                <a:spcBef>
                  <a:spcPct val="0"/>
                </a:spcBef>
                <a:spcAft>
                  <a:spcPct val="0"/>
                </a:spcAft>
                <a:defRPr/>
              </a:pPr>
              <a:t>13</a:t>
            </a:fld>
            <a:endParaRPr lang="en-US">
              <a:ea typeface="ＭＳ Ｐゴシック" pitchFamily="-72" charset="-128"/>
              <a:cs typeface="ＭＳ Ｐゴシック" pitchFamily="-72" charset="-128"/>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Image Placeholder 1"/>
          <p:cNvSpPr>
            <a:spLocks noGrp="1" noRot="1" noChangeAspect="1"/>
          </p:cNvSpPr>
          <p:nvPr>
            <p:ph type="sldImg"/>
          </p:nvPr>
        </p:nvSpPr>
        <p:spPr bwMode="auto">
          <a:noFill/>
          <a:ln>
            <a:solidFill>
              <a:srgbClr val="000000"/>
            </a:solidFill>
            <a:miter lim="800000"/>
            <a:headEnd/>
            <a:tailEnd/>
          </a:ln>
        </p:spPr>
      </p:sp>
      <p:sp>
        <p:nvSpPr>
          <p:cNvPr id="34818" name="Notes Placeholder 2"/>
          <p:cNvSpPr>
            <a:spLocks noGrp="1"/>
          </p:cNvSpPr>
          <p:nvPr>
            <p:ph type="body" idx="1"/>
          </p:nvPr>
        </p:nvSpPr>
        <p:spPr bwMode="auto">
          <a:noFill/>
        </p:spPr>
        <p:txBody>
          <a:bodyPr/>
          <a:lstStyle/>
          <a:p>
            <a:pPr eaLnBrk="1" hangingPunct="1">
              <a:spcBef>
                <a:spcPct val="0"/>
              </a:spcBef>
            </a:pPr>
            <a:endParaRPr lang="en-US" smtClean="0">
              <a:ea typeface="ＭＳ Ｐゴシック" pitchFamily="34" charset="-128"/>
            </a:endParaRPr>
          </a:p>
        </p:txBody>
      </p:sp>
      <p:sp>
        <p:nvSpPr>
          <p:cNvPr id="4301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C6A4F5C-90DA-4D95-9E9D-1504F20F2444}" type="slidenum">
              <a:rPr lang="en-US">
                <a:ea typeface="ＭＳ Ｐゴシック" pitchFamily="-72" charset="-128"/>
                <a:cs typeface="ＭＳ Ｐゴシック" pitchFamily="-72" charset="-128"/>
              </a:rPr>
              <a:pPr fontAlgn="base">
                <a:spcBef>
                  <a:spcPct val="0"/>
                </a:spcBef>
                <a:spcAft>
                  <a:spcPct val="0"/>
                </a:spcAft>
                <a:defRPr/>
              </a:pPr>
              <a:t>14</a:t>
            </a:fld>
            <a:endParaRPr lang="en-US">
              <a:ea typeface="ＭＳ Ｐゴシック" pitchFamily="-72" charset="-128"/>
              <a:cs typeface="ＭＳ Ｐゴシック" pitchFamily="-72" charset="-128"/>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Image Placeholder 1"/>
          <p:cNvSpPr>
            <a:spLocks noGrp="1" noRot="1" noChangeAspect="1"/>
          </p:cNvSpPr>
          <p:nvPr>
            <p:ph type="sldImg"/>
          </p:nvPr>
        </p:nvSpPr>
        <p:spPr bwMode="auto">
          <a:noFill/>
          <a:ln>
            <a:solidFill>
              <a:srgbClr val="000000"/>
            </a:solidFill>
            <a:miter lim="800000"/>
            <a:headEnd/>
            <a:tailEnd/>
          </a:ln>
        </p:spPr>
      </p:sp>
      <p:sp>
        <p:nvSpPr>
          <p:cNvPr id="36866" name="Notes Placeholder 2"/>
          <p:cNvSpPr>
            <a:spLocks noGrp="1"/>
          </p:cNvSpPr>
          <p:nvPr>
            <p:ph type="body" idx="1"/>
          </p:nvPr>
        </p:nvSpPr>
        <p:spPr bwMode="auto">
          <a:noFill/>
        </p:spPr>
        <p:txBody>
          <a:bodyPr/>
          <a:lstStyle/>
          <a:p>
            <a:pPr eaLnBrk="1" hangingPunct="1">
              <a:spcBef>
                <a:spcPct val="0"/>
              </a:spcBef>
            </a:pPr>
            <a:endParaRPr lang="en-US" smtClean="0">
              <a:ea typeface="ＭＳ Ｐゴシック" pitchFamily="34" charset="-128"/>
            </a:endParaRPr>
          </a:p>
          <a:p>
            <a:pPr eaLnBrk="1" hangingPunct="1">
              <a:spcBef>
                <a:spcPct val="0"/>
              </a:spcBef>
            </a:pPr>
            <a:endParaRPr lang="en-US" smtClean="0">
              <a:ea typeface="ＭＳ Ｐゴシック" pitchFamily="34" charset="-128"/>
            </a:endParaRPr>
          </a:p>
        </p:txBody>
      </p:sp>
      <p:sp>
        <p:nvSpPr>
          <p:cNvPr id="4505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7A72EB6-60DA-44FD-A487-E2902471CBEF}" type="slidenum">
              <a:rPr lang="en-US">
                <a:ea typeface="ＭＳ Ｐゴシック" pitchFamily="-72" charset="-128"/>
                <a:cs typeface="ＭＳ Ｐゴシック" pitchFamily="-72" charset="-128"/>
              </a:rPr>
              <a:pPr fontAlgn="base">
                <a:spcBef>
                  <a:spcPct val="0"/>
                </a:spcBef>
                <a:spcAft>
                  <a:spcPct val="0"/>
                </a:spcAft>
                <a:defRPr/>
              </a:pPr>
              <a:t>15</a:t>
            </a:fld>
            <a:endParaRPr lang="en-US">
              <a:ea typeface="ＭＳ Ｐゴシック" pitchFamily="-72" charset="-128"/>
              <a:cs typeface="ＭＳ Ｐゴシック" pitchFamily="-72" charset="-128"/>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p:cNvSpPr>
            <a:spLocks noGrp="1" noRot="1" noChangeAspect="1"/>
          </p:cNvSpPr>
          <p:nvPr>
            <p:ph type="sldImg"/>
          </p:nvPr>
        </p:nvSpPr>
        <p:spPr bwMode="auto">
          <a:noFill/>
          <a:ln>
            <a:solidFill>
              <a:srgbClr val="000000"/>
            </a:solidFill>
            <a:miter lim="800000"/>
            <a:headEnd/>
            <a:tailEnd/>
          </a:ln>
        </p:spPr>
      </p:sp>
      <p:sp>
        <p:nvSpPr>
          <p:cNvPr id="38914" name="Notes Placeholder 2"/>
          <p:cNvSpPr>
            <a:spLocks noGrp="1"/>
          </p:cNvSpPr>
          <p:nvPr>
            <p:ph type="body" idx="1"/>
          </p:nvPr>
        </p:nvSpPr>
        <p:spPr bwMode="auto">
          <a:noFill/>
        </p:spPr>
        <p:txBody>
          <a:bodyPr/>
          <a:lstStyle/>
          <a:p>
            <a:pPr eaLnBrk="1" hangingPunct="1">
              <a:spcBef>
                <a:spcPct val="0"/>
              </a:spcBef>
            </a:pPr>
            <a:endParaRPr lang="en-US" smtClean="0">
              <a:ea typeface="ＭＳ Ｐゴシック" pitchFamily="34" charset="-128"/>
            </a:endParaRPr>
          </a:p>
          <a:p>
            <a:pPr eaLnBrk="1" hangingPunct="1">
              <a:spcBef>
                <a:spcPct val="0"/>
              </a:spcBef>
            </a:pPr>
            <a:endParaRPr lang="en-US" smtClean="0">
              <a:ea typeface="ＭＳ Ｐゴシック" pitchFamily="34" charset="-128"/>
            </a:endParaRPr>
          </a:p>
        </p:txBody>
      </p:sp>
      <p:sp>
        <p:nvSpPr>
          <p:cNvPr id="4710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3153E56-0E61-471E-B346-CC468920CF61}" type="slidenum">
              <a:rPr lang="en-US">
                <a:ea typeface="ＭＳ Ｐゴシック" pitchFamily="-72" charset="-128"/>
                <a:cs typeface="ＭＳ Ｐゴシック" pitchFamily="-72" charset="-128"/>
              </a:rPr>
              <a:pPr fontAlgn="base">
                <a:spcBef>
                  <a:spcPct val="0"/>
                </a:spcBef>
                <a:spcAft>
                  <a:spcPct val="0"/>
                </a:spcAft>
                <a:defRPr/>
              </a:pPr>
              <a:t>16</a:t>
            </a:fld>
            <a:endParaRPr lang="en-US">
              <a:ea typeface="ＭＳ Ｐゴシック" pitchFamily="-72" charset="-128"/>
              <a:cs typeface="ＭＳ Ｐゴシック" pitchFamily="-72" charset="-128"/>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Slide Image Placeholder 1"/>
          <p:cNvSpPr>
            <a:spLocks noGrp="1" noRot="1" noChangeAspect="1"/>
          </p:cNvSpPr>
          <p:nvPr>
            <p:ph type="sldImg"/>
          </p:nvPr>
        </p:nvSpPr>
        <p:spPr bwMode="auto">
          <a:noFill/>
          <a:ln>
            <a:solidFill>
              <a:srgbClr val="000000"/>
            </a:solidFill>
            <a:miter lim="800000"/>
            <a:headEnd/>
            <a:tailEnd/>
          </a:ln>
        </p:spPr>
      </p:sp>
      <p:sp>
        <p:nvSpPr>
          <p:cNvPr id="40962" name="Notes Placeholder 2"/>
          <p:cNvSpPr>
            <a:spLocks noGrp="1"/>
          </p:cNvSpPr>
          <p:nvPr>
            <p:ph type="body" idx="1"/>
          </p:nvPr>
        </p:nvSpPr>
        <p:spPr bwMode="auto">
          <a:noFill/>
        </p:spPr>
        <p:txBody>
          <a:bodyPr/>
          <a:lstStyle/>
          <a:p>
            <a:pPr eaLnBrk="1" hangingPunct="1">
              <a:spcBef>
                <a:spcPct val="0"/>
              </a:spcBef>
            </a:pPr>
            <a:endParaRPr lang="en-US" smtClean="0">
              <a:ea typeface="ＭＳ Ｐゴシック" pitchFamily="34" charset="-128"/>
            </a:endParaRPr>
          </a:p>
          <a:p>
            <a:pPr eaLnBrk="1" hangingPunct="1">
              <a:spcBef>
                <a:spcPct val="0"/>
              </a:spcBef>
            </a:pPr>
            <a:endParaRPr lang="en-US" smtClean="0">
              <a:ea typeface="ＭＳ Ｐゴシック" pitchFamily="34" charset="-128"/>
            </a:endParaRPr>
          </a:p>
        </p:txBody>
      </p:sp>
      <p:sp>
        <p:nvSpPr>
          <p:cNvPr id="4915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5973552-1C8B-4A69-B930-5BA807E4ABD9}" type="slidenum">
              <a:rPr lang="en-US">
                <a:ea typeface="ＭＳ Ｐゴシック" pitchFamily="-72" charset="-128"/>
                <a:cs typeface="ＭＳ Ｐゴシック" pitchFamily="-72" charset="-128"/>
              </a:rPr>
              <a:pPr fontAlgn="base">
                <a:spcBef>
                  <a:spcPct val="0"/>
                </a:spcBef>
                <a:spcAft>
                  <a:spcPct val="0"/>
                </a:spcAft>
                <a:defRPr/>
              </a:pPr>
              <a:t>17</a:t>
            </a:fld>
            <a:endParaRPr lang="en-US">
              <a:ea typeface="ＭＳ Ｐゴシック" pitchFamily="-72" charset="-128"/>
              <a:cs typeface="ＭＳ Ｐゴシック" pitchFamily="-72" charset="-128"/>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Slide Image Placeholder 1"/>
          <p:cNvSpPr>
            <a:spLocks noGrp="1" noRot="1" noChangeAspect="1"/>
          </p:cNvSpPr>
          <p:nvPr>
            <p:ph type="sldImg"/>
          </p:nvPr>
        </p:nvSpPr>
        <p:spPr bwMode="auto">
          <a:noFill/>
          <a:ln>
            <a:solidFill>
              <a:srgbClr val="000000"/>
            </a:solidFill>
            <a:miter lim="800000"/>
            <a:headEnd/>
            <a:tailEnd/>
          </a:ln>
        </p:spPr>
      </p:sp>
      <p:sp>
        <p:nvSpPr>
          <p:cNvPr id="43010" name="Notes Placeholder 2"/>
          <p:cNvSpPr>
            <a:spLocks noGrp="1"/>
          </p:cNvSpPr>
          <p:nvPr>
            <p:ph type="body" idx="1"/>
          </p:nvPr>
        </p:nvSpPr>
        <p:spPr bwMode="auto">
          <a:noFill/>
        </p:spPr>
        <p:txBody>
          <a:bodyPr/>
          <a:lstStyle/>
          <a:p>
            <a:pPr eaLnBrk="1" hangingPunct="1">
              <a:spcBef>
                <a:spcPct val="0"/>
              </a:spcBef>
            </a:pPr>
            <a:r>
              <a:rPr lang="en-US" smtClean="0">
                <a:ea typeface="ＭＳ Ｐゴシック" pitchFamily="34" charset="-128"/>
              </a:rPr>
              <a:t> </a:t>
            </a:r>
          </a:p>
          <a:p>
            <a:pPr eaLnBrk="1" hangingPunct="1">
              <a:spcBef>
                <a:spcPct val="0"/>
              </a:spcBef>
            </a:pPr>
            <a:endParaRPr lang="en-US" smtClean="0">
              <a:ea typeface="ＭＳ Ｐゴシック" pitchFamily="34" charset="-128"/>
            </a:endParaRPr>
          </a:p>
        </p:txBody>
      </p:sp>
      <p:sp>
        <p:nvSpPr>
          <p:cNvPr id="5120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93AA8BD-FB19-4983-86D8-C0990C5FD312}" type="slidenum">
              <a:rPr lang="en-US">
                <a:ea typeface="ＭＳ Ｐゴシック" pitchFamily="-72" charset="-128"/>
                <a:cs typeface="ＭＳ Ｐゴシック" pitchFamily="-72" charset="-128"/>
              </a:rPr>
              <a:pPr fontAlgn="base">
                <a:spcBef>
                  <a:spcPct val="0"/>
                </a:spcBef>
                <a:spcAft>
                  <a:spcPct val="0"/>
                </a:spcAft>
                <a:defRPr/>
              </a:pPr>
              <a:t>18</a:t>
            </a:fld>
            <a:endParaRPr lang="en-US">
              <a:ea typeface="ＭＳ Ｐゴシック" pitchFamily="-72" charset="-128"/>
              <a:cs typeface="ＭＳ Ｐゴシック" pitchFamily="-72" charset="-128"/>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Slide Image Placeholder 1"/>
          <p:cNvSpPr>
            <a:spLocks noGrp="1" noRot="1" noChangeAspect="1"/>
          </p:cNvSpPr>
          <p:nvPr>
            <p:ph type="sldImg"/>
          </p:nvPr>
        </p:nvSpPr>
        <p:spPr bwMode="auto">
          <a:noFill/>
          <a:ln>
            <a:solidFill>
              <a:srgbClr val="000000"/>
            </a:solidFill>
            <a:miter lim="800000"/>
            <a:headEnd/>
            <a:tailEnd/>
          </a:ln>
        </p:spPr>
      </p:sp>
      <p:sp>
        <p:nvSpPr>
          <p:cNvPr id="45058" name="Notes Placeholder 2"/>
          <p:cNvSpPr>
            <a:spLocks noGrp="1"/>
          </p:cNvSpPr>
          <p:nvPr>
            <p:ph type="body" idx="1"/>
          </p:nvPr>
        </p:nvSpPr>
        <p:spPr bwMode="auto">
          <a:noFill/>
        </p:spPr>
        <p:txBody>
          <a:bodyPr/>
          <a:lstStyle/>
          <a:p>
            <a:pPr eaLnBrk="1" hangingPunct="1">
              <a:spcBef>
                <a:spcPct val="0"/>
              </a:spcBef>
            </a:pPr>
            <a:r>
              <a:rPr lang="en-US" smtClean="0">
                <a:ea typeface="ＭＳ Ｐゴシック" pitchFamily="34" charset="-128"/>
              </a:rPr>
              <a:t> </a:t>
            </a:r>
          </a:p>
          <a:p>
            <a:pPr eaLnBrk="1" hangingPunct="1">
              <a:spcBef>
                <a:spcPct val="0"/>
              </a:spcBef>
            </a:pPr>
            <a:endParaRPr lang="en-US" smtClean="0">
              <a:ea typeface="ＭＳ Ｐゴシック" pitchFamily="34" charset="-128"/>
            </a:endParaRPr>
          </a:p>
        </p:txBody>
      </p:sp>
      <p:sp>
        <p:nvSpPr>
          <p:cNvPr id="5325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F11BCB8-18B2-4FD0-9226-BA017B4A85FD}" type="slidenum">
              <a:rPr lang="en-US">
                <a:ea typeface="ＭＳ Ｐゴシック" pitchFamily="-72" charset="-128"/>
                <a:cs typeface="ＭＳ Ｐゴシック" pitchFamily="-72" charset="-128"/>
              </a:rPr>
              <a:pPr fontAlgn="base">
                <a:spcBef>
                  <a:spcPct val="0"/>
                </a:spcBef>
                <a:spcAft>
                  <a:spcPct val="0"/>
                </a:spcAft>
                <a:defRPr/>
              </a:pPr>
              <a:t>19</a:t>
            </a:fld>
            <a:endParaRPr lang="en-US">
              <a:ea typeface="ＭＳ Ｐゴシック" pitchFamily="-72" charset="-128"/>
              <a:cs typeface="ＭＳ Ｐゴシック" pitchFamily="-72"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Slide Image Placeholder 1"/>
          <p:cNvSpPr>
            <a:spLocks noGrp="1" noRot="1" noChangeAspect="1"/>
          </p:cNvSpPr>
          <p:nvPr>
            <p:ph type="sldImg"/>
          </p:nvPr>
        </p:nvSpPr>
        <p:spPr bwMode="auto">
          <a:noFill/>
          <a:ln>
            <a:solidFill>
              <a:srgbClr val="000000"/>
            </a:solidFill>
            <a:miter lim="800000"/>
            <a:headEnd/>
            <a:tailEnd/>
          </a:ln>
        </p:spPr>
      </p:sp>
      <p:sp>
        <p:nvSpPr>
          <p:cNvPr id="10242" name="Notes Placeholder 2"/>
          <p:cNvSpPr>
            <a:spLocks noGrp="1"/>
          </p:cNvSpPr>
          <p:nvPr>
            <p:ph type="body" idx="1"/>
          </p:nvPr>
        </p:nvSpPr>
        <p:spPr bwMode="auto">
          <a:noFill/>
        </p:spPr>
        <p:txBody>
          <a:bodyPr/>
          <a:lstStyle/>
          <a:p>
            <a:pPr eaLnBrk="1" hangingPunct="1">
              <a:spcBef>
                <a:spcPct val="0"/>
              </a:spcBef>
            </a:pPr>
            <a:endParaRPr lang="en-US" smtClean="0">
              <a:ea typeface="ＭＳ Ｐゴシック" pitchFamily="34" charset="-128"/>
            </a:endParaRPr>
          </a:p>
        </p:txBody>
      </p:sp>
      <p:sp>
        <p:nvSpPr>
          <p:cNvPr id="1843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13CF6A3-1BDC-49B7-BE1B-9613C7D004B4}" type="slidenum">
              <a:rPr lang="en-US">
                <a:ea typeface="ＭＳ Ｐゴシック" pitchFamily="-72" charset="-128"/>
                <a:cs typeface="ＭＳ Ｐゴシック" pitchFamily="-72" charset="-128"/>
              </a:rPr>
              <a:pPr fontAlgn="base">
                <a:spcBef>
                  <a:spcPct val="0"/>
                </a:spcBef>
                <a:spcAft>
                  <a:spcPct val="0"/>
                </a:spcAft>
                <a:defRPr/>
              </a:pPr>
              <a:t>2</a:t>
            </a:fld>
            <a:endParaRPr lang="en-US">
              <a:ea typeface="ＭＳ Ｐゴシック" pitchFamily="-72" charset="-128"/>
              <a:cs typeface="ＭＳ Ｐゴシック" pitchFamily="-72" charset="-128"/>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Slide Image Placeholder 1"/>
          <p:cNvSpPr>
            <a:spLocks noGrp="1" noRot="1" noChangeAspect="1"/>
          </p:cNvSpPr>
          <p:nvPr>
            <p:ph type="sldImg"/>
          </p:nvPr>
        </p:nvSpPr>
        <p:spPr bwMode="auto">
          <a:noFill/>
          <a:ln>
            <a:solidFill>
              <a:srgbClr val="000000"/>
            </a:solidFill>
            <a:miter lim="800000"/>
            <a:headEnd/>
            <a:tailEnd/>
          </a:ln>
        </p:spPr>
      </p:sp>
      <p:sp>
        <p:nvSpPr>
          <p:cNvPr id="47106" name="Notes Placeholder 2"/>
          <p:cNvSpPr>
            <a:spLocks noGrp="1"/>
          </p:cNvSpPr>
          <p:nvPr>
            <p:ph type="body" idx="1"/>
          </p:nvPr>
        </p:nvSpPr>
        <p:spPr bwMode="auto">
          <a:noFill/>
        </p:spPr>
        <p:txBody>
          <a:bodyPr/>
          <a:lstStyle/>
          <a:p>
            <a:pPr eaLnBrk="1" hangingPunct="1">
              <a:spcBef>
                <a:spcPct val="0"/>
              </a:spcBef>
            </a:pPr>
            <a:endParaRPr lang="en-US" smtClean="0">
              <a:ea typeface="ＭＳ Ｐゴシック" pitchFamily="34" charset="-128"/>
            </a:endParaRPr>
          </a:p>
          <a:p>
            <a:pPr eaLnBrk="1" hangingPunct="1">
              <a:spcBef>
                <a:spcPct val="0"/>
              </a:spcBef>
            </a:pPr>
            <a:r>
              <a:rPr lang="en-US" smtClean="0">
                <a:ea typeface="ＭＳ Ｐゴシック" pitchFamily="34" charset="-128"/>
              </a:rPr>
              <a:t> </a:t>
            </a:r>
          </a:p>
          <a:p>
            <a:pPr eaLnBrk="1" hangingPunct="1">
              <a:spcBef>
                <a:spcPct val="0"/>
              </a:spcBef>
            </a:pPr>
            <a:endParaRPr lang="en-US" smtClean="0">
              <a:ea typeface="ＭＳ Ｐゴシック" pitchFamily="34" charset="-128"/>
            </a:endParaRPr>
          </a:p>
        </p:txBody>
      </p:sp>
      <p:sp>
        <p:nvSpPr>
          <p:cNvPr id="5529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5EFE713-1D01-48AC-9A53-95EC4B51B559}" type="slidenum">
              <a:rPr lang="en-US">
                <a:ea typeface="ＭＳ Ｐゴシック" pitchFamily="-72" charset="-128"/>
                <a:cs typeface="ＭＳ Ｐゴシック" pitchFamily="-72" charset="-128"/>
              </a:rPr>
              <a:pPr fontAlgn="base">
                <a:spcBef>
                  <a:spcPct val="0"/>
                </a:spcBef>
                <a:spcAft>
                  <a:spcPct val="0"/>
                </a:spcAft>
                <a:defRPr/>
              </a:pPr>
              <a:t>20</a:t>
            </a:fld>
            <a:endParaRPr lang="en-US">
              <a:ea typeface="ＭＳ Ｐゴシック" pitchFamily="-72" charset="-128"/>
              <a:cs typeface="ＭＳ Ｐゴシック" pitchFamily="-72" charset="-128"/>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Image Placeholder 1"/>
          <p:cNvSpPr>
            <a:spLocks noGrp="1" noRot="1" noChangeAspect="1"/>
          </p:cNvSpPr>
          <p:nvPr>
            <p:ph type="sldImg"/>
          </p:nvPr>
        </p:nvSpPr>
        <p:spPr bwMode="auto">
          <a:noFill/>
          <a:ln>
            <a:solidFill>
              <a:srgbClr val="000000"/>
            </a:solidFill>
            <a:miter lim="800000"/>
            <a:headEnd/>
            <a:tailEnd/>
          </a:ln>
        </p:spPr>
      </p:sp>
      <p:sp>
        <p:nvSpPr>
          <p:cNvPr id="49154" name="Notes Placeholder 2"/>
          <p:cNvSpPr>
            <a:spLocks noGrp="1"/>
          </p:cNvSpPr>
          <p:nvPr>
            <p:ph type="body" idx="1"/>
          </p:nvPr>
        </p:nvSpPr>
        <p:spPr bwMode="auto">
          <a:noFill/>
        </p:spPr>
        <p:txBody>
          <a:bodyPr/>
          <a:lstStyle/>
          <a:p>
            <a:pPr eaLnBrk="1" hangingPunct="1">
              <a:spcBef>
                <a:spcPct val="0"/>
              </a:spcBef>
            </a:pPr>
            <a:r>
              <a:rPr lang="en-US" sz="1800" smtClean="0">
                <a:ea typeface="ＭＳ Ｐゴシック" pitchFamily="34" charset="-128"/>
              </a:rPr>
              <a:t> </a:t>
            </a:r>
          </a:p>
          <a:p>
            <a:pPr eaLnBrk="1" hangingPunct="1">
              <a:spcBef>
                <a:spcPct val="0"/>
              </a:spcBef>
            </a:pPr>
            <a:endParaRPr lang="en-US" sz="1800" smtClean="0">
              <a:ea typeface="ＭＳ Ｐゴシック" pitchFamily="34" charset="-128"/>
            </a:endParaRPr>
          </a:p>
        </p:txBody>
      </p:sp>
      <p:sp>
        <p:nvSpPr>
          <p:cNvPr id="5734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AF3BEFC-5A29-401A-BB26-6E9BA0FA9C08}" type="slidenum">
              <a:rPr lang="en-US">
                <a:ea typeface="ＭＳ Ｐゴシック" pitchFamily="-72" charset="-128"/>
                <a:cs typeface="ＭＳ Ｐゴシック" pitchFamily="-72" charset="-128"/>
              </a:rPr>
              <a:pPr fontAlgn="base">
                <a:spcBef>
                  <a:spcPct val="0"/>
                </a:spcBef>
                <a:spcAft>
                  <a:spcPct val="0"/>
                </a:spcAft>
                <a:defRPr/>
              </a:pPr>
              <a:t>21</a:t>
            </a:fld>
            <a:endParaRPr lang="en-US">
              <a:ea typeface="ＭＳ Ｐゴシック" pitchFamily="-72" charset="-128"/>
              <a:cs typeface="ＭＳ Ｐゴシック" pitchFamily="-72" charset="-128"/>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Image Placeholder 1"/>
          <p:cNvSpPr>
            <a:spLocks noGrp="1" noRot="1" noChangeAspect="1"/>
          </p:cNvSpPr>
          <p:nvPr>
            <p:ph type="sldImg"/>
          </p:nvPr>
        </p:nvSpPr>
        <p:spPr bwMode="auto">
          <a:noFill/>
          <a:ln>
            <a:solidFill>
              <a:srgbClr val="000000"/>
            </a:solidFill>
            <a:miter lim="800000"/>
            <a:headEnd/>
            <a:tailEnd/>
          </a:ln>
        </p:spPr>
      </p:sp>
      <p:sp>
        <p:nvSpPr>
          <p:cNvPr id="51202" name="Notes Placeholder 2"/>
          <p:cNvSpPr>
            <a:spLocks noGrp="1"/>
          </p:cNvSpPr>
          <p:nvPr>
            <p:ph type="body" idx="1"/>
          </p:nvPr>
        </p:nvSpPr>
        <p:spPr bwMode="auto">
          <a:noFill/>
        </p:spPr>
        <p:txBody>
          <a:bodyPr/>
          <a:lstStyle/>
          <a:p>
            <a:pPr eaLnBrk="1" hangingPunct="1">
              <a:spcBef>
                <a:spcPct val="0"/>
              </a:spcBef>
            </a:pPr>
            <a:endParaRPr lang="en-US" sz="1800" smtClean="0">
              <a:ea typeface="ＭＳ Ｐゴシック" pitchFamily="34" charset="-128"/>
            </a:endParaRPr>
          </a:p>
          <a:p>
            <a:pPr eaLnBrk="1" hangingPunct="1">
              <a:spcBef>
                <a:spcPct val="0"/>
              </a:spcBef>
            </a:pPr>
            <a:endParaRPr lang="en-US" sz="1800" smtClean="0">
              <a:ea typeface="ＭＳ Ｐゴシック" pitchFamily="34" charset="-128"/>
            </a:endParaRPr>
          </a:p>
          <a:p>
            <a:pPr eaLnBrk="1" hangingPunct="1">
              <a:spcBef>
                <a:spcPct val="0"/>
              </a:spcBef>
            </a:pPr>
            <a:r>
              <a:rPr lang="en-US" sz="1800" smtClean="0">
                <a:ea typeface="ＭＳ Ｐゴシック" pitchFamily="34" charset="-128"/>
              </a:rPr>
              <a:t> </a:t>
            </a:r>
          </a:p>
          <a:p>
            <a:pPr eaLnBrk="1" hangingPunct="1">
              <a:spcBef>
                <a:spcPct val="0"/>
              </a:spcBef>
            </a:pPr>
            <a:endParaRPr lang="en-US" sz="1800" smtClean="0">
              <a:ea typeface="ＭＳ Ｐゴシック" pitchFamily="34" charset="-128"/>
            </a:endParaRPr>
          </a:p>
        </p:txBody>
      </p:sp>
      <p:sp>
        <p:nvSpPr>
          <p:cNvPr id="6144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7E9AF4A-71F3-4A97-A1B0-BA6C5F9E478F}" type="slidenum">
              <a:rPr lang="en-US">
                <a:ea typeface="ＭＳ Ｐゴシック" pitchFamily="-72" charset="-128"/>
                <a:cs typeface="ＭＳ Ｐゴシック" pitchFamily="-72" charset="-128"/>
              </a:rPr>
              <a:pPr fontAlgn="base">
                <a:spcBef>
                  <a:spcPct val="0"/>
                </a:spcBef>
                <a:spcAft>
                  <a:spcPct val="0"/>
                </a:spcAft>
                <a:defRPr/>
              </a:pPr>
              <a:t>22</a:t>
            </a:fld>
            <a:endParaRPr lang="en-US">
              <a:ea typeface="ＭＳ Ｐゴシック" pitchFamily="-72" charset="-128"/>
              <a:cs typeface="ＭＳ Ｐゴシック" pitchFamily="-72" charset="-128"/>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Slide Image Placeholder 1"/>
          <p:cNvSpPr>
            <a:spLocks noGrp="1" noRot="1" noChangeAspect="1"/>
          </p:cNvSpPr>
          <p:nvPr>
            <p:ph type="sldImg"/>
          </p:nvPr>
        </p:nvSpPr>
        <p:spPr bwMode="auto">
          <a:noFill/>
          <a:ln>
            <a:solidFill>
              <a:srgbClr val="000000"/>
            </a:solidFill>
            <a:miter lim="800000"/>
            <a:headEnd/>
            <a:tailEnd/>
          </a:ln>
        </p:spPr>
      </p:sp>
      <p:sp>
        <p:nvSpPr>
          <p:cNvPr id="53250" name="Notes Placeholder 2"/>
          <p:cNvSpPr>
            <a:spLocks noGrp="1"/>
          </p:cNvSpPr>
          <p:nvPr>
            <p:ph type="body" idx="1"/>
          </p:nvPr>
        </p:nvSpPr>
        <p:spPr bwMode="auto">
          <a:noFill/>
        </p:spPr>
        <p:txBody>
          <a:bodyPr/>
          <a:lstStyle/>
          <a:p>
            <a:pPr eaLnBrk="1" hangingPunct="1">
              <a:spcBef>
                <a:spcPct val="0"/>
              </a:spcBef>
            </a:pPr>
            <a:endParaRPr lang="en-US" smtClean="0">
              <a:ea typeface="ＭＳ Ｐゴシック" pitchFamily="34" charset="-128"/>
            </a:endParaRPr>
          </a:p>
          <a:p>
            <a:pPr eaLnBrk="1" hangingPunct="1">
              <a:spcBef>
                <a:spcPct val="0"/>
              </a:spcBef>
            </a:pPr>
            <a:r>
              <a:rPr lang="en-US" smtClean="0">
                <a:ea typeface="ＭＳ Ｐゴシック" pitchFamily="34" charset="-128"/>
              </a:rPr>
              <a:t> </a:t>
            </a:r>
          </a:p>
          <a:p>
            <a:pPr eaLnBrk="1" hangingPunct="1">
              <a:spcBef>
                <a:spcPct val="0"/>
              </a:spcBef>
            </a:pPr>
            <a:endParaRPr lang="en-US" smtClean="0">
              <a:ea typeface="ＭＳ Ｐゴシック" pitchFamily="34" charset="-128"/>
            </a:endParaRPr>
          </a:p>
        </p:txBody>
      </p:sp>
      <p:sp>
        <p:nvSpPr>
          <p:cNvPr id="6349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364C4F1-739D-4234-A99F-C26472C2EE2A}" type="slidenum">
              <a:rPr lang="en-US">
                <a:ea typeface="ＭＳ Ｐゴシック" pitchFamily="-72" charset="-128"/>
                <a:cs typeface="ＭＳ Ｐゴシック" pitchFamily="-72" charset="-128"/>
              </a:rPr>
              <a:pPr fontAlgn="base">
                <a:spcBef>
                  <a:spcPct val="0"/>
                </a:spcBef>
                <a:spcAft>
                  <a:spcPct val="0"/>
                </a:spcAft>
                <a:defRPr/>
              </a:pPr>
              <a:t>23</a:t>
            </a:fld>
            <a:endParaRPr lang="en-US">
              <a:ea typeface="ＭＳ Ｐゴシック" pitchFamily="-72" charset="-128"/>
              <a:cs typeface="ＭＳ Ｐゴシック" pitchFamily="-72" charset="-128"/>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Slide Image Placeholder 1"/>
          <p:cNvSpPr>
            <a:spLocks noGrp="1" noRot="1" noChangeAspect="1"/>
          </p:cNvSpPr>
          <p:nvPr>
            <p:ph type="sldImg"/>
          </p:nvPr>
        </p:nvSpPr>
        <p:spPr bwMode="auto">
          <a:noFill/>
          <a:ln>
            <a:solidFill>
              <a:srgbClr val="000000"/>
            </a:solidFill>
            <a:miter lim="800000"/>
            <a:headEnd/>
            <a:tailEnd/>
          </a:ln>
        </p:spPr>
      </p:sp>
      <p:sp>
        <p:nvSpPr>
          <p:cNvPr id="55298" name="Notes Placeholder 2"/>
          <p:cNvSpPr>
            <a:spLocks noGrp="1"/>
          </p:cNvSpPr>
          <p:nvPr>
            <p:ph type="body" idx="1"/>
          </p:nvPr>
        </p:nvSpPr>
        <p:spPr bwMode="auto">
          <a:noFill/>
        </p:spPr>
        <p:txBody>
          <a:bodyPr/>
          <a:lstStyle/>
          <a:p>
            <a:pPr eaLnBrk="1" hangingPunct="1">
              <a:spcBef>
                <a:spcPct val="0"/>
              </a:spcBef>
            </a:pPr>
            <a:endParaRPr lang="en-US" smtClean="0">
              <a:ea typeface="ＭＳ Ｐゴシック" pitchFamily="34" charset="-128"/>
            </a:endParaRPr>
          </a:p>
          <a:p>
            <a:pPr eaLnBrk="1" hangingPunct="1">
              <a:spcBef>
                <a:spcPct val="0"/>
              </a:spcBef>
            </a:pPr>
            <a:r>
              <a:rPr lang="en-US" smtClean="0">
                <a:ea typeface="ＭＳ Ｐゴシック" pitchFamily="34" charset="-128"/>
              </a:rPr>
              <a:t> </a:t>
            </a:r>
          </a:p>
          <a:p>
            <a:pPr eaLnBrk="1" hangingPunct="1">
              <a:spcBef>
                <a:spcPct val="0"/>
              </a:spcBef>
            </a:pPr>
            <a:endParaRPr lang="en-US" smtClean="0">
              <a:ea typeface="ＭＳ Ｐゴシック" pitchFamily="34" charset="-128"/>
            </a:endParaRPr>
          </a:p>
        </p:txBody>
      </p:sp>
      <p:sp>
        <p:nvSpPr>
          <p:cNvPr id="6553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88CF691-8466-4528-8ABE-0F6E6FEB5BEE}" type="slidenum">
              <a:rPr lang="en-US">
                <a:ea typeface="ＭＳ Ｐゴシック" pitchFamily="-72" charset="-128"/>
                <a:cs typeface="ＭＳ Ｐゴシック" pitchFamily="-72" charset="-128"/>
              </a:rPr>
              <a:pPr fontAlgn="base">
                <a:spcBef>
                  <a:spcPct val="0"/>
                </a:spcBef>
                <a:spcAft>
                  <a:spcPct val="0"/>
                </a:spcAft>
                <a:defRPr/>
              </a:pPr>
              <a:t>24</a:t>
            </a:fld>
            <a:endParaRPr lang="en-US">
              <a:ea typeface="ＭＳ Ｐゴシック" pitchFamily="-72" charset="-128"/>
              <a:cs typeface="ＭＳ Ｐゴシック" pitchFamily="-72" charset="-128"/>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Slide Image Placeholder 1"/>
          <p:cNvSpPr>
            <a:spLocks noGrp="1" noRot="1" noChangeAspect="1"/>
          </p:cNvSpPr>
          <p:nvPr>
            <p:ph type="sldImg"/>
          </p:nvPr>
        </p:nvSpPr>
        <p:spPr bwMode="auto">
          <a:noFill/>
          <a:ln>
            <a:solidFill>
              <a:srgbClr val="000000"/>
            </a:solidFill>
            <a:miter lim="800000"/>
            <a:headEnd/>
            <a:tailEnd/>
          </a:ln>
        </p:spPr>
      </p:sp>
      <p:sp>
        <p:nvSpPr>
          <p:cNvPr id="57346" name="Notes Placeholder 2"/>
          <p:cNvSpPr>
            <a:spLocks noGrp="1"/>
          </p:cNvSpPr>
          <p:nvPr>
            <p:ph type="body" idx="1"/>
          </p:nvPr>
        </p:nvSpPr>
        <p:spPr bwMode="auto">
          <a:noFill/>
        </p:spPr>
        <p:txBody>
          <a:bodyPr/>
          <a:lstStyle/>
          <a:p>
            <a:pPr eaLnBrk="1" hangingPunct="1">
              <a:spcBef>
                <a:spcPct val="0"/>
              </a:spcBef>
            </a:pPr>
            <a:endParaRPr lang="en-US" smtClean="0">
              <a:ea typeface="ＭＳ Ｐゴシック" pitchFamily="34" charset="-128"/>
            </a:endParaRPr>
          </a:p>
          <a:p>
            <a:pPr eaLnBrk="1" hangingPunct="1">
              <a:spcBef>
                <a:spcPct val="0"/>
              </a:spcBef>
            </a:pPr>
            <a:r>
              <a:rPr lang="en-US" smtClean="0">
                <a:ea typeface="ＭＳ Ｐゴシック" pitchFamily="34" charset="-128"/>
              </a:rPr>
              <a:t> </a:t>
            </a:r>
          </a:p>
          <a:p>
            <a:pPr eaLnBrk="1" hangingPunct="1">
              <a:spcBef>
                <a:spcPct val="0"/>
              </a:spcBef>
            </a:pPr>
            <a:endParaRPr lang="en-US" smtClean="0">
              <a:ea typeface="ＭＳ Ｐゴシック" pitchFamily="34" charset="-128"/>
            </a:endParaRPr>
          </a:p>
        </p:txBody>
      </p:sp>
      <p:sp>
        <p:nvSpPr>
          <p:cNvPr id="6758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1FB6FE9-9F71-4FEB-A38C-9574F820135D}" type="slidenum">
              <a:rPr lang="en-US">
                <a:ea typeface="ＭＳ Ｐゴシック" pitchFamily="-72" charset="-128"/>
                <a:cs typeface="ＭＳ Ｐゴシック" pitchFamily="-72" charset="-128"/>
              </a:rPr>
              <a:pPr fontAlgn="base">
                <a:spcBef>
                  <a:spcPct val="0"/>
                </a:spcBef>
                <a:spcAft>
                  <a:spcPct val="0"/>
                </a:spcAft>
                <a:defRPr/>
              </a:pPr>
              <a:t>25</a:t>
            </a:fld>
            <a:endParaRPr lang="en-US">
              <a:ea typeface="ＭＳ Ｐゴシック" pitchFamily="-72" charset="-128"/>
              <a:cs typeface="ＭＳ Ｐゴシック" pitchFamily="-72" charset="-128"/>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Slide Image Placeholder 1"/>
          <p:cNvSpPr>
            <a:spLocks noGrp="1" noRot="1" noChangeAspect="1"/>
          </p:cNvSpPr>
          <p:nvPr>
            <p:ph type="sldImg"/>
          </p:nvPr>
        </p:nvSpPr>
        <p:spPr bwMode="auto">
          <a:noFill/>
          <a:ln>
            <a:solidFill>
              <a:srgbClr val="000000"/>
            </a:solidFill>
            <a:miter lim="800000"/>
            <a:headEnd/>
            <a:tailEnd/>
          </a:ln>
        </p:spPr>
      </p:sp>
      <p:sp>
        <p:nvSpPr>
          <p:cNvPr id="59394" name="Notes Placeholder 2"/>
          <p:cNvSpPr>
            <a:spLocks noGrp="1"/>
          </p:cNvSpPr>
          <p:nvPr>
            <p:ph type="body" idx="1"/>
          </p:nvPr>
        </p:nvSpPr>
        <p:spPr bwMode="auto">
          <a:noFill/>
        </p:spPr>
        <p:txBody>
          <a:bodyPr/>
          <a:lstStyle/>
          <a:p>
            <a:pPr eaLnBrk="1" hangingPunct="1">
              <a:spcBef>
                <a:spcPct val="0"/>
              </a:spcBef>
            </a:pPr>
            <a:r>
              <a:rPr lang="en-US" smtClean="0">
                <a:ea typeface="ＭＳ Ｐゴシック" pitchFamily="34" charset="-128"/>
              </a:rPr>
              <a:t> </a:t>
            </a:r>
          </a:p>
          <a:p>
            <a:pPr eaLnBrk="1" hangingPunct="1">
              <a:spcBef>
                <a:spcPct val="0"/>
              </a:spcBef>
            </a:pPr>
            <a:endParaRPr lang="en-US" smtClean="0">
              <a:ea typeface="ＭＳ Ｐゴシック" pitchFamily="34" charset="-128"/>
            </a:endParaRPr>
          </a:p>
        </p:txBody>
      </p:sp>
      <p:sp>
        <p:nvSpPr>
          <p:cNvPr id="6963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BAD6FA0-A252-4FB5-9B7E-E1D167CDD671}" type="slidenum">
              <a:rPr lang="en-US">
                <a:ea typeface="ＭＳ Ｐゴシック" pitchFamily="-72" charset="-128"/>
                <a:cs typeface="ＭＳ Ｐゴシック" pitchFamily="-72" charset="-128"/>
              </a:rPr>
              <a:pPr fontAlgn="base">
                <a:spcBef>
                  <a:spcPct val="0"/>
                </a:spcBef>
                <a:spcAft>
                  <a:spcPct val="0"/>
                </a:spcAft>
                <a:defRPr/>
              </a:pPr>
              <a:t>26</a:t>
            </a:fld>
            <a:endParaRPr lang="en-US">
              <a:ea typeface="ＭＳ Ｐゴシック" pitchFamily="-72" charset="-128"/>
              <a:cs typeface="ＭＳ Ｐゴシック" pitchFamily="-72" charset="-128"/>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Slide Image Placeholder 1"/>
          <p:cNvSpPr>
            <a:spLocks noGrp="1" noRot="1" noChangeAspect="1"/>
          </p:cNvSpPr>
          <p:nvPr>
            <p:ph type="sldImg"/>
          </p:nvPr>
        </p:nvSpPr>
        <p:spPr bwMode="auto">
          <a:noFill/>
          <a:ln>
            <a:solidFill>
              <a:srgbClr val="000000"/>
            </a:solidFill>
            <a:miter lim="800000"/>
            <a:headEnd/>
            <a:tailEnd/>
          </a:ln>
        </p:spPr>
      </p:sp>
      <p:sp>
        <p:nvSpPr>
          <p:cNvPr id="61442" name="Notes Placeholder 2"/>
          <p:cNvSpPr>
            <a:spLocks noGrp="1"/>
          </p:cNvSpPr>
          <p:nvPr>
            <p:ph type="body" idx="1"/>
          </p:nvPr>
        </p:nvSpPr>
        <p:spPr bwMode="auto">
          <a:noFill/>
        </p:spPr>
        <p:txBody>
          <a:bodyPr/>
          <a:lstStyle/>
          <a:p>
            <a:pPr eaLnBrk="1" hangingPunct="1">
              <a:spcBef>
                <a:spcPct val="0"/>
              </a:spcBef>
            </a:pPr>
            <a:r>
              <a:rPr lang="en-US" smtClean="0">
                <a:ea typeface="ＭＳ Ｐゴシック" pitchFamily="34" charset="-128"/>
              </a:rPr>
              <a:t> </a:t>
            </a:r>
          </a:p>
          <a:p>
            <a:pPr eaLnBrk="1" hangingPunct="1">
              <a:spcBef>
                <a:spcPct val="0"/>
              </a:spcBef>
            </a:pPr>
            <a:endParaRPr lang="en-US" smtClean="0">
              <a:ea typeface="ＭＳ Ｐゴシック" pitchFamily="34" charset="-128"/>
            </a:endParaRPr>
          </a:p>
        </p:txBody>
      </p:sp>
      <p:sp>
        <p:nvSpPr>
          <p:cNvPr id="7168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BCB060E-2B15-4607-ABE8-9584921CE513}" type="slidenum">
              <a:rPr lang="en-US">
                <a:ea typeface="ＭＳ Ｐゴシック" pitchFamily="-72" charset="-128"/>
                <a:cs typeface="ＭＳ Ｐゴシック" pitchFamily="-72" charset="-128"/>
              </a:rPr>
              <a:pPr fontAlgn="base">
                <a:spcBef>
                  <a:spcPct val="0"/>
                </a:spcBef>
                <a:spcAft>
                  <a:spcPct val="0"/>
                </a:spcAft>
                <a:defRPr/>
              </a:pPr>
              <a:t>27</a:t>
            </a:fld>
            <a:endParaRPr lang="en-US">
              <a:ea typeface="ＭＳ Ｐゴシック" pitchFamily="-72" charset="-128"/>
              <a:cs typeface="ＭＳ Ｐゴシック" pitchFamily="-72" charset="-128"/>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Slide Image Placeholder 1"/>
          <p:cNvSpPr>
            <a:spLocks noGrp="1" noRot="1" noChangeAspect="1"/>
          </p:cNvSpPr>
          <p:nvPr>
            <p:ph type="sldImg"/>
          </p:nvPr>
        </p:nvSpPr>
        <p:spPr bwMode="auto">
          <a:noFill/>
          <a:ln>
            <a:solidFill>
              <a:srgbClr val="000000"/>
            </a:solidFill>
            <a:miter lim="800000"/>
            <a:headEnd/>
            <a:tailEnd/>
          </a:ln>
        </p:spPr>
      </p:sp>
      <p:sp>
        <p:nvSpPr>
          <p:cNvPr id="63490" name="Notes Placeholder 2"/>
          <p:cNvSpPr>
            <a:spLocks noGrp="1"/>
          </p:cNvSpPr>
          <p:nvPr>
            <p:ph type="body" idx="1"/>
          </p:nvPr>
        </p:nvSpPr>
        <p:spPr bwMode="auto">
          <a:noFill/>
        </p:spPr>
        <p:txBody>
          <a:bodyPr/>
          <a:lstStyle/>
          <a:p>
            <a:pPr eaLnBrk="1" hangingPunct="1">
              <a:spcBef>
                <a:spcPct val="0"/>
              </a:spcBef>
            </a:pPr>
            <a:r>
              <a:rPr lang="en-US" smtClean="0">
                <a:ea typeface="ＭＳ Ｐゴシック" pitchFamily="34" charset="-128"/>
              </a:rPr>
              <a:t> </a:t>
            </a:r>
          </a:p>
          <a:p>
            <a:pPr eaLnBrk="1" hangingPunct="1">
              <a:spcBef>
                <a:spcPct val="0"/>
              </a:spcBef>
            </a:pPr>
            <a:endParaRPr lang="en-US" smtClean="0">
              <a:ea typeface="ＭＳ Ｐゴシック" pitchFamily="34" charset="-128"/>
            </a:endParaRPr>
          </a:p>
        </p:txBody>
      </p:sp>
      <p:sp>
        <p:nvSpPr>
          <p:cNvPr id="7373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3D733F1-6A25-4EDF-A87E-41E53FEF212F}" type="slidenum">
              <a:rPr lang="en-US">
                <a:ea typeface="ＭＳ Ｐゴシック" pitchFamily="-72" charset="-128"/>
                <a:cs typeface="ＭＳ Ｐゴシック" pitchFamily="-72" charset="-128"/>
              </a:rPr>
              <a:pPr fontAlgn="base">
                <a:spcBef>
                  <a:spcPct val="0"/>
                </a:spcBef>
                <a:spcAft>
                  <a:spcPct val="0"/>
                </a:spcAft>
                <a:defRPr/>
              </a:pPr>
              <a:t>28</a:t>
            </a:fld>
            <a:endParaRPr lang="en-US">
              <a:ea typeface="ＭＳ Ｐゴシック" pitchFamily="-72" charset="-128"/>
              <a:cs typeface="ＭＳ Ｐゴシック" pitchFamily="-72" charset="-128"/>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Slide Image Placeholder 1"/>
          <p:cNvSpPr>
            <a:spLocks noGrp="1" noRot="1" noChangeAspect="1"/>
          </p:cNvSpPr>
          <p:nvPr>
            <p:ph type="sldImg"/>
          </p:nvPr>
        </p:nvSpPr>
        <p:spPr bwMode="auto">
          <a:noFill/>
          <a:ln>
            <a:solidFill>
              <a:srgbClr val="000000"/>
            </a:solidFill>
            <a:miter lim="800000"/>
            <a:headEnd/>
            <a:tailEnd/>
          </a:ln>
        </p:spPr>
      </p:sp>
      <p:sp>
        <p:nvSpPr>
          <p:cNvPr id="65538" name="Notes Placeholder 2"/>
          <p:cNvSpPr>
            <a:spLocks noGrp="1"/>
          </p:cNvSpPr>
          <p:nvPr>
            <p:ph type="body" idx="1"/>
          </p:nvPr>
        </p:nvSpPr>
        <p:spPr bwMode="auto">
          <a:noFill/>
        </p:spPr>
        <p:txBody>
          <a:bodyPr/>
          <a:lstStyle/>
          <a:p>
            <a:pPr eaLnBrk="1" hangingPunct="1">
              <a:spcBef>
                <a:spcPct val="0"/>
              </a:spcBef>
            </a:pPr>
            <a:endParaRPr lang="en-US" smtClean="0">
              <a:ea typeface="ＭＳ Ｐゴシック" pitchFamily="34" charset="-128"/>
            </a:endParaRPr>
          </a:p>
          <a:p>
            <a:pPr eaLnBrk="1" hangingPunct="1">
              <a:spcBef>
                <a:spcPct val="0"/>
              </a:spcBef>
            </a:pPr>
            <a:endParaRPr lang="en-US" smtClean="0">
              <a:ea typeface="ＭＳ Ｐゴシック" pitchFamily="34" charset="-128"/>
            </a:endParaRPr>
          </a:p>
        </p:txBody>
      </p:sp>
      <p:sp>
        <p:nvSpPr>
          <p:cNvPr id="7577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67890F9-CC2A-4387-B7BA-FCC1B59681CC}" type="slidenum">
              <a:rPr lang="en-US">
                <a:ea typeface="ＭＳ Ｐゴシック" pitchFamily="-72" charset="-128"/>
                <a:cs typeface="ＭＳ Ｐゴシック" pitchFamily="-72" charset="-128"/>
              </a:rPr>
              <a:pPr fontAlgn="base">
                <a:spcBef>
                  <a:spcPct val="0"/>
                </a:spcBef>
                <a:spcAft>
                  <a:spcPct val="0"/>
                </a:spcAft>
                <a:defRPr/>
              </a:pPr>
              <a:t>29</a:t>
            </a:fld>
            <a:endParaRPr lang="en-US">
              <a:ea typeface="ＭＳ Ｐゴシック" pitchFamily="-72" charset="-128"/>
              <a:cs typeface="ＭＳ Ｐゴシック" pitchFamily="-72"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Slide Image Placeholder 1"/>
          <p:cNvSpPr>
            <a:spLocks noGrp="1" noRot="1" noChangeAspect="1"/>
          </p:cNvSpPr>
          <p:nvPr>
            <p:ph type="sldImg"/>
          </p:nvPr>
        </p:nvSpPr>
        <p:spPr bwMode="auto">
          <a:noFill/>
          <a:ln>
            <a:solidFill>
              <a:srgbClr val="000000"/>
            </a:solidFill>
            <a:miter lim="800000"/>
            <a:headEnd/>
            <a:tailEnd/>
          </a:ln>
        </p:spPr>
      </p:sp>
      <p:sp>
        <p:nvSpPr>
          <p:cNvPr id="12290" name="Notes Placeholder 2"/>
          <p:cNvSpPr>
            <a:spLocks noGrp="1"/>
          </p:cNvSpPr>
          <p:nvPr>
            <p:ph type="body" idx="1"/>
          </p:nvPr>
        </p:nvSpPr>
        <p:spPr bwMode="auto">
          <a:noFill/>
        </p:spPr>
        <p:txBody>
          <a:bodyPr/>
          <a:lstStyle/>
          <a:p>
            <a:pPr eaLnBrk="1" hangingPunct="1">
              <a:spcBef>
                <a:spcPct val="0"/>
              </a:spcBef>
            </a:pPr>
            <a:r>
              <a:rPr lang="en-US" smtClean="0">
                <a:ea typeface="ＭＳ Ｐゴシック" pitchFamily="34" charset="-128"/>
              </a:rPr>
              <a:t/>
            </a:r>
            <a:br>
              <a:rPr lang="en-US" smtClean="0">
                <a:ea typeface="ＭＳ Ｐゴシック" pitchFamily="34" charset="-128"/>
              </a:rPr>
            </a:br>
            <a:r>
              <a:rPr lang="en-US" smtClean="0">
                <a:ea typeface="ＭＳ Ｐゴシック" pitchFamily="34" charset="-128"/>
              </a:rPr>
              <a:t/>
            </a:r>
            <a:br>
              <a:rPr lang="en-US" smtClean="0">
                <a:ea typeface="ＭＳ Ｐゴシック" pitchFamily="34" charset="-128"/>
              </a:rPr>
            </a:br>
            <a:r>
              <a:rPr lang="en-US" smtClean="0">
                <a:ea typeface="ＭＳ Ｐゴシック" pitchFamily="34" charset="-128"/>
              </a:rPr>
              <a:t/>
            </a:r>
            <a:br>
              <a:rPr lang="en-US" smtClean="0">
                <a:ea typeface="ＭＳ Ｐゴシック" pitchFamily="34" charset="-128"/>
              </a:rPr>
            </a:br>
            <a:r>
              <a:rPr lang="en-US" smtClean="0">
                <a:ea typeface="ＭＳ Ｐゴシック" pitchFamily="34" charset="-128"/>
              </a:rPr>
              <a:t/>
            </a:r>
            <a:br>
              <a:rPr lang="en-US" smtClean="0">
                <a:ea typeface="ＭＳ Ｐゴシック" pitchFamily="34" charset="-128"/>
              </a:rPr>
            </a:br>
            <a:r>
              <a:rPr lang="en-US" smtClean="0">
                <a:ea typeface="ＭＳ Ｐゴシック" pitchFamily="34" charset="-128"/>
              </a:rPr>
              <a:t/>
            </a:r>
            <a:br>
              <a:rPr lang="en-US" smtClean="0">
                <a:ea typeface="ＭＳ Ｐゴシック" pitchFamily="34" charset="-128"/>
              </a:rPr>
            </a:br>
            <a:r>
              <a:rPr lang="en-US" smtClean="0">
                <a:ea typeface="ＭＳ Ｐゴシック" pitchFamily="34" charset="-128"/>
              </a:rPr>
              <a:t> </a:t>
            </a:r>
          </a:p>
          <a:p>
            <a:pPr eaLnBrk="1" hangingPunct="1">
              <a:spcBef>
                <a:spcPct val="0"/>
              </a:spcBef>
            </a:pPr>
            <a:endParaRPr lang="en-US" smtClean="0">
              <a:ea typeface="ＭＳ Ｐゴシック" pitchFamily="34" charset="-128"/>
            </a:endParaRPr>
          </a:p>
        </p:txBody>
      </p:sp>
      <p:sp>
        <p:nvSpPr>
          <p:cNvPr id="2048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7D8D597-AA1E-4660-A3C9-9CF5F6E68191}" type="slidenum">
              <a:rPr lang="en-US">
                <a:ea typeface="ＭＳ Ｐゴシック" pitchFamily="-72" charset="-128"/>
                <a:cs typeface="ＭＳ Ｐゴシック" pitchFamily="-72" charset="-128"/>
              </a:rPr>
              <a:pPr fontAlgn="base">
                <a:spcBef>
                  <a:spcPct val="0"/>
                </a:spcBef>
                <a:spcAft>
                  <a:spcPct val="0"/>
                </a:spcAft>
                <a:defRPr/>
              </a:pPr>
              <a:t>3</a:t>
            </a:fld>
            <a:endParaRPr lang="en-US">
              <a:ea typeface="ＭＳ Ｐゴシック" pitchFamily="-72" charset="-128"/>
              <a:cs typeface="ＭＳ Ｐゴシック" pitchFamily="-72" charset="-128"/>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Slide Image Placeholder 1"/>
          <p:cNvSpPr>
            <a:spLocks noGrp="1" noRot="1" noChangeAspect="1"/>
          </p:cNvSpPr>
          <p:nvPr>
            <p:ph type="sldImg"/>
          </p:nvPr>
        </p:nvSpPr>
        <p:spPr bwMode="auto">
          <a:noFill/>
          <a:ln>
            <a:solidFill>
              <a:srgbClr val="000000"/>
            </a:solidFill>
            <a:miter lim="800000"/>
            <a:headEnd/>
            <a:tailEnd/>
          </a:ln>
        </p:spPr>
      </p:sp>
      <p:sp>
        <p:nvSpPr>
          <p:cNvPr id="67586" name="Notes Placeholder 2"/>
          <p:cNvSpPr>
            <a:spLocks noGrp="1"/>
          </p:cNvSpPr>
          <p:nvPr>
            <p:ph type="body" idx="1"/>
          </p:nvPr>
        </p:nvSpPr>
        <p:spPr bwMode="auto">
          <a:noFill/>
        </p:spPr>
        <p:txBody>
          <a:bodyPr/>
          <a:lstStyle/>
          <a:p>
            <a:pPr eaLnBrk="1" hangingPunct="1">
              <a:spcBef>
                <a:spcPct val="0"/>
              </a:spcBef>
            </a:pPr>
            <a:endParaRPr lang="en-US" smtClean="0">
              <a:ea typeface="ＭＳ Ｐゴシック" pitchFamily="34" charset="-128"/>
            </a:endParaRPr>
          </a:p>
          <a:p>
            <a:pPr eaLnBrk="1" hangingPunct="1">
              <a:spcBef>
                <a:spcPct val="0"/>
              </a:spcBef>
            </a:pPr>
            <a:endParaRPr lang="en-US" smtClean="0">
              <a:ea typeface="ＭＳ Ｐゴシック" pitchFamily="34" charset="-128"/>
            </a:endParaRPr>
          </a:p>
        </p:txBody>
      </p:sp>
      <p:sp>
        <p:nvSpPr>
          <p:cNvPr id="7782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4EC2A7A-2BBB-423B-B7D6-E39E48545DA5}" type="slidenum">
              <a:rPr lang="en-US">
                <a:ea typeface="ＭＳ Ｐゴシック" pitchFamily="-72" charset="-128"/>
                <a:cs typeface="ＭＳ Ｐゴシック" pitchFamily="-72" charset="-128"/>
              </a:rPr>
              <a:pPr fontAlgn="base">
                <a:spcBef>
                  <a:spcPct val="0"/>
                </a:spcBef>
                <a:spcAft>
                  <a:spcPct val="0"/>
                </a:spcAft>
                <a:defRPr/>
              </a:pPr>
              <a:t>30</a:t>
            </a:fld>
            <a:endParaRPr lang="en-US">
              <a:ea typeface="ＭＳ Ｐゴシック" pitchFamily="-72" charset="-128"/>
              <a:cs typeface="ＭＳ Ｐゴシック" pitchFamily="-72" charset="-128"/>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Slide Image Placeholder 1"/>
          <p:cNvSpPr>
            <a:spLocks noGrp="1" noRot="1" noChangeAspect="1"/>
          </p:cNvSpPr>
          <p:nvPr>
            <p:ph type="sldImg"/>
          </p:nvPr>
        </p:nvSpPr>
        <p:spPr bwMode="auto">
          <a:noFill/>
          <a:ln>
            <a:solidFill>
              <a:srgbClr val="000000"/>
            </a:solidFill>
            <a:miter lim="800000"/>
            <a:headEnd/>
            <a:tailEnd/>
          </a:ln>
        </p:spPr>
      </p:sp>
      <p:sp>
        <p:nvSpPr>
          <p:cNvPr id="69634" name="Notes Placeholder 2"/>
          <p:cNvSpPr>
            <a:spLocks noGrp="1"/>
          </p:cNvSpPr>
          <p:nvPr>
            <p:ph type="body" idx="1"/>
          </p:nvPr>
        </p:nvSpPr>
        <p:spPr bwMode="auto">
          <a:noFill/>
        </p:spPr>
        <p:txBody>
          <a:bodyPr/>
          <a:lstStyle/>
          <a:p>
            <a:pPr eaLnBrk="1" hangingPunct="1">
              <a:spcBef>
                <a:spcPct val="0"/>
              </a:spcBef>
            </a:pPr>
            <a:endParaRPr lang="en-US" smtClean="0">
              <a:ea typeface="ＭＳ Ｐゴシック" pitchFamily="34" charset="-128"/>
            </a:endParaRPr>
          </a:p>
          <a:p>
            <a:pPr eaLnBrk="1" hangingPunct="1">
              <a:spcBef>
                <a:spcPct val="0"/>
              </a:spcBef>
            </a:pPr>
            <a:endParaRPr lang="en-US" smtClean="0">
              <a:ea typeface="ＭＳ Ｐゴシック" pitchFamily="34" charset="-128"/>
            </a:endParaRPr>
          </a:p>
        </p:txBody>
      </p:sp>
      <p:sp>
        <p:nvSpPr>
          <p:cNvPr id="7987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CB9BB8B-B20F-4045-8ADE-5B7798341094}" type="slidenum">
              <a:rPr lang="en-US">
                <a:ea typeface="ＭＳ Ｐゴシック" pitchFamily="-72" charset="-128"/>
                <a:cs typeface="ＭＳ Ｐゴシック" pitchFamily="-72" charset="-128"/>
              </a:rPr>
              <a:pPr fontAlgn="base">
                <a:spcBef>
                  <a:spcPct val="0"/>
                </a:spcBef>
                <a:spcAft>
                  <a:spcPct val="0"/>
                </a:spcAft>
                <a:defRPr/>
              </a:pPr>
              <a:t>31</a:t>
            </a:fld>
            <a:endParaRPr lang="en-US">
              <a:ea typeface="ＭＳ Ｐゴシック" pitchFamily="-72" charset="-128"/>
              <a:cs typeface="ＭＳ Ｐゴシック" pitchFamily="-72" charset="-128"/>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Slide Image Placeholder 1"/>
          <p:cNvSpPr>
            <a:spLocks noGrp="1" noRot="1" noChangeAspect="1"/>
          </p:cNvSpPr>
          <p:nvPr>
            <p:ph type="sldImg"/>
          </p:nvPr>
        </p:nvSpPr>
        <p:spPr bwMode="auto">
          <a:noFill/>
          <a:ln>
            <a:solidFill>
              <a:srgbClr val="000000"/>
            </a:solidFill>
            <a:miter lim="800000"/>
            <a:headEnd/>
            <a:tailEnd/>
          </a:ln>
        </p:spPr>
      </p:sp>
      <p:sp>
        <p:nvSpPr>
          <p:cNvPr id="71682" name="Notes Placeholder 2"/>
          <p:cNvSpPr>
            <a:spLocks noGrp="1"/>
          </p:cNvSpPr>
          <p:nvPr>
            <p:ph type="body" idx="1"/>
          </p:nvPr>
        </p:nvSpPr>
        <p:spPr bwMode="auto">
          <a:noFill/>
        </p:spPr>
        <p:txBody>
          <a:bodyPr/>
          <a:lstStyle/>
          <a:p>
            <a:pPr eaLnBrk="1" hangingPunct="1">
              <a:spcBef>
                <a:spcPct val="0"/>
              </a:spcBef>
            </a:pPr>
            <a:endParaRPr lang="en-US" smtClean="0">
              <a:ea typeface="ＭＳ Ｐゴシック" pitchFamily="34" charset="-128"/>
            </a:endParaRPr>
          </a:p>
        </p:txBody>
      </p:sp>
      <p:sp>
        <p:nvSpPr>
          <p:cNvPr id="8192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61FAAEE-3EDD-430A-B716-C55E8230E2C6}" type="slidenum">
              <a:rPr lang="en-US">
                <a:ea typeface="ＭＳ Ｐゴシック" pitchFamily="-72" charset="-128"/>
                <a:cs typeface="ＭＳ Ｐゴシック" pitchFamily="-72" charset="-128"/>
              </a:rPr>
              <a:pPr fontAlgn="base">
                <a:spcBef>
                  <a:spcPct val="0"/>
                </a:spcBef>
                <a:spcAft>
                  <a:spcPct val="0"/>
                </a:spcAft>
                <a:defRPr/>
              </a:pPr>
              <a:t>32</a:t>
            </a:fld>
            <a:endParaRPr lang="en-US">
              <a:ea typeface="ＭＳ Ｐゴシック" pitchFamily="-72" charset="-128"/>
              <a:cs typeface="ＭＳ Ｐゴシック" pitchFamily="-72" charset="-128"/>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Slide Image Placeholder 1"/>
          <p:cNvSpPr>
            <a:spLocks noGrp="1" noRot="1" noChangeAspect="1"/>
          </p:cNvSpPr>
          <p:nvPr>
            <p:ph type="sldImg"/>
          </p:nvPr>
        </p:nvSpPr>
        <p:spPr bwMode="auto">
          <a:noFill/>
          <a:ln>
            <a:solidFill>
              <a:srgbClr val="000000"/>
            </a:solidFill>
            <a:miter lim="800000"/>
            <a:headEnd/>
            <a:tailEnd/>
          </a:ln>
        </p:spPr>
      </p:sp>
      <p:sp>
        <p:nvSpPr>
          <p:cNvPr id="73730" name="Notes Placeholder 2"/>
          <p:cNvSpPr>
            <a:spLocks noGrp="1"/>
          </p:cNvSpPr>
          <p:nvPr>
            <p:ph type="body" idx="1"/>
          </p:nvPr>
        </p:nvSpPr>
        <p:spPr bwMode="auto">
          <a:noFill/>
        </p:spPr>
        <p:txBody>
          <a:bodyPr/>
          <a:lstStyle/>
          <a:p>
            <a:pPr eaLnBrk="1" hangingPunct="1">
              <a:spcBef>
                <a:spcPct val="0"/>
              </a:spcBef>
            </a:pPr>
            <a:endParaRPr lang="en-US" smtClean="0">
              <a:ea typeface="ＭＳ Ｐゴシック" pitchFamily="34" charset="-128"/>
            </a:endParaRPr>
          </a:p>
          <a:p>
            <a:pPr eaLnBrk="1" hangingPunct="1">
              <a:spcBef>
                <a:spcPct val="0"/>
              </a:spcBef>
            </a:pPr>
            <a:endParaRPr lang="en-US" smtClean="0">
              <a:ea typeface="ＭＳ Ｐゴシック" pitchFamily="34" charset="-128"/>
            </a:endParaRPr>
          </a:p>
        </p:txBody>
      </p:sp>
      <p:sp>
        <p:nvSpPr>
          <p:cNvPr id="8397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008415D-7220-4DEB-BB9E-9241CA07AEC1}" type="slidenum">
              <a:rPr lang="en-US">
                <a:ea typeface="ＭＳ Ｐゴシック" pitchFamily="-72" charset="-128"/>
                <a:cs typeface="ＭＳ Ｐゴシック" pitchFamily="-72" charset="-128"/>
              </a:rPr>
              <a:pPr fontAlgn="base">
                <a:spcBef>
                  <a:spcPct val="0"/>
                </a:spcBef>
                <a:spcAft>
                  <a:spcPct val="0"/>
                </a:spcAft>
                <a:defRPr/>
              </a:pPr>
              <a:t>33</a:t>
            </a:fld>
            <a:endParaRPr lang="en-US">
              <a:ea typeface="ＭＳ Ｐゴシック" pitchFamily="-72" charset="-128"/>
              <a:cs typeface="ＭＳ Ｐゴシック" pitchFamily="-72" charset="-128"/>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Slide Image Placeholder 1"/>
          <p:cNvSpPr>
            <a:spLocks noGrp="1" noRot="1" noChangeAspect="1"/>
          </p:cNvSpPr>
          <p:nvPr>
            <p:ph type="sldImg"/>
          </p:nvPr>
        </p:nvSpPr>
        <p:spPr bwMode="auto">
          <a:noFill/>
          <a:ln>
            <a:solidFill>
              <a:srgbClr val="000000"/>
            </a:solidFill>
            <a:miter lim="800000"/>
            <a:headEnd/>
            <a:tailEnd/>
          </a:ln>
        </p:spPr>
      </p:sp>
      <p:sp>
        <p:nvSpPr>
          <p:cNvPr id="75778" name="Notes Placeholder 2"/>
          <p:cNvSpPr>
            <a:spLocks noGrp="1"/>
          </p:cNvSpPr>
          <p:nvPr>
            <p:ph type="body" idx="1"/>
          </p:nvPr>
        </p:nvSpPr>
        <p:spPr bwMode="auto">
          <a:noFill/>
        </p:spPr>
        <p:txBody>
          <a:bodyPr/>
          <a:lstStyle/>
          <a:p>
            <a:pPr eaLnBrk="1" hangingPunct="1">
              <a:spcBef>
                <a:spcPct val="0"/>
              </a:spcBef>
            </a:pPr>
            <a:endParaRPr lang="en-US" smtClean="0">
              <a:ea typeface="ＭＳ Ｐゴシック" pitchFamily="34" charset="-128"/>
            </a:endParaRPr>
          </a:p>
        </p:txBody>
      </p:sp>
      <p:sp>
        <p:nvSpPr>
          <p:cNvPr id="8601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D2837A0-D078-4940-A426-AD77C2663023}" type="slidenum">
              <a:rPr lang="en-US">
                <a:ea typeface="ＭＳ Ｐゴシック" pitchFamily="-72" charset="-128"/>
                <a:cs typeface="ＭＳ Ｐゴシック" pitchFamily="-72" charset="-128"/>
              </a:rPr>
              <a:pPr fontAlgn="base">
                <a:spcBef>
                  <a:spcPct val="0"/>
                </a:spcBef>
                <a:spcAft>
                  <a:spcPct val="0"/>
                </a:spcAft>
                <a:defRPr/>
              </a:pPr>
              <a:t>34</a:t>
            </a:fld>
            <a:endParaRPr lang="en-US">
              <a:ea typeface="ＭＳ Ｐゴシック" pitchFamily="-72" charset="-128"/>
              <a:cs typeface="ＭＳ Ｐゴシック" pitchFamily="-72" charset="-128"/>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Slide Image Placeholder 1"/>
          <p:cNvSpPr>
            <a:spLocks noGrp="1" noRot="1" noChangeAspect="1"/>
          </p:cNvSpPr>
          <p:nvPr>
            <p:ph type="sldImg"/>
          </p:nvPr>
        </p:nvSpPr>
        <p:spPr bwMode="auto">
          <a:noFill/>
          <a:ln>
            <a:solidFill>
              <a:srgbClr val="000000"/>
            </a:solidFill>
            <a:miter lim="800000"/>
            <a:headEnd/>
            <a:tailEnd/>
          </a:ln>
        </p:spPr>
      </p:sp>
      <p:sp>
        <p:nvSpPr>
          <p:cNvPr id="77826" name="Notes Placeholder 2"/>
          <p:cNvSpPr>
            <a:spLocks noGrp="1"/>
          </p:cNvSpPr>
          <p:nvPr>
            <p:ph type="body" idx="1"/>
          </p:nvPr>
        </p:nvSpPr>
        <p:spPr bwMode="auto">
          <a:noFill/>
        </p:spPr>
        <p:txBody>
          <a:bodyPr/>
          <a:lstStyle/>
          <a:p>
            <a:pPr eaLnBrk="1" hangingPunct="1">
              <a:spcBef>
                <a:spcPct val="0"/>
              </a:spcBef>
            </a:pPr>
            <a:r>
              <a:rPr lang="en-US" sz="1800" smtClean="0">
                <a:latin typeface="Arial" charset="0"/>
                <a:ea typeface="ＭＳ Ｐゴシック" pitchFamily="34" charset="-128"/>
              </a:rPr>
              <a:t>All rights reserved. No part of this publication may be reproduced, stored in a retrieval system, or transmitted, in any form or by any means, electronic, mechanical, photocopying, recording, or otherwise, without the prior written permission of the publisher. Printed in the United States of America.</a:t>
            </a:r>
          </a:p>
          <a:p>
            <a:pPr eaLnBrk="1" hangingPunct="1">
              <a:spcBef>
                <a:spcPct val="0"/>
              </a:spcBef>
            </a:pPr>
            <a:endParaRPr lang="en-US" sz="1800" smtClean="0">
              <a:ea typeface="ＭＳ Ｐゴシック" pitchFamily="34" charset="-128"/>
            </a:endParaRPr>
          </a:p>
        </p:txBody>
      </p:sp>
      <p:sp>
        <p:nvSpPr>
          <p:cNvPr id="8806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87CF4DF-EBD3-4A0B-A94A-C4E2F7483B44}" type="slidenum">
              <a:rPr lang="en-US">
                <a:ea typeface="ＭＳ Ｐゴシック" pitchFamily="-72" charset="-128"/>
                <a:cs typeface="ＭＳ Ｐゴシック" pitchFamily="-72" charset="-128"/>
              </a:rPr>
              <a:pPr fontAlgn="base">
                <a:spcBef>
                  <a:spcPct val="0"/>
                </a:spcBef>
                <a:spcAft>
                  <a:spcPct val="0"/>
                </a:spcAft>
                <a:defRPr/>
              </a:pPr>
              <a:t>35</a:t>
            </a:fld>
            <a:endParaRPr lang="en-US">
              <a:ea typeface="ＭＳ Ｐゴシック" pitchFamily="-72" charset="-128"/>
              <a:cs typeface="ＭＳ Ｐゴシック" pitchFamily="-72"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p:cNvSpPr>
          <p:nvPr>
            <p:ph type="sldImg"/>
          </p:nvPr>
        </p:nvSpPr>
        <p:spPr bwMode="auto">
          <a:noFill/>
          <a:ln>
            <a:solidFill>
              <a:srgbClr val="000000"/>
            </a:solidFill>
            <a:miter lim="800000"/>
            <a:headEnd/>
            <a:tailEnd/>
          </a:ln>
        </p:spPr>
      </p:sp>
      <p:sp>
        <p:nvSpPr>
          <p:cNvPr id="14338" name="Notes Placeholder 2"/>
          <p:cNvSpPr>
            <a:spLocks noGrp="1"/>
          </p:cNvSpPr>
          <p:nvPr>
            <p:ph type="body" idx="1"/>
          </p:nvPr>
        </p:nvSpPr>
        <p:spPr bwMode="auto">
          <a:noFill/>
        </p:spPr>
        <p:txBody>
          <a:bodyPr/>
          <a:lstStyle/>
          <a:p>
            <a:pPr eaLnBrk="1" hangingPunct="1">
              <a:spcBef>
                <a:spcPct val="0"/>
              </a:spcBef>
            </a:pPr>
            <a:r>
              <a:rPr lang="en-US" smtClean="0">
                <a:ea typeface="ＭＳ Ｐゴシック" pitchFamily="34" charset="-128"/>
              </a:rPr>
              <a:t/>
            </a:r>
            <a:br>
              <a:rPr lang="en-US" smtClean="0">
                <a:ea typeface="ＭＳ Ｐゴシック" pitchFamily="34" charset="-128"/>
              </a:rPr>
            </a:br>
            <a:r>
              <a:rPr lang="en-US" smtClean="0">
                <a:ea typeface="ＭＳ Ｐゴシック" pitchFamily="34" charset="-128"/>
              </a:rPr>
              <a:t/>
            </a:r>
            <a:br>
              <a:rPr lang="en-US" smtClean="0">
                <a:ea typeface="ＭＳ Ｐゴシック" pitchFamily="34" charset="-128"/>
              </a:rPr>
            </a:br>
            <a:r>
              <a:rPr lang="en-US" smtClean="0">
                <a:ea typeface="ＭＳ Ｐゴシック" pitchFamily="34" charset="-128"/>
              </a:rPr>
              <a:t/>
            </a:r>
            <a:br>
              <a:rPr lang="en-US" smtClean="0">
                <a:ea typeface="ＭＳ Ｐゴシック" pitchFamily="34" charset="-128"/>
              </a:rPr>
            </a:br>
            <a:r>
              <a:rPr lang="en-US" smtClean="0">
                <a:ea typeface="ＭＳ Ｐゴシック" pitchFamily="34" charset="-128"/>
              </a:rPr>
              <a:t/>
            </a:r>
            <a:br>
              <a:rPr lang="en-US" smtClean="0">
                <a:ea typeface="ＭＳ Ｐゴシック" pitchFamily="34" charset="-128"/>
              </a:rPr>
            </a:br>
            <a:r>
              <a:rPr lang="en-US" smtClean="0">
                <a:ea typeface="ＭＳ Ｐゴシック" pitchFamily="34" charset="-128"/>
              </a:rPr>
              <a:t/>
            </a:r>
            <a:br>
              <a:rPr lang="en-US" smtClean="0">
                <a:ea typeface="ＭＳ Ｐゴシック" pitchFamily="34" charset="-128"/>
              </a:rPr>
            </a:br>
            <a:r>
              <a:rPr lang="en-US" smtClean="0">
                <a:ea typeface="ＭＳ Ｐゴシック" pitchFamily="34" charset="-128"/>
              </a:rPr>
              <a:t> </a:t>
            </a:r>
          </a:p>
          <a:p>
            <a:pPr eaLnBrk="1" hangingPunct="1">
              <a:spcBef>
                <a:spcPct val="0"/>
              </a:spcBef>
            </a:pPr>
            <a:endParaRPr lang="en-US" smtClean="0">
              <a:ea typeface="ＭＳ Ｐゴシック" pitchFamily="34" charset="-128"/>
            </a:endParaRPr>
          </a:p>
        </p:txBody>
      </p:sp>
      <p:sp>
        <p:nvSpPr>
          <p:cNvPr id="2253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3E05516-5E91-404F-A90A-A55B3C9669D6}" type="slidenum">
              <a:rPr lang="en-US">
                <a:ea typeface="ＭＳ Ｐゴシック" pitchFamily="-72" charset="-128"/>
                <a:cs typeface="ＭＳ Ｐゴシック" pitchFamily="-72" charset="-128"/>
              </a:rPr>
              <a:pPr fontAlgn="base">
                <a:spcBef>
                  <a:spcPct val="0"/>
                </a:spcBef>
                <a:spcAft>
                  <a:spcPct val="0"/>
                </a:spcAft>
                <a:defRPr/>
              </a:pPr>
              <a:t>4</a:t>
            </a:fld>
            <a:endParaRPr lang="en-US">
              <a:ea typeface="ＭＳ Ｐゴシック" pitchFamily="-72" charset="-128"/>
              <a:cs typeface="ＭＳ Ｐゴシック" pitchFamily="-72"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bwMode="auto">
          <a:noFill/>
          <a:ln>
            <a:solidFill>
              <a:srgbClr val="000000"/>
            </a:solidFill>
            <a:miter lim="800000"/>
            <a:headEnd/>
            <a:tailEnd/>
          </a:ln>
        </p:spPr>
      </p:sp>
      <p:sp>
        <p:nvSpPr>
          <p:cNvPr id="16386" name="Notes Placeholder 2"/>
          <p:cNvSpPr>
            <a:spLocks noGrp="1"/>
          </p:cNvSpPr>
          <p:nvPr>
            <p:ph type="body" idx="1"/>
          </p:nvPr>
        </p:nvSpPr>
        <p:spPr bwMode="auto">
          <a:noFill/>
        </p:spPr>
        <p:txBody>
          <a:bodyPr/>
          <a:lstStyle/>
          <a:p>
            <a:pPr eaLnBrk="1" hangingPunct="1">
              <a:spcBef>
                <a:spcPct val="0"/>
              </a:spcBef>
            </a:pPr>
            <a:r>
              <a:rPr lang="en-US" smtClean="0">
                <a:ea typeface="ＭＳ Ｐゴシック" pitchFamily="34" charset="-128"/>
              </a:rPr>
              <a:t/>
            </a:r>
            <a:br>
              <a:rPr lang="en-US" smtClean="0">
                <a:ea typeface="ＭＳ Ｐゴシック" pitchFamily="34" charset="-128"/>
              </a:rPr>
            </a:br>
            <a:r>
              <a:rPr lang="en-US" smtClean="0">
                <a:ea typeface="ＭＳ Ｐゴシック" pitchFamily="34" charset="-128"/>
              </a:rPr>
              <a:t/>
            </a:r>
            <a:br>
              <a:rPr lang="en-US" smtClean="0">
                <a:ea typeface="ＭＳ Ｐゴシック" pitchFamily="34" charset="-128"/>
              </a:rPr>
            </a:br>
            <a:r>
              <a:rPr lang="en-US" smtClean="0">
                <a:ea typeface="ＭＳ Ｐゴシック" pitchFamily="34" charset="-128"/>
              </a:rPr>
              <a:t/>
            </a:r>
            <a:br>
              <a:rPr lang="en-US" smtClean="0">
                <a:ea typeface="ＭＳ Ｐゴシック" pitchFamily="34" charset="-128"/>
              </a:rPr>
            </a:br>
            <a:r>
              <a:rPr lang="en-US" smtClean="0">
                <a:ea typeface="ＭＳ Ｐゴシック" pitchFamily="34" charset="-128"/>
              </a:rPr>
              <a:t/>
            </a:r>
            <a:br>
              <a:rPr lang="en-US" smtClean="0">
                <a:ea typeface="ＭＳ Ｐゴシック" pitchFamily="34" charset="-128"/>
              </a:rPr>
            </a:br>
            <a:r>
              <a:rPr lang="en-US" smtClean="0">
                <a:ea typeface="ＭＳ Ｐゴシック" pitchFamily="34" charset="-128"/>
              </a:rPr>
              <a:t/>
            </a:r>
            <a:br>
              <a:rPr lang="en-US" smtClean="0">
                <a:ea typeface="ＭＳ Ｐゴシック" pitchFamily="34" charset="-128"/>
              </a:rPr>
            </a:br>
            <a:r>
              <a:rPr lang="en-US" smtClean="0">
                <a:ea typeface="ＭＳ Ｐゴシック" pitchFamily="34" charset="-128"/>
              </a:rPr>
              <a:t> </a:t>
            </a:r>
          </a:p>
          <a:p>
            <a:pPr eaLnBrk="1" hangingPunct="1">
              <a:spcBef>
                <a:spcPct val="0"/>
              </a:spcBef>
            </a:pPr>
            <a:endParaRPr lang="en-US" smtClean="0">
              <a:ea typeface="ＭＳ Ｐゴシック" pitchFamily="34" charset="-128"/>
            </a:endParaRPr>
          </a:p>
        </p:txBody>
      </p:sp>
      <p:sp>
        <p:nvSpPr>
          <p:cNvPr id="2457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6EF4FAE-54A0-415A-9194-1B6BAF500830}" type="slidenum">
              <a:rPr lang="en-US">
                <a:ea typeface="ＭＳ Ｐゴシック" pitchFamily="-72" charset="-128"/>
                <a:cs typeface="ＭＳ Ｐゴシック" pitchFamily="-72" charset="-128"/>
              </a:rPr>
              <a:pPr fontAlgn="base">
                <a:spcBef>
                  <a:spcPct val="0"/>
                </a:spcBef>
                <a:spcAft>
                  <a:spcPct val="0"/>
                </a:spcAft>
                <a:defRPr/>
              </a:pPr>
              <a:t>5</a:t>
            </a:fld>
            <a:endParaRPr lang="en-US">
              <a:ea typeface="ＭＳ Ｐゴシック" pitchFamily="-72" charset="-128"/>
              <a:cs typeface="ＭＳ Ｐゴシック" pitchFamily="-72"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noFill/>
          <a:ln>
            <a:solidFill>
              <a:srgbClr val="000000"/>
            </a:solidFill>
            <a:miter lim="800000"/>
            <a:headEnd/>
            <a:tailEnd/>
          </a:ln>
        </p:spPr>
      </p:sp>
      <p:sp>
        <p:nvSpPr>
          <p:cNvPr id="18434" name="Notes Placeholder 2"/>
          <p:cNvSpPr>
            <a:spLocks noGrp="1"/>
          </p:cNvSpPr>
          <p:nvPr>
            <p:ph type="body" idx="1"/>
          </p:nvPr>
        </p:nvSpPr>
        <p:spPr bwMode="auto">
          <a:noFill/>
        </p:spPr>
        <p:txBody>
          <a:bodyPr/>
          <a:lstStyle/>
          <a:p>
            <a:pPr eaLnBrk="1" hangingPunct="1">
              <a:spcBef>
                <a:spcPct val="0"/>
              </a:spcBef>
            </a:pPr>
            <a:r>
              <a:rPr lang="en-US" smtClean="0">
                <a:ea typeface="ＭＳ Ｐゴシック" pitchFamily="34" charset="-128"/>
              </a:rPr>
              <a:t/>
            </a:r>
            <a:br>
              <a:rPr lang="en-US" smtClean="0">
                <a:ea typeface="ＭＳ Ｐゴシック" pitchFamily="34" charset="-128"/>
              </a:rPr>
            </a:br>
            <a:r>
              <a:rPr lang="en-US" smtClean="0">
                <a:ea typeface="ＭＳ Ｐゴシック" pitchFamily="34" charset="-128"/>
              </a:rPr>
              <a:t/>
            </a:r>
            <a:br>
              <a:rPr lang="en-US" smtClean="0">
                <a:ea typeface="ＭＳ Ｐゴシック" pitchFamily="34" charset="-128"/>
              </a:rPr>
            </a:br>
            <a:r>
              <a:rPr lang="en-US" smtClean="0">
                <a:ea typeface="ＭＳ Ｐゴシック" pitchFamily="34" charset="-128"/>
              </a:rPr>
              <a:t> </a:t>
            </a:r>
          </a:p>
          <a:p>
            <a:pPr eaLnBrk="1" hangingPunct="1">
              <a:spcBef>
                <a:spcPct val="0"/>
              </a:spcBef>
            </a:pPr>
            <a:endParaRPr lang="en-US" smtClean="0">
              <a:ea typeface="ＭＳ Ｐゴシック" pitchFamily="34" charset="-128"/>
            </a:endParaRPr>
          </a:p>
        </p:txBody>
      </p:sp>
      <p:sp>
        <p:nvSpPr>
          <p:cNvPr id="2662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01CB251-38CE-4501-99F5-9D81C15A85BE}" type="slidenum">
              <a:rPr lang="en-US">
                <a:ea typeface="ＭＳ Ｐゴシック" pitchFamily="-72" charset="-128"/>
                <a:cs typeface="ＭＳ Ｐゴシック" pitchFamily="-72" charset="-128"/>
              </a:rPr>
              <a:pPr fontAlgn="base">
                <a:spcBef>
                  <a:spcPct val="0"/>
                </a:spcBef>
                <a:spcAft>
                  <a:spcPct val="0"/>
                </a:spcAft>
                <a:defRPr/>
              </a:pPr>
              <a:t>6</a:t>
            </a:fld>
            <a:endParaRPr lang="en-US">
              <a:ea typeface="ＭＳ Ｐゴシック" pitchFamily="-72" charset="-128"/>
              <a:cs typeface="ＭＳ Ｐゴシック" pitchFamily="-72" charset="-128"/>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noFill/>
          <a:ln>
            <a:solidFill>
              <a:srgbClr val="000000"/>
            </a:solidFill>
            <a:miter lim="800000"/>
            <a:headEnd/>
            <a:tailEnd/>
          </a:ln>
        </p:spPr>
      </p:sp>
      <p:sp>
        <p:nvSpPr>
          <p:cNvPr id="20482" name="Notes Placeholder 2"/>
          <p:cNvSpPr>
            <a:spLocks noGrp="1"/>
          </p:cNvSpPr>
          <p:nvPr>
            <p:ph type="body" idx="1"/>
          </p:nvPr>
        </p:nvSpPr>
        <p:spPr bwMode="auto">
          <a:noFill/>
        </p:spPr>
        <p:txBody>
          <a:bodyPr/>
          <a:lstStyle/>
          <a:p>
            <a:pPr eaLnBrk="1" hangingPunct="1">
              <a:spcBef>
                <a:spcPct val="0"/>
              </a:spcBef>
            </a:pPr>
            <a:r>
              <a:rPr lang="en-US" smtClean="0">
                <a:ea typeface="ＭＳ Ｐゴシック" pitchFamily="34" charset="-128"/>
              </a:rPr>
              <a:t/>
            </a:r>
            <a:br>
              <a:rPr lang="en-US" smtClean="0">
                <a:ea typeface="ＭＳ Ｐゴシック" pitchFamily="34" charset="-128"/>
              </a:rPr>
            </a:br>
            <a:r>
              <a:rPr lang="en-US" smtClean="0">
                <a:ea typeface="ＭＳ Ｐゴシック" pitchFamily="34" charset="-128"/>
              </a:rPr>
              <a:t/>
            </a:r>
            <a:br>
              <a:rPr lang="en-US" smtClean="0">
                <a:ea typeface="ＭＳ Ｐゴシック" pitchFamily="34" charset="-128"/>
              </a:rPr>
            </a:br>
            <a:r>
              <a:rPr lang="en-US" smtClean="0">
                <a:ea typeface="ＭＳ Ｐゴシック" pitchFamily="34" charset="-128"/>
              </a:rPr>
              <a:t/>
            </a:r>
            <a:br>
              <a:rPr lang="en-US" smtClean="0">
                <a:ea typeface="ＭＳ Ｐゴシック" pitchFamily="34" charset="-128"/>
              </a:rPr>
            </a:br>
            <a:r>
              <a:rPr lang="en-US" smtClean="0">
                <a:ea typeface="ＭＳ Ｐゴシック" pitchFamily="34" charset="-128"/>
              </a:rPr>
              <a:t/>
            </a:r>
            <a:br>
              <a:rPr lang="en-US" smtClean="0">
                <a:ea typeface="ＭＳ Ｐゴシック" pitchFamily="34" charset="-128"/>
              </a:rPr>
            </a:br>
            <a:r>
              <a:rPr lang="en-US" smtClean="0">
                <a:ea typeface="ＭＳ Ｐゴシック" pitchFamily="34" charset="-128"/>
              </a:rPr>
              <a:t> </a:t>
            </a:r>
          </a:p>
          <a:p>
            <a:pPr eaLnBrk="1" hangingPunct="1">
              <a:spcBef>
                <a:spcPct val="0"/>
              </a:spcBef>
            </a:pPr>
            <a:endParaRPr lang="en-US" smtClean="0">
              <a:ea typeface="ＭＳ Ｐゴシック" pitchFamily="34" charset="-128"/>
            </a:endParaRPr>
          </a:p>
        </p:txBody>
      </p:sp>
      <p:sp>
        <p:nvSpPr>
          <p:cNvPr id="2867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F9E60F5-9901-40C6-9295-80B6FB4D084E}" type="slidenum">
              <a:rPr lang="en-US">
                <a:ea typeface="ＭＳ Ｐゴシック" pitchFamily="-72" charset="-128"/>
                <a:cs typeface="ＭＳ Ｐゴシック" pitchFamily="-72" charset="-128"/>
              </a:rPr>
              <a:pPr fontAlgn="base">
                <a:spcBef>
                  <a:spcPct val="0"/>
                </a:spcBef>
                <a:spcAft>
                  <a:spcPct val="0"/>
                </a:spcAft>
                <a:defRPr/>
              </a:pPr>
              <a:t>7</a:t>
            </a:fld>
            <a:endParaRPr lang="en-US">
              <a:ea typeface="ＭＳ Ｐゴシック" pitchFamily="-72" charset="-128"/>
              <a:cs typeface="ＭＳ Ｐゴシック" pitchFamily="-72" charset="-128"/>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lide Image Placeholder 1"/>
          <p:cNvSpPr>
            <a:spLocks noGrp="1" noRot="1" noChangeAspect="1"/>
          </p:cNvSpPr>
          <p:nvPr>
            <p:ph type="sldImg"/>
          </p:nvPr>
        </p:nvSpPr>
        <p:spPr bwMode="auto">
          <a:noFill/>
          <a:ln>
            <a:solidFill>
              <a:srgbClr val="000000"/>
            </a:solidFill>
            <a:miter lim="800000"/>
            <a:headEnd/>
            <a:tailEnd/>
          </a:ln>
        </p:spPr>
      </p:sp>
      <p:sp>
        <p:nvSpPr>
          <p:cNvPr id="22530" name="Notes Placeholder 2"/>
          <p:cNvSpPr>
            <a:spLocks noGrp="1"/>
          </p:cNvSpPr>
          <p:nvPr>
            <p:ph type="body" idx="1"/>
          </p:nvPr>
        </p:nvSpPr>
        <p:spPr bwMode="auto">
          <a:noFill/>
        </p:spPr>
        <p:txBody>
          <a:bodyPr/>
          <a:lstStyle/>
          <a:p>
            <a:pPr eaLnBrk="1" hangingPunct="1">
              <a:spcBef>
                <a:spcPct val="0"/>
              </a:spcBef>
            </a:pPr>
            <a:endParaRPr lang="en-US" smtClean="0">
              <a:ea typeface="ＭＳ Ｐゴシック" pitchFamily="34" charset="-128"/>
            </a:endParaRPr>
          </a:p>
          <a:p>
            <a:pPr eaLnBrk="1" hangingPunct="1">
              <a:spcBef>
                <a:spcPct val="0"/>
              </a:spcBef>
            </a:pPr>
            <a:endParaRPr lang="en-US" smtClean="0">
              <a:ea typeface="ＭＳ Ｐゴシック" pitchFamily="34" charset="-128"/>
            </a:endParaRPr>
          </a:p>
          <a:p>
            <a:pPr eaLnBrk="1" hangingPunct="1">
              <a:spcBef>
                <a:spcPct val="0"/>
              </a:spcBef>
            </a:pPr>
            <a:r>
              <a:rPr lang="en-US" smtClean="0">
                <a:ea typeface="ＭＳ Ｐゴシック" pitchFamily="34" charset="-128"/>
              </a:rPr>
              <a:t/>
            </a:r>
            <a:br>
              <a:rPr lang="en-US" smtClean="0">
                <a:ea typeface="ＭＳ Ｐゴシック" pitchFamily="34" charset="-128"/>
              </a:rPr>
            </a:br>
            <a:r>
              <a:rPr lang="en-US" smtClean="0">
                <a:ea typeface="ＭＳ Ｐゴシック" pitchFamily="34" charset="-128"/>
              </a:rPr>
              <a:t/>
            </a:r>
            <a:br>
              <a:rPr lang="en-US" smtClean="0">
                <a:ea typeface="ＭＳ Ｐゴシック" pitchFamily="34" charset="-128"/>
              </a:rPr>
            </a:br>
            <a:r>
              <a:rPr lang="en-US" smtClean="0">
                <a:ea typeface="ＭＳ Ｐゴシック" pitchFamily="34" charset="-128"/>
              </a:rPr>
              <a:t/>
            </a:r>
            <a:br>
              <a:rPr lang="en-US" smtClean="0">
                <a:ea typeface="ＭＳ Ｐゴシック" pitchFamily="34" charset="-128"/>
              </a:rPr>
            </a:br>
            <a:r>
              <a:rPr lang="en-US" smtClean="0">
                <a:ea typeface="ＭＳ Ｐゴシック" pitchFamily="34" charset="-128"/>
              </a:rPr>
              <a:t/>
            </a:r>
            <a:br>
              <a:rPr lang="en-US" smtClean="0">
                <a:ea typeface="ＭＳ Ｐゴシック" pitchFamily="34" charset="-128"/>
              </a:rPr>
            </a:br>
            <a:r>
              <a:rPr lang="en-US" smtClean="0">
                <a:ea typeface="ＭＳ Ｐゴシック" pitchFamily="34" charset="-128"/>
              </a:rPr>
              <a:t> </a:t>
            </a:r>
          </a:p>
          <a:p>
            <a:pPr eaLnBrk="1" hangingPunct="1">
              <a:spcBef>
                <a:spcPct val="0"/>
              </a:spcBef>
            </a:pPr>
            <a:endParaRPr lang="en-US" smtClean="0">
              <a:ea typeface="ＭＳ Ｐゴシック" pitchFamily="34" charset="-128"/>
            </a:endParaRPr>
          </a:p>
        </p:txBody>
      </p:sp>
      <p:sp>
        <p:nvSpPr>
          <p:cNvPr id="3072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CDA2A84-E9C2-424A-8D0A-405E85989863}" type="slidenum">
              <a:rPr lang="en-US">
                <a:ea typeface="ＭＳ Ｐゴシック" pitchFamily="-72" charset="-128"/>
                <a:cs typeface="ＭＳ Ｐゴシック" pitchFamily="-72" charset="-128"/>
              </a:rPr>
              <a:pPr fontAlgn="base">
                <a:spcBef>
                  <a:spcPct val="0"/>
                </a:spcBef>
                <a:spcAft>
                  <a:spcPct val="0"/>
                </a:spcAft>
                <a:defRPr/>
              </a:pPr>
              <a:t>8</a:t>
            </a:fld>
            <a:endParaRPr lang="en-US">
              <a:ea typeface="ＭＳ Ｐゴシック" pitchFamily="-72" charset="-128"/>
              <a:cs typeface="ＭＳ Ｐゴシック" pitchFamily="-72" charset="-128"/>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p:cNvSpPr>
            <a:spLocks noGrp="1" noRot="1" noChangeAspect="1"/>
          </p:cNvSpPr>
          <p:nvPr>
            <p:ph type="sldImg"/>
          </p:nvPr>
        </p:nvSpPr>
        <p:spPr bwMode="auto">
          <a:noFill/>
          <a:ln>
            <a:solidFill>
              <a:srgbClr val="000000"/>
            </a:solidFill>
            <a:miter lim="800000"/>
            <a:headEnd/>
            <a:tailEnd/>
          </a:ln>
        </p:spPr>
      </p:sp>
      <p:sp>
        <p:nvSpPr>
          <p:cNvPr id="24578" name="Notes Placeholder 2"/>
          <p:cNvSpPr>
            <a:spLocks noGrp="1"/>
          </p:cNvSpPr>
          <p:nvPr>
            <p:ph type="body" idx="1"/>
          </p:nvPr>
        </p:nvSpPr>
        <p:spPr bwMode="auto">
          <a:noFill/>
        </p:spPr>
        <p:txBody>
          <a:bodyPr/>
          <a:lstStyle/>
          <a:p>
            <a:pPr eaLnBrk="1" hangingPunct="1">
              <a:spcBef>
                <a:spcPct val="0"/>
              </a:spcBef>
            </a:pPr>
            <a:endParaRPr lang="en-US" smtClean="0">
              <a:ea typeface="ＭＳ Ｐゴシック" pitchFamily="34" charset="-128"/>
            </a:endParaRPr>
          </a:p>
        </p:txBody>
      </p:sp>
      <p:sp>
        <p:nvSpPr>
          <p:cNvPr id="3277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EDA0398-84A3-4EA4-9A7A-2379CC48C647}" type="slidenum">
              <a:rPr lang="en-US">
                <a:ea typeface="ＭＳ Ｐゴシック" pitchFamily="-72" charset="-128"/>
                <a:cs typeface="ＭＳ Ｐゴシック" pitchFamily="-72" charset="-128"/>
              </a:rPr>
              <a:pPr fontAlgn="base">
                <a:spcBef>
                  <a:spcPct val="0"/>
                </a:spcBef>
                <a:spcAft>
                  <a:spcPct val="0"/>
                </a:spcAft>
                <a:defRPr/>
              </a:pPr>
              <a:t>9</a:t>
            </a:fld>
            <a:endParaRPr lang="en-US">
              <a:ea typeface="ＭＳ Ｐゴシック" pitchFamily="-72" charset="-128"/>
              <a:cs typeface="ＭＳ Ｐゴシック" pitchFamily="-72"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normAutofit/>
          </a:bodyPr>
          <a:lstStyle>
            <a:lvl1pPr algn="r">
              <a:defRPr sz="3200">
                <a:latin typeface="Arial"/>
                <a:cs typeface="Aria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Footer Placeholder 4"/>
          <p:cNvSpPr>
            <a:spLocks noGrp="1"/>
          </p:cNvSpPr>
          <p:nvPr>
            <p:ph type="ftr" sz="quarter" idx="10"/>
          </p:nvPr>
        </p:nvSpPr>
        <p:spPr>
          <a:xfrm>
            <a:off x="685800" y="6356350"/>
            <a:ext cx="5203825" cy="365125"/>
          </a:xfrm>
        </p:spPr>
        <p:txBody>
          <a:bodyPr/>
          <a:lstStyle>
            <a:lvl1pPr>
              <a:defRPr/>
            </a:lvl1pPr>
          </a:lstStyle>
          <a:p>
            <a:pPr>
              <a:defRPr/>
            </a:pPr>
            <a:r>
              <a:rPr lang="en-US"/>
              <a:t>Copyright © 2013 Pearson Education, Inc. publishing as Prentice Hall</a:t>
            </a:r>
            <a:endParaRPr lang="en-US" dirty="0"/>
          </a:p>
        </p:txBody>
      </p:sp>
      <p:sp>
        <p:nvSpPr>
          <p:cNvPr id="5" name="Slide Number Placeholder 5"/>
          <p:cNvSpPr>
            <a:spLocks noGrp="1"/>
          </p:cNvSpPr>
          <p:nvPr>
            <p:ph type="sldNum" sz="quarter" idx="11"/>
          </p:nvPr>
        </p:nvSpPr>
        <p:spPr/>
        <p:txBody>
          <a:bodyPr/>
          <a:lstStyle>
            <a:lvl1pPr>
              <a:defRPr/>
            </a:lvl1pPr>
          </a:lstStyle>
          <a:p>
            <a:pPr>
              <a:defRPr/>
            </a:pPr>
            <a:r>
              <a:rPr lang="en-US"/>
              <a:t>1-</a:t>
            </a:r>
            <a:fld id="{35904E2A-BF2D-41D6-B927-815AAA9304AA}"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FB318985-3FE1-4975-8936-52DCCA23E138}" type="datetimeFigureOut">
              <a:rPr lang="en-US"/>
              <a:pPr>
                <a:defRPr/>
              </a:pPr>
              <a:t>30-May-20</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Copyright © 2013 Pearson Education, Inc. publishing as Prentice Hall</a:t>
            </a:r>
            <a:endParaRPr lang="en-US" dirty="0"/>
          </a:p>
        </p:txBody>
      </p:sp>
      <p:sp>
        <p:nvSpPr>
          <p:cNvPr id="6" name="Slide Number Placeholder 5"/>
          <p:cNvSpPr>
            <a:spLocks noGrp="1"/>
          </p:cNvSpPr>
          <p:nvPr>
            <p:ph type="sldNum" sz="quarter" idx="12"/>
          </p:nvPr>
        </p:nvSpPr>
        <p:spPr/>
        <p:txBody>
          <a:bodyPr/>
          <a:lstStyle>
            <a:lvl1pPr>
              <a:defRPr/>
            </a:lvl1pPr>
          </a:lstStyle>
          <a:p>
            <a:pPr>
              <a:defRPr/>
            </a:pPr>
            <a:r>
              <a:rPr lang="en-US"/>
              <a:t>1-</a:t>
            </a:r>
            <a:fld id="{CFB4DFE1-1080-40A4-B69F-D1372FD89D95}"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endParaRPr lang="en-US"/>
          </a:p>
        </p:txBody>
      </p:sp>
      <p:sp>
        <p:nvSpPr>
          <p:cNvPr id="3" name="Footer Placeholder 2"/>
          <p:cNvSpPr>
            <a:spLocks noGrp="1"/>
          </p:cNvSpPr>
          <p:nvPr>
            <p:ph type="ftr" sz="quarter" idx="11"/>
          </p:nvPr>
        </p:nvSpPr>
        <p:spPr/>
        <p:txBody>
          <a:bodyPr/>
          <a:lstStyle>
            <a:lvl1pPr>
              <a:defRPr/>
            </a:lvl1pPr>
          </a:lstStyle>
          <a:p>
            <a:pPr>
              <a:defRPr/>
            </a:pPr>
            <a:r>
              <a:rPr lang="en-US"/>
              <a:t>Copyright © 2013 Pearson Education, Inc. publishing as Prentice Hall</a:t>
            </a:r>
            <a:endParaRPr lang="en-US" dirty="0"/>
          </a:p>
        </p:txBody>
      </p:sp>
      <p:sp>
        <p:nvSpPr>
          <p:cNvPr id="4" name="Slide Number Placeholder 3"/>
          <p:cNvSpPr>
            <a:spLocks noGrp="1"/>
          </p:cNvSpPr>
          <p:nvPr>
            <p:ph type="sldNum" sz="quarter" idx="12"/>
          </p:nvPr>
        </p:nvSpPr>
        <p:spPr/>
        <p:txBody>
          <a:bodyPr/>
          <a:lstStyle>
            <a:lvl1pPr>
              <a:defRPr/>
            </a:lvl1pPr>
          </a:lstStyle>
          <a:p>
            <a:pPr>
              <a:defRPr/>
            </a:pPr>
            <a:fld id="{11D160E3-7229-402B-AD8A-72A77A2177EF}"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 name="Date Placeholder 1"/>
          <p:cNvSpPr>
            <a:spLocks noGrp="1"/>
          </p:cNvSpPr>
          <p:nvPr>
            <p:ph type="dt" sz="half" idx="2"/>
          </p:nvPr>
        </p:nvSpPr>
        <p:spPr>
          <a:xfrm>
            <a:off x="457200" y="6356350"/>
            <a:ext cx="2133600" cy="365125"/>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en-US"/>
          </a:p>
        </p:txBody>
      </p:sp>
      <p:sp>
        <p:nvSpPr>
          <p:cNvPr id="8" name="Footer Placeholder 2"/>
          <p:cNvSpPr>
            <a:spLocks noGrp="1"/>
          </p:cNvSpPr>
          <p:nvPr>
            <p:ph type="ftr" sz="quarter" idx="3"/>
          </p:nvPr>
        </p:nvSpPr>
        <p:spPr>
          <a:xfrm>
            <a:off x="457200" y="6348413"/>
            <a:ext cx="5153025" cy="365125"/>
          </a:xfrm>
          <a:prstGeom prst="rect">
            <a:avLst/>
          </a:prstGeom>
        </p:spPr>
        <p:txBody>
          <a:bodyPr vert="horz" lIns="91440" tIns="45720" rIns="91440" bIns="45720" rtlCol="0" anchor="ctr"/>
          <a:lstStyle>
            <a:lvl1pPr fontAlgn="auto">
              <a:spcBef>
                <a:spcPts val="0"/>
              </a:spcBef>
              <a:spcAft>
                <a:spcPts val="0"/>
              </a:spcAft>
              <a:defRPr sz="1200">
                <a:solidFill>
                  <a:schemeClr val="tx1">
                    <a:tint val="75000"/>
                  </a:schemeClr>
                </a:solidFill>
                <a:latin typeface="+mn-lt"/>
                <a:ea typeface="+mn-ea"/>
                <a:cs typeface="+mn-cs"/>
              </a:defRPr>
            </a:lvl1pPr>
          </a:lstStyle>
          <a:p>
            <a:pPr>
              <a:defRPr/>
            </a:pPr>
            <a:r>
              <a:rPr lang="en-US"/>
              <a:t>Copyright © 2013 Pearson Education, Inc. publishing as Prentice Hall</a:t>
            </a:r>
            <a:endParaRPr lang="en-US" dirty="0"/>
          </a:p>
        </p:txBody>
      </p:sp>
      <p:sp>
        <p:nvSpPr>
          <p:cNvPr id="9" name="Slide Number Placeholder 3"/>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34C241D6-DD72-4EE7-A8F5-7BA698C6CC68}"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15" r:id="rId1"/>
    <p:sldLayoutId id="2147483716" r:id="rId2"/>
    <p:sldLayoutId id="2147483714" r:id="rId3"/>
  </p:sldLayoutIdLst>
  <p:hf hdr="0" dt="0"/>
  <p:txStyles>
    <p:titleStyle>
      <a:lvl1pPr algn="r" defTabSz="457200" rtl="0" eaLnBrk="0" fontAlgn="base" hangingPunct="0">
        <a:spcBef>
          <a:spcPct val="0"/>
        </a:spcBef>
        <a:spcAft>
          <a:spcPct val="0"/>
        </a:spcAft>
        <a:defRPr sz="3200" kern="1200">
          <a:solidFill>
            <a:schemeClr val="tx1"/>
          </a:solidFill>
          <a:latin typeface="+mj-lt"/>
          <a:ea typeface="+mj-ea"/>
          <a:cs typeface="+mj-cs"/>
        </a:defRPr>
      </a:lvl1pPr>
      <a:lvl2pPr algn="r" defTabSz="457200" rtl="0" eaLnBrk="0" fontAlgn="base" hangingPunct="0">
        <a:spcBef>
          <a:spcPct val="0"/>
        </a:spcBef>
        <a:spcAft>
          <a:spcPct val="0"/>
        </a:spcAft>
        <a:defRPr sz="3200">
          <a:solidFill>
            <a:schemeClr val="tx1"/>
          </a:solidFill>
          <a:latin typeface="Arial Narrow" pitchFamily="-72" charset="0"/>
          <a:ea typeface="ＭＳ Ｐゴシック" pitchFamily="-72" charset="-128"/>
          <a:cs typeface="ＭＳ Ｐゴシック" pitchFamily="-72" charset="-128"/>
        </a:defRPr>
      </a:lvl2pPr>
      <a:lvl3pPr algn="r" defTabSz="457200" rtl="0" eaLnBrk="0" fontAlgn="base" hangingPunct="0">
        <a:spcBef>
          <a:spcPct val="0"/>
        </a:spcBef>
        <a:spcAft>
          <a:spcPct val="0"/>
        </a:spcAft>
        <a:defRPr sz="3200">
          <a:solidFill>
            <a:schemeClr val="tx1"/>
          </a:solidFill>
          <a:latin typeface="Arial Narrow" pitchFamily="-72" charset="0"/>
          <a:ea typeface="ＭＳ Ｐゴシック" pitchFamily="-72" charset="-128"/>
          <a:cs typeface="ＭＳ Ｐゴシック" pitchFamily="-72" charset="-128"/>
        </a:defRPr>
      </a:lvl3pPr>
      <a:lvl4pPr algn="r" defTabSz="457200" rtl="0" eaLnBrk="0" fontAlgn="base" hangingPunct="0">
        <a:spcBef>
          <a:spcPct val="0"/>
        </a:spcBef>
        <a:spcAft>
          <a:spcPct val="0"/>
        </a:spcAft>
        <a:defRPr sz="3200">
          <a:solidFill>
            <a:schemeClr val="tx1"/>
          </a:solidFill>
          <a:latin typeface="Arial Narrow" pitchFamily="-72" charset="0"/>
          <a:ea typeface="ＭＳ Ｐゴシック" pitchFamily="-72" charset="-128"/>
          <a:cs typeface="ＭＳ Ｐゴシック" pitchFamily="-72" charset="-128"/>
        </a:defRPr>
      </a:lvl4pPr>
      <a:lvl5pPr algn="r" defTabSz="457200" rtl="0" eaLnBrk="0" fontAlgn="base" hangingPunct="0">
        <a:spcBef>
          <a:spcPct val="0"/>
        </a:spcBef>
        <a:spcAft>
          <a:spcPct val="0"/>
        </a:spcAft>
        <a:defRPr sz="3200">
          <a:solidFill>
            <a:schemeClr val="tx1"/>
          </a:solidFill>
          <a:latin typeface="Arial Narrow" pitchFamily="-72" charset="0"/>
          <a:ea typeface="ＭＳ Ｐゴシック" pitchFamily="-72" charset="-128"/>
          <a:cs typeface="ＭＳ Ｐゴシック" pitchFamily="-72" charset="-128"/>
        </a:defRPr>
      </a:lvl5pPr>
      <a:lvl6pPr marL="457200" algn="r" defTabSz="457200" rtl="0" fontAlgn="base">
        <a:spcBef>
          <a:spcPct val="0"/>
        </a:spcBef>
        <a:spcAft>
          <a:spcPct val="0"/>
        </a:spcAft>
        <a:defRPr sz="3200">
          <a:solidFill>
            <a:schemeClr val="tx1"/>
          </a:solidFill>
          <a:latin typeface="Arial Narrow" pitchFamily="-72" charset="0"/>
          <a:ea typeface="ＭＳ Ｐゴシック" pitchFamily="-72" charset="-128"/>
          <a:cs typeface="ＭＳ Ｐゴシック" pitchFamily="-72" charset="-128"/>
        </a:defRPr>
      </a:lvl6pPr>
      <a:lvl7pPr marL="914400" algn="r" defTabSz="457200" rtl="0" fontAlgn="base">
        <a:spcBef>
          <a:spcPct val="0"/>
        </a:spcBef>
        <a:spcAft>
          <a:spcPct val="0"/>
        </a:spcAft>
        <a:defRPr sz="3200">
          <a:solidFill>
            <a:schemeClr val="tx1"/>
          </a:solidFill>
          <a:latin typeface="Arial Narrow" pitchFamily="-72" charset="0"/>
          <a:ea typeface="ＭＳ Ｐゴシック" pitchFamily="-72" charset="-128"/>
          <a:cs typeface="ＭＳ Ｐゴシック" pitchFamily="-72" charset="-128"/>
        </a:defRPr>
      </a:lvl7pPr>
      <a:lvl8pPr marL="1371600" algn="r" defTabSz="457200" rtl="0" fontAlgn="base">
        <a:spcBef>
          <a:spcPct val="0"/>
        </a:spcBef>
        <a:spcAft>
          <a:spcPct val="0"/>
        </a:spcAft>
        <a:defRPr sz="3200">
          <a:solidFill>
            <a:schemeClr val="tx1"/>
          </a:solidFill>
          <a:latin typeface="Arial Narrow" pitchFamily="-72" charset="0"/>
          <a:ea typeface="ＭＳ Ｐゴシック" pitchFamily="-72" charset="-128"/>
          <a:cs typeface="ＭＳ Ｐゴシック" pitchFamily="-72" charset="-128"/>
        </a:defRPr>
      </a:lvl8pPr>
      <a:lvl9pPr marL="1828800" algn="r" defTabSz="457200" rtl="0" fontAlgn="base">
        <a:spcBef>
          <a:spcPct val="0"/>
        </a:spcBef>
        <a:spcAft>
          <a:spcPct val="0"/>
        </a:spcAft>
        <a:defRPr sz="3200">
          <a:solidFill>
            <a:schemeClr val="tx1"/>
          </a:solidFill>
          <a:latin typeface="Arial Narrow" pitchFamily="-72" charset="0"/>
          <a:ea typeface="ＭＳ Ｐゴシック" pitchFamily="-72" charset="-128"/>
          <a:cs typeface="ＭＳ Ｐゴシック" pitchFamily="-72" charset="-128"/>
        </a:defRPr>
      </a:lvl9pPr>
    </p:titleStyle>
    <p:bodyStyle>
      <a:lvl1pPr marL="342900" indent="-342900" algn="l" defTabSz="457200" rtl="0" eaLnBrk="0" fontAlgn="base" hangingPunct="0">
        <a:spcBef>
          <a:spcPct val="20000"/>
        </a:spcBef>
        <a:spcAft>
          <a:spcPct val="0"/>
        </a:spcAft>
        <a:buFont typeface="Arial" charset="0"/>
        <a:buChar char="•"/>
        <a:defRPr sz="2800" kern="1200">
          <a:solidFill>
            <a:schemeClr val="tx1"/>
          </a:solidFill>
          <a:latin typeface="+mn-lt"/>
          <a:ea typeface="+mn-ea"/>
          <a:cs typeface="+mn-cs"/>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defTabSz="457200" rtl="0" eaLnBrk="0" fontAlgn="base" hangingPunct="0">
        <a:spcBef>
          <a:spcPct val="20000"/>
        </a:spcBef>
        <a:spcAft>
          <a:spcPct val="0"/>
        </a:spcAft>
        <a:buFont typeface="Arial" charset="0"/>
        <a:buChar char="•"/>
        <a:defRPr sz="2800" kern="1200">
          <a:solidFill>
            <a:schemeClr val="tx1"/>
          </a:solidFill>
          <a:latin typeface="+mn-lt"/>
          <a:ea typeface="+mn-ea"/>
          <a:cs typeface="+mn-cs"/>
        </a:defRPr>
      </a:lvl3pPr>
      <a:lvl4pPr marL="1600200" indent="-228600" algn="l" defTabSz="457200" rtl="0" eaLnBrk="0" fontAlgn="base" hangingPunct="0">
        <a:spcBef>
          <a:spcPct val="20000"/>
        </a:spcBef>
        <a:spcAft>
          <a:spcPct val="0"/>
        </a:spcAft>
        <a:buFont typeface="Arial" charset="0"/>
        <a:buChar char="–"/>
        <a:defRPr sz="2800" kern="1200">
          <a:solidFill>
            <a:schemeClr val="tx1"/>
          </a:solidFill>
          <a:latin typeface="+mn-lt"/>
          <a:ea typeface="+mn-ea"/>
          <a:cs typeface="+mn-cs"/>
        </a:defRPr>
      </a:lvl4pPr>
      <a:lvl5pPr marL="2057400" indent="-228600" algn="l" defTabSz="457200" rtl="0" eaLnBrk="0" fontAlgn="base" hangingPunct="0">
        <a:spcBef>
          <a:spcPct val="20000"/>
        </a:spcBef>
        <a:spcAft>
          <a:spcPct val="0"/>
        </a:spcAft>
        <a:buFont typeface="Arial" charset="0"/>
        <a:buChar char="»"/>
        <a:defRPr sz="28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8"/>
          <p:cNvSpPr>
            <a:spLocks noGrp="1"/>
          </p:cNvSpPr>
          <p:nvPr>
            <p:ph type="ctrTitle"/>
          </p:nvPr>
        </p:nvSpPr>
        <p:spPr>
          <a:xfrm>
            <a:off x="4233863" y="0"/>
            <a:ext cx="4910137" cy="2130425"/>
          </a:xfrm>
        </p:spPr>
        <p:txBody>
          <a:bodyPr/>
          <a:lstStyle/>
          <a:p>
            <a:pPr eaLnBrk="1" hangingPunct="1"/>
            <a:r>
              <a:rPr lang="en-US" b="1" smtClean="0">
                <a:latin typeface="Arial" charset="0"/>
                <a:cs typeface="Arial" charset="0"/>
              </a:rPr>
              <a:t>Organizational Behavior</a:t>
            </a:r>
            <a:br>
              <a:rPr lang="en-US" b="1" smtClean="0">
                <a:latin typeface="Arial" charset="0"/>
                <a:cs typeface="Arial" charset="0"/>
              </a:rPr>
            </a:br>
            <a:r>
              <a:rPr lang="en-US" b="1" smtClean="0">
                <a:latin typeface="Arial" charset="0"/>
                <a:cs typeface="Arial" charset="0"/>
              </a:rPr>
              <a:t>15th Ed</a:t>
            </a:r>
          </a:p>
        </p:txBody>
      </p:sp>
      <p:sp>
        <p:nvSpPr>
          <p:cNvPr id="10" name="Subtitle 9"/>
          <p:cNvSpPr>
            <a:spLocks noGrp="1"/>
          </p:cNvSpPr>
          <p:nvPr>
            <p:ph type="subTitle" idx="1"/>
          </p:nvPr>
        </p:nvSpPr>
        <p:spPr>
          <a:xfrm>
            <a:off x="1431925" y="3616325"/>
            <a:ext cx="7373938" cy="1300163"/>
          </a:xfrm>
        </p:spPr>
        <p:txBody>
          <a:bodyPr>
            <a:normAutofit/>
          </a:bodyPr>
          <a:lstStyle/>
          <a:p>
            <a:pPr algn="r" eaLnBrk="1" hangingPunct="1"/>
            <a:r>
              <a:rPr lang="en-US" sz="3400" b="1" smtClean="0">
                <a:solidFill>
                  <a:srgbClr val="898989"/>
                </a:solidFill>
                <a:cs typeface="Arial" charset="0"/>
              </a:rPr>
              <a:t>Foundations of </a:t>
            </a:r>
          </a:p>
          <a:p>
            <a:pPr algn="r" eaLnBrk="1" hangingPunct="1"/>
            <a:r>
              <a:rPr lang="en-US" sz="3400" b="1" smtClean="0">
                <a:solidFill>
                  <a:srgbClr val="898989"/>
                </a:solidFill>
                <a:cs typeface="Arial" charset="0"/>
              </a:rPr>
              <a:t>Group Behavior</a:t>
            </a:r>
          </a:p>
        </p:txBody>
      </p:sp>
      <p:sp>
        <p:nvSpPr>
          <p:cNvPr id="13" name="Footer Placeholder 12"/>
          <p:cNvSpPr>
            <a:spLocks noGrp="1"/>
          </p:cNvSpPr>
          <p:nvPr>
            <p:ph type="ftr" sz="quarter" idx="10"/>
          </p:nvPr>
        </p:nvSpPr>
        <p:spPr/>
        <p:txBody>
          <a:bodyPr/>
          <a:lstStyle/>
          <a:p>
            <a:pPr>
              <a:defRPr/>
            </a:pPr>
            <a:r>
              <a:rPr lang="en-US" dirty="0"/>
              <a:t>Copyright © 2013 Pearson Education, Inc. publishing as Prentice Hall</a:t>
            </a:r>
          </a:p>
        </p:txBody>
      </p:sp>
      <p:sp>
        <p:nvSpPr>
          <p:cNvPr id="7" name="Slide Number Placeholder 6"/>
          <p:cNvSpPr>
            <a:spLocks noGrp="1"/>
          </p:cNvSpPr>
          <p:nvPr>
            <p:ph type="sldNum" sz="quarter" idx="11"/>
          </p:nvPr>
        </p:nvSpPr>
        <p:spPr/>
        <p:txBody>
          <a:bodyPr/>
          <a:lstStyle/>
          <a:p>
            <a:pPr>
              <a:defRPr/>
            </a:pPr>
            <a:r>
              <a:rPr lang="en-US" dirty="0"/>
              <a:t>9-</a:t>
            </a:r>
            <a:fld id="{21E526BC-39D3-4A74-98FB-A11DAB090AB6}" type="slidenum">
              <a:rPr lang="en-US"/>
              <a:pPr>
                <a:defRPr/>
              </a:pPr>
              <a:t>1</a:t>
            </a:fld>
            <a:endParaRPr lang="en-US" dirty="0"/>
          </a:p>
        </p:txBody>
      </p:sp>
      <p:sp>
        <p:nvSpPr>
          <p:cNvPr id="7173" name="TextBox 41"/>
          <p:cNvSpPr txBox="1">
            <a:spLocks noChangeArrowheads="1"/>
          </p:cNvSpPr>
          <p:nvPr/>
        </p:nvSpPr>
        <p:spPr bwMode="auto">
          <a:xfrm>
            <a:off x="4002088" y="2463800"/>
            <a:ext cx="5022850" cy="457200"/>
          </a:xfrm>
          <a:prstGeom prst="rect">
            <a:avLst/>
          </a:prstGeom>
          <a:noFill/>
          <a:ln w="9525">
            <a:noFill/>
            <a:miter lim="800000"/>
            <a:headEnd/>
            <a:tailEnd/>
          </a:ln>
        </p:spPr>
        <p:txBody>
          <a:bodyPr>
            <a:spAutoFit/>
          </a:bodyPr>
          <a:lstStyle/>
          <a:p>
            <a:pPr algn="r"/>
            <a:r>
              <a:rPr lang="en-US" sz="2400" b="1">
                <a:latin typeface="Perpetua Titling MT" pitchFamily="18" charset="0"/>
              </a:rPr>
              <a:t>Robbins and Judge</a:t>
            </a:r>
          </a:p>
        </p:txBody>
      </p:sp>
      <p:sp>
        <p:nvSpPr>
          <p:cNvPr id="7174" name="TextBox 42"/>
          <p:cNvSpPr txBox="1">
            <a:spLocks noChangeArrowheads="1"/>
          </p:cNvSpPr>
          <p:nvPr/>
        </p:nvSpPr>
        <p:spPr bwMode="auto">
          <a:xfrm>
            <a:off x="457200" y="741363"/>
            <a:ext cx="4660900" cy="2286000"/>
          </a:xfrm>
          <a:prstGeom prst="rect">
            <a:avLst/>
          </a:prstGeom>
          <a:noFill/>
          <a:ln w="9525">
            <a:noFill/>
            <a:miter lim="800000"/>
            <a:headEnd/>
            <a:tailEnd/>
          </a:ln>
        </p:spPr>
        <p:txBody>
          <a:bodyPr>
            <a:spAutoFit/>
          </a:bodyPr>
          <a:lstStyle/>
          <a:p>
            <a:r>
              <a:rPr lang="en-US" sz="4000" b="1" i="1">
                <a:latin typeface="Perpetua Titling MT" pitchFamily="18" charset="0"/>
              </a:rPr>
              <a:t>Chapter</a:t>
            </a:r>
            <a:r>
              <a:rPr lang="en-US" sz="6000" b="1" i="1">
                <a:latin typeface="Perpetua Titling MT" pitchFamily="18" charset="0"/>
              </a:rPr>
              <a:t> </a:t>
            </a:r>
            <a:r>
              <a:rPr lang="en-US" sz="14400" b="1" i="1">
                <a:latin typeface="Perpetua Titling MT" pitchFamily="18" charset="0"/>
              </a:rPr>
              <a:t>9</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a:xfrm>
            <a:off x="627063" y="0"/>
            <a:ext cx="8229600" cy="1438275"/>
          </a:xfrm>
        </p:spPr>
        <p:txBody>
          <a:bodyPr/>
          <a:lstStyle/>
          <a:p>
            <a:pPr eaLnBrk="1" hangingPunct="1"/>
            <a:r>
              <a:rPr lang="en-US" b="1" smtClean="0"/>
              <a:t>Demonstrate how norms and status</a:t>
            </a:r>
            <a:br>
              <a:rPr lang="en-US" b="1" smtClean="0"/>
            </a:br>
            <a:r>
              <a:rPr lang="en-US" b="1" smtClean="0"/>
              <a:t> exert influence on an individual’s behavior</a:t>
            </a:r>
          </a:p>
        </p:txBody>
      </p:sp>
      <p:sp>
        <p:nvSpPr>
          <p:cNvPr id="25602" name="Content Placeholder 13"/>
          <p:cNvSpPr>
            <a:spLocks noGrp="1"/>
          </p:cNvSpPr>
          <p:nvPr>
            <p:ph idx="1"/>
          </p:nvPr>
        </p:nvSpPr>
        <p:spPr>
          <a:xfrm>
            <a:off x="457200" y="1817688"/>
            <a:ext cx="8229600" cy="3962400"/>
          </a:xfrm>
        </p:spPr>
        <p:txBody>
          <a:bodyPr/>
          <a:lstStyle/>
          <a:p>
            <a:pPr eaLnBrk="1" hangingPunct="1"/>
            <a:r>
              <a:rPr lang="en-US" b="1" smtClean="0"/>
              <a:t>Role Properties: Norms</a:t>
            </a:r>
          </a:p>
          <a:p>
            <a:pPr lvl="1" eaLnBrk="1" hangingPunct="1"/>
            <a:r>
              <a:rPr lang="en-US" b="1" smtClean="0"/>
              <a:t>Performance Norms</a:t>
            </a:r>
          </a:p>
          <a:p>
            <a:pPr lvl="1" eaLnBrk="1" hangingPunct="1"/>
            <a:r>
              <a:rPr lang="en-US" b="1" smtClean="0"/>
              <a:t>Appearance Norms</a:t>
            </a:r>
          </a:p>
          <a:p>
            <a:pPr lvl="1" eaLnBrk="1" hangingPunct="1"/>
            <a:r>
              <a:rPr lang="en-US" b="1" smtClean="0"/>
              <a:t>Social Arrangement Norms</a:t>
            </a:r>
          </a:p>
          <a:p>
            <a:pPr lvl="1" eaLnBrk="1" hangingPunct="1"/>
            <a:r>
              <a:rPr lang="en-US" b="1" smtClean="0"/>
              <a:t>Resource Allocation Norms</a:t>
            </a:r>
          </a:p>
        </p:txBody>
      </p:sp>
      <p:sp>
        <p:nvSpPr>
          <p:cNvPr id="5" name="Footer Placeholder 4"/>
          <p:cNvSpPr>
            <a:spLocks noGrp="1"/>
          </p:cNvSpPr>
          <p:nvPr>
            <p:ph type="ftr" sz="quarter" idx="11"/>
          </p:nvPr>
        </p:nvSpPr>
        <p:spPr/>
        <p:txBody>
          <a:bodyPr/>
          <a:lstStyle/>
          <a:p>
            <a:pPr>
              <a:defRPr/>
            </a:pPr>
            <a:r>
              <a:rPr lang="en-US" dirty="0"/>
              <a:t>Copyright © 2013 Pearson Education, Inc. publishing as Prentice Hall</a:t>
            </a:r>
          </a:p>
        </p:txBody>
      </p:sp>
      <p:sp>
        <p:nvSpPr>
          <p:cNvPr id="6" name="Slide Number Placeholder 5"/>
          <p:cNvSpPr>
            <a:spLocks noGrp="1"/>
          </p:cNvSpPr>
          <p:nvPr>
            <p:ph type="sldNum" sz="quarter" idx="12"/>
          </p:nvPr>
        </p:nvSpPr>
        <p:spPr>
          <a:xfrm>
            <a:off x="8077200" y="6276975"/>
            <a:ext cx="609600" cy="365125"/>
          </a:xfrm>
        </p:spPr>
        <p:txBody>
          <a:bodyPr/>
          <a:lstStyle/>
          <a:p>
            <a:pPr>
              <a:defRPr/>
            </a:pPr>
            <a:r>
              <a:rPr lang="en-US" dirty="0"/>
              <a:t>8-</a:t>
            </a:r>
            <a:fld id="{2520CD4F-B62D-4FF6-ABA4-738B1590712B}" type="slidenum">
              <a:rPr lang="en-US"/>
              <a:pPr>
                <a:defRPr/>
              </a:pPr>
              <a:t>10</a:t>
            </a:fld>
            <a:endParaRPr lang="en-US" dirty="0"/>
          </a:p>
        </p:txBody>
      </p:sp>
      <p:sp>
        <p:nvSpPr>
          <p:cNvPr id="17" name="Oval 16"/>
          <p:cNvSpPr/>
          <p:nvPr/>
        </p:nvSpPr>
        <p:spPr>
          <a:xfrm>
            <a:off x="271463" y="274638"/>
            <a:ext cx="1670050" cy="1143000"/>
          </a:xfrm>
          <a:prstGeom prst="ellipse">
            <a:avLst/>
          </a:prstGeom>
          <a:solidFill>
            <a:schemeClr val="accent2"/>
          </a:solidFill>
          <a:ln>
            <a:solidFill>
              <a:srgbClr val="FF6600"/>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 name="TextBox 17"/>
          <p:cNvSpPr txBox="1"/>
          <p:nvPr/>
        </p:nvSpPr>
        <p:spPr>
          <a:xfrm>
            <a:off x="528638" y="500063"/>
            <a:ext cx="1141412" cy="646112"/>
          </a:xfrm>
          <a:prstGeom prst="rect">
            <a:avLst/>
          </a:prstGeom>
          <a:noFill/>
          <a:effectLst>
            <a:outerShdw blurRad="50800" dist="38100" dir="2700000">
              <a:srgbClr val="000000">
                <a:alpha val="43000"/>
              </a:srgbClr>
            </a:outerShdw>
          </a:effectLst>
        </p:spPr>
        <p:txBody>
          <a:bodyPr>
            <a:spAutoFit/>
          </a:bodyPr>
          <a:lstStyle/>
          <a:p>
            <a:pPr algn="ctr" fontAlgn="auto">
              <a:spcBef>
                <a:spcPts val="0"/>
              </a:spcBef>
              <a:spcAft>
                <a:spcPts val="0"/>
              </a:spcAft>
              <a:defRPr/>
            </a:pPr>
            <a:r>
              <a:rPr lang="en-US" sz="3600" i="1" dirty="0">
                <a:latin typeface="Arial Narrow"/>
                <a:ea typeface="+mn-ea"/>
                <a:cs typeface="Arial Narrow"/>
              </a:rPr>
              <a:t>LO 4</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a:xfrm>
            <a:off x="627063" y="0"/>
            <a:ext cx="8229600" cy="1438275"/>
          </a:xfrm>
        </p:spPr>
        <p:txBody>
          <a:bodyPr/>
          <a:lstStyle/>
          <a:p>
            <a:pPr eaLnBrk="1" hangingPunct="1"/>
            <a:r>
              <a:rPr lang="en-US" b="1" smtClean="0"/>
              <a:t>Demonstrate how norms and status</a:t>
            </a:r>
            <a:br>
              <a:rPr lang="en-US" b="1" smtClean="0"/>
            </a:br>
            <a:r>
              <a:rPr lang="en-US" b="1" smtClean="0"/>
              <a:t> exert influence on an individual’s behavior</a:t>
            </a:r>
          </a:p>
        </p:txBody>
      </p:sp>
      <p:sp>
        <p:nvSpPr>
          <p:cNvPr id="5" name="Footer Placeholder 4"/>
          <p:cNvSpPr>
            <a:spLocks noGrp="1"/>
          </p:cNvSpPr>
          <p:nvPr>
            <p:ph type="ftr" sz="quarter" idx="11"/>
          </p:nvPr>
        </p:nvSpPr>
        <p:spPr/>
        <p:txBody>
          <a:bodyPr/>
          <a:lstStyle/>
          <a:p>
            <a:pPr>
              <a:defRPr/>
            </a:pPr>
            <a:r>
              <a:rPr lang="en-US" dirty="0"/>
              <a:t>Copyright © 2013 Pearson Education, Inc. publishing as Prentice Hall</a:t>
            </a:r>
          </a:p>
        </p:txBody>
      </p:sp>
      <p:sp>
        <p:nvSpPr>
          <p:cNvPr id="6" name="Slide Number Placeholder 5"/>
          <p:cNvSpPr>
            <a:spLocks noGrp="1"/>
          </p:cNvSpPr>
          <p:nvPr>
            <p:ph type="sldNum" sz="quarter" idx="12"/>
          </p:nvPr>
        </p:nvSpPr>
        <p:spPr>
          <a:xfrm>
            <a:off x="8077200" y="6276975"/>
            <a:ext cx="609600" cy="365125"/>
          </a:xfrm>
        </p:spPr>
        <p:txBody>
          <a:bodyPr/>
          <a:lstStyle/>
          <a:p>
            <a:pPr>
              <a:defRPr/>
            </a:pPr>
            <a:r>
              <a:rPr lang="en-US" dirty="0"/>
              <a:t>8-</a:t>
            </a:r>
            <a:fld id="{27570ACB-295A-4A2E-AF5D-6C03AC4416A3}" type="slidenum">
              <a:rPr lang="en-US"/>
              <a:pPr>
                <a:defRPr/>
              </a:pPr>
              <a:t>11</a:t>
            </a:fld>
            <a:endParaRPr lang="en-US" dirty="0"/>
          </a:p>
        </p:txBody>
      </p:sp>
      <p:sp>
        <p:nvSpPr>
          <p:cNvPr id="17" name="Oval 16"/>
          <p:cNvSpPr/>
          <p:nvPr/>
        </p:nvSpPr>
        <p:spPr>
          <a:xfrm>
            <a:off x="271463" y="274638"/>
            <a:ext cx="1670050" cy="1143000"/>
          </a:xfrm>
          <a:prstGeom prst="ellipse">
            <a:avLst/>
          </a:prstGeom>
          <a:solidFill>
            <a:schemeClr val="accent2"/>
          </a:solidFill>
          <a:ln>
            <a:solidFill>
              <a:srgbClr val="FF6600"/>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 name="TextBox 17"/>
          <p:cNvSpPr txBox="1"/>
          <p:nvPr/>
        </p:nvSpPr>
        <p:spPr>
          <a:xfrm>
            <a:off x="528638" y="500063"/>
            <a:ext cx="1141412" cy="646112"/>
          </a:xfrm>
          <a:prstGeom prst="rect">
            <a:avLst/>
          </a:prstGeom>
          <a:noFill/>
          <a:effectLst>
            <a:outerShdw blurRad="50800" dist="38100" dir="2700000">
              <a:srgbClr val="000000">
                <a:alpha val="43000"/>
              </a:srgbClr>
            </a:outerShdw>
          </a:effectLst>
        </p:spPr>
        <p:txBody>
          <a:bodyPr>
            <a:spAutoFit/>
          </a:bodyPr>
          <a:lstStyle/>
          <a:p>
            <a:pPr algn="ctr" fontAlgn="auto">
              <a:spcBef>
                <a:spcPts val="0"/>
              </a:spcBef>
              <a:spcAft>
                <a:spcPts val="0"/>
              </a:spcAft>
              <a:defRPr/>
            </a:pPr>
            <a:r>
              <a:rPr lang="en-US" sz="3600" i="1" dirty="0">
                <a:latin typeface="Arial Narrow"/>
                <a:ea typeface="+mn-ea"/>
                <a:cs typeface="Arial Narrow"/>
              </a:rPr>
              <a:t>LO 4</a:t>
            </a:r>
          </a:p>
        </p:txBody>
      </p:sp>
      <p:pic>
        <p:nvPicPr>
          <p:cNvPr id="27654" name="Picture 3"/>
          <p:cNvPicPr>
            <a:picLocks noChangeAspect="1"/>
          </p:cNvPicPr>
          <p:nvPr/>
        </p:nvPicPr>
        <p:blipFill>
          <a:blip r:embed="rId3"/>
          <a:srcRect/>
          <a:stretch>
            <a:fillRect/>
          </a:stretch>
        </p:blipFill>
        <p:spPr bwMode="auto">
          <a:xfrm>
            <a:off x="614363" y="2197100"/>
            <a:ext cx="7915275" cy="32781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p:cNvSpPr>
            <a:spLocks noGrp="1"/>
          </p:cNvSpPr>
          <p:nvPr>
            <p:ph type="title"/>
          </p:nvPr>
        </p:nvSpPr>
        <p:spPr>
          <a:xfrm>
            <a:off x="627063" y="0"/>
            <a:ext cx="8229600" cy="1438275"/>
          </a:xfrm>
        </p:spPr>
        <p:txBody>
          <a:bodyPr/>
          <a:lstStyle/>
          <a:p>
            <a:pPr eaLnBrk="1" hangingPunct="1"/>
            <a:r>
              <a:rPr lang="en-US" b="1" smtClean="0"/>
              <a:t>Demonstrate how norms and status</a:t>
            </a:r>
            <a:br>
              <a:rPr lang="en-US" b="1" smtClean="0"/>
            </a:br>
            <a:r>
              <a:rPr lang="en-US" b="1" smtClean="0"/>
              <a:t> exert influence on an individual’s behavior</a:t>
            </a:r>
          </a:p>
        </p:txBody>
      </p:sp>
      <p:sp>
        <p:nvSpPr>
          <p:cNvPr id="5" name="Footer Placeholder 4"/>
          <p:cNvSpPr>
            <a:spLocks noGrp="1"/>
          </p:cNvSpPr>
          <p:nvPr>
            <p:ph type="ftr" sz="quarter" idx="11"/>
          </p:nvPr>
        </p:nvSpPr>
        <p:spPr/>
        <p:txBody>
          <a:bodyPr/>
          <a:lstStyle/>
          <a:p>
            <a:pPr>
              <a:defRPr/>
            </a:pPr>
            <a:r>
              <a:rPr lang="en-US" dirty="0"/>
              <a:t>Copyright © 2013 Pearson Education, Inc. publishing as Prentice Hall</a:t>
            </a:r>
          </a:p>
        </p:txBody>
      </p:sp>
      <p:sp>
        <p:nvSpPr>
          <p:cNvPr id="6" name="Slide Number Placeholder 5"/>
          <p:cNvSpPr>
            <a:spLocks noGrp="1"/>
          </p:cNvSpPr>
          <p:nvPr>
            <p:ph type="sldNum" sz="quarter" idx="12"/>
          </p:nvPr>
        </p:nvSpPr>
        <p:spPr>
          <a:xfrm>
            <a:off x="8077200" y="6276975"/>
            <a:ext cx="609600" cy="365125"/>
          </a:xfrm>
        </p:spPr>
        <p:txBody>
          <a:bodyPr/>
          <a:lstStyle/>
          <a:p>
            <a:pPr>
              <a:defRPr/>
            </a:pPr>
            <a:r>
              <a:rPr lang="en-US" dirty="0"/>
              <a:t>8-</a:t>
            </a:r>
            <a:fld id="{F2321411-3202-4924-9D93-998282B4F730}" type="slidenum">
              <a:rPr lang="en-US"/>
              <a:pPr>
                <a:defRPr/>
              </a:pPr>
              <a:t>12</a:t>
            </a:fld>
            <a:endParaRPr lang="en-US" dirty="0"/>
          </a:p>
        </p:txBody>
      </p:sp>
      <p:sp>
        <p:nvSpPr>
          <p:cNvPr id="17" name="Oval 16"/>
          <p:cNvSpPr/>
          <p:nvPr/>
        </p:nvSpPr>
        <p:spPr>
          <a:xfrm>
            <a:off x="271463" y="274638"/>
            <a:ext cx="1670050" cy="1143000"/>
          </a:xfrm>
          <a:prstGeom prst="ellipse">
            <a:avLst/>
          </a:prstGeom>
          <a:solidFill>
            <a:schemeClr val="accent2"/>
          </a:solidFill>
          <a:ln>
            <a:solidFill>
              <a:srgbClr val="FF6600"/>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 name="TextBox 17"/>
          <p:cNvSpPr txBox="1"/>
          <p:nvPr/>
        </p:nvSpPr>
        <p:spPr>
          <a:xfrm>
            <a:off x="528638" y="500063"/>
            <a:ext cx="1141412" cy="646112"/>
          </a:xfrm>
          <a:prstGeom prst="rect">
            <a:avLst/>
          </a:prstGeom>
          <a:noFill/>
          <a:effectLst>
            <a:outerShdw blurRad="50800" dist="38100" dir="2700000">
              <a:srgbClr val="000000">
                <a:alpha val="43000"/>
              </a:srgbClr>
            </a:outerShdw>
          </a:effectLst>
        </p:spPr>
        <p:txBody>
          <a:bodyPr>
            <a:spAutoFit/>
          </a:bodyPr>
          <a:lstStyle/>
          <a:p>
            <a:pPr algn="ctr" fontAlgn="auto">
              <a:spcBef>
                <a:spcPts val="0"/>
              </a:spcBef>
              <a:spcAft>
                <a:spcPts val="0"/>
              </a:spcAft>
              <a:defRPr/>
            </a:pPr>
            <a:r>
              <a:rPr lang="en-US" sz="3600" i="1" dirty="0">
                <a:latin typeface="Arial Narrow"/>
                <a:ea typeface="+mn-ea"/>
                <a:cs typeface="Arial Narrow"/>
              </a:rPr>
              <a:t>LO 4</a:t>
            </a:r>
          </a:p>
        </p:txBody>
      </p:sp>
      <p:pic>
        <p:nvPicPr>
          <p:cNvPr id="29702" name="Picture 3"/>
          <p:cNvPicPr>
            <a:picLocks noChangeAspect="1"/>
          </p:cNvPicPr>
          <p:nvPr/>
        </p:nvPicPr>
        <p:blipFill>
          <a:blip r:embed="rId3"/>
          <a:srcRect/>
          <a:stretch>
            <a:fillRect/>
          </a:stretch>
        </p:blipFill>
        <p:spPr bwMode="auto">
          <a:xfrm>
            <a:off x="1139825" y="1417638"/>
            <a:ext cx="6864350" cy="49260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le 1"/>
          <p:cNvSpPr>
            <a:spLocks noGrp="1"/>
          </p:cNvSpPr>
          <p:nvPr>
            <p:ph type="title"/>
          </p:nvPr>
        </p:nvSpPr>
        <p:spPr>
          <a:xfrm>
            <a:off x="627063" y="0"/>
            <a:ext cx="8229600" cy="1438275"/>
          </a:xfrm>
        </p:spPr>
        <p:txBody>
          <a:bodyPr/>
          <a:lstStyle/>
          <a:p>
            <a:pPr eaLnBrk="1" hangingPunct="1"/>
            <a:r>
              <a:rPr lang="en-US" b="1" smtClean="0"/>
              <a:t>Demonstrate how norms and status</a:t>
            </a:r>
            <a:br>
              <a:rPr lang="en-US" b="1" smtClean="0"/>
            </a:br>
            <a:r>
              <a:rPr lang="en-US" b="1" smtClean="0"/>
              <a:t> exert influence on an individual’s behavior</a:t>
            </a:r>
          </a:p>
        </p:txBody>
      </p:sp>
      <p:sp>
        <p:nvSpPr>
          <p:cNvPr id="5" name="Footer Placeholder 4"/>
          <p:cNvSpPr>
            <a:spLocks noGrp="1"/>
          </p:cNvSpPr>
          <p:nvPr>
            <p:ph type="ftr" sz="quarter" idx="11"/>
          </p:nvPr>
        </p:nvSpPr>
        <p:spPr/>
        <p:txBody>
          <a:bodyPr/>
          <a:lstStyle/>
          <a:p>
            <a:pPr>
              <a:defRPr/>
            </a:pPr>
            <a:r>
              <a:rPr lang="en-US" dirty="0"/>
              <a:t>Copyright © 2013 Pearson Education, Inc. publishing as Prentice Hall</a:t>
            </a:r>
          </a:p>
        </p:txBody>
      </p:sp>
      <p:sp>
        <p:nvSpPr>
          <p:cNvPr id="6" name="Slide Number Placeholder 5"/>
          <p:cNvSpPr>
            <a:spLocks noGrp="1"/>
          </p:cNvSpPr>
          <p:nvPr>
            <p:ph type="sldNum" sz="quarter" idx="12"/>
          </p:nvPr>
        </p:nvSpPr>
        <p:spPr>
          <a:xfrm>
            <a:off x="8077200" y="6276975"/>
            <a:ext cx="609600" cy="365125"/>
          </a:xfrm>
        </p:spPr>
        <p:txBody>
          <a:bodyPr/>
          <a:lstStyle/>
          <a:p>
            <a:pPr>
              <a:defRPr/>
            </a:pPr>
            <a:r>
              <a:rPr lang="en-US" dirty="0"/>
              <a:t>8-</a:t>
            </a:r>
            <a:fld id="{671EFD0B-1358-4D5A-9CE4-61481D54CE47}" type="slidenum">
              <a:rPr lang="en-US"/>
              <a:pPr>
                <a:defRPr/>
              </a:pPr>
              <a:t>13</a:t>
            </a:fld>
            <a:endParaRPr lang="en-US" dirty="0"/>
          </a:p>
        </p:txBody>
      </p:sp>
      <p:sp>
        <p:nvSpPr>
          <p:cNvPr id="17" name="Oval 16"/>
          <p:cNvSpPr/>
          <p:nvPr/>
        </p:nvSpPr>
        <p:spPr>
          <a:xfrm>
            <a:off x="271463" y="274638"/>
            <a:ext cx="1670050" cy="1143000"/>
          </a:xfrm>
          <a:prstGeom prst="ellipse">
            <a:avLst/>
          </a:prstGeom>
          <a:solidFill>
            <a:schemeClr val="accent2"/>
          </a:solidFill>
          <a:ln>
            <a:solidFill>
              <a:srgbClr val="FF6600"/>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 name="TextBox 17"/>
          <p:cNvSpPr txBox="1"/>
          <p:nvPr/>
        </p:nvSpPr>
        <p:spPr>
          <a:xfrm>
            <a:off x="528638" y="500063"/>
            <a:ext cx="1141412" cy="646112"/>
          </a:xfrm>
          <a:prstGeom prst="rect">
            <a:avLst/>
          </a:prstGeom>
          <a:noFill/>
          <a:effectLst>
            <a:outerShdw blurRad="50800" dist="38100" dir="2700000">
              <a:srgbClr val="000000">
                <a:alpha val="43000"/>
              </a:srgbClr>
            </a:outerShdw>
          </a:effectLst>
        </p:spPr>
        <p:txBody>
          <a:bodyPr>
            <a:spAutoFit/>
          </a:bodyPr>
          <a:lstStyle/>
          <a:p>
            <a:pPr algn="ctr" fontAlgn="auto">
              <a:spcBef>
                <a:spcPts val="0"/>
              </a:spcBef>
              <a:spcAft>
                <a:spcPts val="0"/>
              </a:spcAft>
              <a:defRPr/>
            </a:pPr>
            <a:r>
              <a:rPr lang="en-US" sz="3600" i="1" dirty="0">
                <a:latin typeface="Arial Narrow"/>
                <a:ea typeface="+mn-ea"/>
                <a:cs typeface="Arial Narrow"/>
              </a:rPr>
              <a:t>LO 4</a:t>
            </a:r>
          </a:p>
        </p:txBody>
      </p:sp>
      <p:pic>
        <p:nvPicPr>
          <p:cNvPr id="31750" name="Picture 3"/>
          <p:cNvPicPr>
            <a:picLocks noChangeAspect="1"/>
          </p:cNvPicPr>
          <p:nvPr/>
        </p:nvPicPr>
        <p:blipFill>
          <a:blip r:embed="rId3"/>
          <a:srcRect/>
          <a:stretch>
            <a:fillRect/>
          </a:stretch>
        </p:blipFill>
        <p:spPr bwMode="auto">
          <a:xfrm>
            <a:off x="1233488" y="1476375"/>
            <a:ext cx="6677025" cy="4800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1"/>
          <p:cNvSpPr>
            <a:spLocks noGrp="1"/>
          </p:cNvSpPr>
          <p:nvPr>
            <p:ph type="title"/>
          </p:nvPr>
        </p:nvSpPr>
        <p:spPr>
          <a:xfrm>
            <a:off x="457200" y="0"/>
            <a:ext cx="8229600" cy="1438275"/>
          </a:xfrm>
        </p:spPr>
        <p:txBody>
          <a:bodyPr/>
          <a:lstStyle/>
          <a:p>
            <a:pPr eaLnBrk="1" hangingPunct="1"/>
            <a:r>
              <a:rPr lang="en-US" b="1" smtClean="0"/>
              <a:t>Demonstrate how norms and status</a:t>
            </a:r>
            <a:br>
              <a:rPr lang="en-US" b="1" smtClean="0"/>
            </a:br>
            <a:r>
              <a:rPr lang="en-US" b="1" smtClean="0"/>
              <a:t> exert influence on an individual’s behavior</a:t>
            </a:r>
          </a:p>
        </p:txBody>
      </p:sp>
      <p:sp>
        <p:nvSpPr>
          <p:cNvPr id="33794" name="Content Placeholder 13"/>
          <p:cNvSpPr>
            <a:spLocks noGrp="1"/>
          </p:cNvSpPr>
          <p:nvPr>
            <p:ph idx="1"/>
          </p:nvPr>
        </p:nvSpPr>
        <p:spPr>
          <a:xfrm>
            <a:off x="528638" y="1438275"/>
            <a:ext cx="8229600" cy="3962400"/>
          </a:xfrm>
        </p:spPr>
        <p:txBody>
          <a:bodyPr/>
          <a:lstStyle/>
          <a:p>
            <a:pPr eaLnBrk="1" hangingPunct="1"/>
            <a:r>
              <a:rPr lang="en-US" b="1" smtClean="0"/>
              <a:t>Group Properties: Status</a:t>
            </a:r>
          </a:p>
          <a:p>
            <a:pPr lvl="1" eaLnBrk="1" hangingPunct="1"/>
            <a:r>
              <a:rPr lang="en-US" b="1" smtClean="0"/>
              <a:t>Status characteristics theory – differences in status characteristics create status hierarchies within groups. </a:t>
            </a:r>
          </a:p>
          <a:p>
            <a:pPr lvl="2" eaLnBrk="1" hangingPunct="1"/>
            <a:r>
              <a:rPr lang="en-US" b="1" smtClean="0"/>
              <a:t>Status derived from one of three sources: </a:t>
            </a:r>
          </a:p>
          <a:p>
            <a:pPr lvl="3" eaLnBrk="1" hangingPunct="1"/>
            <a:r>
              <a:rPr lang="en-US" b="1" smtClean="0"/>
              <a:t>The power a person wields over others; </a:t>
            </a:r>
          </a:p>
          <a:p>
            <a:pPr lvl="3" eaLnBrk="1" hangingPunct="1"/>
            <a:r>
              <a:rPr lang="en-US" b="1" smtClean="0"/>
              <a:t>A person’s ability to contribute to group’s goals; </a:t>
            </a:r>
          </a:p>
          <a:p>
            <a:pPr lvl="3" eaLnBrk="1" hangingPunct="1"/>
            <a:r>
              <a:rPr lang="en-US" b="1" smtClean="0"/>
              <a:t>Individual’s personal characteristics.</a:t>
            </a:r>
          </a:p>
          <a:p>
            <a:pPr eaLnBrk="1" hangingPunct="1"/>
            <a:endParaRPr lang="en-US" b="1" smtClean="0"/>
          </a:p>
        </p:txBody>
      </p:sp>
      <p:sp>
        <p:nvSpPr>
          <p:cNvPr id="5" name="Footer Placeholder 4"/>
          <p:cNvSpPr>
            <a:spLocks noGrp="1"/>
          </p:cNvSpPr>
          <p:nvPr>
            <p:ph type="ftr" sz="quarter" idx="11"/>
          </p:nvPr>
        </p:nvSpPr>
        <p:spPr/>
        <p:txBody>
          <a:bodyPr/>
          <a:lstStyle/>
          <a:p>
            <a:pPr>
              <a:defRPr/>
            </a:pPr>
            <a:r>
              <a:rPr lang="en-US" dirty="0"/>
              <a:t>Copyright © 2013 Pearson Education, Inc. publishing as Prentice Hall</a:t>
            </a:r>
          </a:p>
        </p:txBody>
      </p:sp>
      <p:sp>
        <p:nvSpPr>
          <p:cNvPr id="6" name="Slide Number Placeholder 5"/>
          <p:cNvSpPr>
            <a:spLocks noGrp="1"/>
          </p:cNvSpPr>
          <p:nvPr>
            <p:ph type="sldNum" sz="quarter" idx="12"/>
          </p:nvPr>
        </p:nvSpPr>
        <p:spPr>
          <a:xfrm>
            <a:off x="8077200" y="6276975"/>
            <a:ext cx="609600" cy="365125"/>
          </a:xfrm>
        </p:spPr>
        <p:txBody>
          <a:bodyPr/>
          <a:lstStyle/>
          <a:p>
            <a:pPr>
              <a:defRPr/>
            </a:pPr>
            <a:r>
              <a:rPr lang="en-US" dirty="0"/>
              <a:t>8-</a:t>
            </a:r>
            <a:fld id="{9A8C1F76-E77D-4B59-B055-C57AC7BDAA17}" type="slidenum">
              <a:rPr lang="en-US"/>
              <a:pPr>
                <a:defRPr/>
              </a:pPr>
              <a:t>14</a:t>
            </a:fld>
            <a:endParaRPr lang="en-US" dirty="0"/>
          </a:p>
        </p:txBody>
      </p:sp>
      <p:sp>
        <p:nvSpPr>
          <p:cNvPr id="17" name="Oval 16"/>
          <p:cNvSpPr/>
          <p:nvPr/>
        </p:nvSpPr>
        <p:spPr>
          <a:xfrm>
            <a:off x="271463" y="274638"/>
            <a:ext cx="1670050" cy="1143000"/>
          </a:xfrm>
          <a:prstGeom prst="ellipse">
            <a:avLst/>
          </a:prstGeom>
          <a:solidFill>
            <a:schemeClr val="accent2"/>
          </a:solidFill>
          <a:ln>
            <a:solidFill>
              <a:srgbClr val="FF6600"/>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 name="TextBox 17"/>
          <p:cNvSpPr txBox="1"/>
          <p:nvPr/>
        </p:nvSpPr>
        <p:spPr>
          <a:xfrm>
            <a:off x="528638" y="500063"/>
            <a:ext cx="1141412" cy="646112"/>
          </a:xfrm>
          <a:prstGeom prst="rect">
            <a:avLst/>
          </a:prstGeom>
          <a:noFill/>
          <a:effectLst>
            <a:outerShdw blurRad="50800" dist="38100" dir="2700000">
              <a:srgbClr val="000000">
                <a:alpha val="43000"/>
              </a:srgbClr>
            </a:outerShdw>
          </a:effectLst>
        </p:spPr>
        <p:txBody>
          <a:bodyPr>
            <a:spAutoFit/>
          </a:bodyPr>
          <a:lstStyle/>
          <a:p>
            <a:pPr algn="ctr" fontAlgn="auto">
              <a:spcBef>
                <a:spcPts val="0"/>
              </a:spcBef>
              <a:spcAft>
                <a:spcPts val="0"/>
              </a:spcAft>
              <a:defRPr/>
            </a:pPr>
            <a:r>
              <a:rPr lang="en-US" sz="3600" i="1" dirty="0">
                <a:latin typeface="Arial Narrow"/>
                <a:ea typeface="+mn-ea"/>
                <a:cs typeface="Arial Narrow"/>
              </a:rPr>
              <a:t>LO 4</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le 1"/>
          <p:cNvSpPr>
            <a:spLocks noGrp="1"/>
          </p:cNvSpPr>
          <p:nvPr>
            <p:ph type="title"/>
          </p:nvPr>
        </p:nvSpPr>
        <p:spPr>
          <a:xfrm>
            <a:off x="627063" y="0"/>
            <a:ext cx="8229600" cy="1438275"/>
          </a:xfrm>
        </p:spPr>
        <p:txBody>
          <a:bodyPr/>
          <a:lstStyle/>
          <a:p>
            <a:pPr eaLnBrk="1" hangingPunct="1"/>
            <a:r>
              <a:rPr lang="en-US" b="1" smtClean="0"/>
              <a:t>Demonstrate how norms and status</a:t>
            </a:r>
            <a:br>
              <a:rPr lang="en-US" b="1" smtClean="0"/>
            </a:br>
            <a:r>
              <a:rPr lang="en-US" b="1" smtClean="0"/>
              <a:t> exert influence on an individual’s behavior</a:t>
            </a:r>
          </a:p>
        </p:txBody>
      </p:sp>
      <p:sp>
        <p:nvSpPr>
          <p:cNvPr id="35842" name="Content Placeholder 13"/>
          <p:cNvSpPr>
            <a:spLocks noGrp="1"/>
          </p:cNvSpPr>
          <p:nvPr>
            <p:ph idx="1"/>
          </p:nvPr>
        </p:nvSpPr>
        <p:spPr>
          <a:xfrm>
            <a:off x="457200" y="1817688"/>
            <a:ext cx="8229600" cy="3962400"/>
          </a:xfrm>
        </p:spPr>
        <p:txBody>
          <a:bodyPr/>
          <a:lstStyle/>
          <a:p>
            <a:pPr eaLnBrk="1" hangingPunct="1"/>
            <a:r>
              <a:rPr lang="en-US" b="1" smtClean="0"/>
              <a:t>Status and Norms</a:t>
            </a:r>
          </a:p>
          <a:p>
            <a:pPr lvl="1" eaLnBrk="1" hangingPunct="1"/>
            <a:r>
              <a:rPr lang="en-US" sz="2600" b="1" smtClean="0"/>
              <a:t>High status individuals in groups are accorded different consideration</a:t>
            </a:r>
          </a:p>
          <a:p>
            <a:pPr eaLnBrk="1" hangingPunct="1"/>
            <a:r>
              <a:rPr lang="en-US" b="1" smtClean="0"/>
              <a:t>Status and group interaction is influenced both positively and negatively </a:t>
            </a:r>
          </a:p>
          <a:p>
            <a:pPr eaLnBrk="1" hangingPunct="1"/>
            <a:r>
              <a:rPr lang="en-US" b="1" smtClean="0"/>
              <a:t>Cultural differences in status perception influences differently</a:t>
            </a:r>
          </a:p>
          <a:p>
            <a:pPr lvl="1" eaLnBrk="1" hangingPunct="1"/>
            <a:endParaRPr lang="en-US" sz="2600" b="1" smtClean="0"/>
          </a:p>
          <a:p>
            <a:pPr eaLnBrk="1" hangingPunct="1"/>
            <a:endParaRPr lang="en-US" b="1" smtClean="0"/>
          </a:p>
        </p:txBody>
      </p:sp>
      <p:sp>
        <p:nvSpPr>
          <p:cNvPr id="5" name="Footer Placeholder 4"/>
          <p:cNvSpPr>
            <a:spLocks noGrp="1"/>
          </p:cNvSpPr>
          <p:nvPr>
            <p:ph type="ftr" sz="quarter" idx="11"/>
          </p:nvPr>
        </p:nvSpPr>
        <p:spPr/>
        <p:txBody>
          <a:bodyPr/>
          <a:lstStyle/>
          <a:p>
            <a:pPr>
              <a:defRPr/>
            </a:pPr>
            <a:r>
              <a:rPr lang="en-US" dirty="0"/>
              <a:t>Copyright © 2013 Pearson Education, Inc. publishing as Prentice Hall</a:t>
            </a:r>
          </a:p>
        </p:txBody>
      </p:sp>
      <p:sp>
        <p:nvSpPr>
          <p:cNvPr id="6" name="Slide Number Placeholder 5"/>
          <p:cNvSpPr>
            <a:spLocks noGrp="1"/>
          </p:cNvSpPr>
          <p:nvPr>
            <p:ph type="sldNum" sz="quarter" idx="12"/>
          </p:nvPr>
        </p:nvSpPr>
        <p:spPr>
          <a:xfrm>
            <a:off x="8077200" y="6276975"/>
            <a:ext cx="609600" cy="365125"/>
          </a:xfrm>
        </p:spPr>
        <p:txBody>
          <a:bodyPr/>
          <a:lstStyle/>
          <a:p>
            <a:pPr>
              <a:defRPr/>
            </a:pPr>
            <a:r>
              <a:rPr lang="en-US" dirty="0"/>
              <a:t>8-</a:t>
            </a:r>
            <a:fld id="{E7716516-6F8F-4FF6-883E-F8CCF716C444}" type="slidenum">
              <a:rPr lang="en-US"/>
              <a:pPr>
                <a:defRPr/>
              </a:pPr>
              <a:t>15</a:t>
            </a:fld>
            <a:endParaRPr lang="en-US" dirty="0"/>
          </a:p>
        </p:txBody>
      </p:sp>
      <p:sp>
        <p:nvSpPr>
          <p:cNvPr id="17" name="Oval 16"/>
          <p:cNvSpPr/>
          <p:nvPr/>
        </p:nvSpPr>
        <p:spPr>
          <a:xfrm>
            <a:off x="271463" y="274638"/>
            <a:ext cx="1670050" cy="1143000"/>
          </a:xfrm>
          <a:prstGeom prst="ellipse">
            <a:avLst/>
          </a:prstGeom>
          <a:solidFill>
            <a:schemeClr val="accent2"/>
          </a:solidFill>
          <a:ln>
            <a:solidFill>
              <a:srgbClr val="FF6600"/>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 name="TextBox 17"/>
          <p:cNvSpPr txBox="1"/>
          <p:nvPr/>
        </p:nvSpPr>
        <p:spPr>
          <a:xfrm>
            <a:off x="528638" y="500063"/>
            <a:ext cx="1141412" cy="646112"/>
          </a:xfrm>
          <a:prstGeom prst="rect">
            <a:avLst/>
          </a:prstGeom>
          <a:noFill/>
          <a:effectLst>
            <a:outerShdw blurRad="50800" dist="38100" dir="2700000">
              <a:srgbClr val="000000">
                <a:alpha val="43000"/>
              </a:srgbClr>
            </a:outerShdw>
          </a:effectLst>
        </p:spPr>
        <p:txBody>
          <a:bodyPr>
            <a:spAutoFit/>
          </a:bodyPr>
          <a:lstStyle/>
          <a:p>
            <a:pPr algn="ctr" fontAlgn="auto">
              <a:spcBef>
                <a:spcPts val="0"/>
              </a:spcBef>
              <a:spcAft>
                <a:spcPts val="0"/>
              </a:spcAft>
              <a:defRPr/>
            </a:pPr>
            <a:r>
              <a:rPr lang="en-US" sz="3600" i="1" dirty="0">
                <a:latin typeface="Arial Narrow"/>
                <a:ea typeface="+mn-ea"/>
                <a:cs typeface="Arial Narrow"/>
              </a:rPr>
              <a:t>LO 4</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itle 1"/>
          <p:cNvSpPr>
            <a:spLocks noGrp="1"/>
          </p:cNvSpPr>
          <p:nvPr>
            <p:ph type="title"/>
          </p:nvPr>
        </p:nvSpPr>
        <p:spPr>
          <a:xfrm>
            <a:off x="627063" y="0"/>
            <a:ext cx="8229600" cy="1438275"/>
          </a:xfrm>
        </p:spPr>
        <p:txBody>
          <a:bodyPr/>
          <a:lstStyle/>
          <a:p>
            <a:pPr eaLnBrk="1" hangingPunct="1"/>
            <a:r>
              <a:rPr lang="en-US" b="1" smtClean="0"/>
              <a:t>Show how size affects </a:t>
            </a:r>
            <a:br>
              <a:rPr lang="en-US" b="1" smtClean="0"/>
            </a:br>
            <a:r>
              <a:rPr lang="en-US" b="1" smtClean="0"/>
              <a:t>group performance</a:t>
            </a:r>
          </a:p>
        </p:txBody>
      </p:sp>
      <p:sp>
        <p:nvSpPr>
          <p:cNvPr id="37890" name="Content Placeholder 13"/>
          <p:cNvSpPr>
            <a:spLocks noGrp="1"/>
          </p:cNvSpPr>
          <p:nvPr>
            <p:ph idx="1"/>
          </p:nvPr>
        </p:nvSpPr>
        <p:spPr>
          <a:xfrm>
            <a:off x="457200" y="1817688"/>
            <a:ext cx="8229600" cy="3962400"/>
          </a:xfrm>
        </p:spPr>
        <p:txBody>
          <a:bodyPr/>
          <a:lstStyle/>
          <a:p>
            <a:pPr eaLnBrk="1" hangingPunct="1"/>
            <a:r>
              <a:rPr lang="en-US" sz="2400" b="1" smtClean="0"/>
              <a:t>The size of a group affects the group’s overall behavior.</a:t>
            </a:r>
          </a:p>
          <a:p>
            <a:pPr eaLnBrk="1" hangingPunct="1"/>
            <a:r>
              <a:rPr lang="en-US" sz="2400" b="1" smtClean="0"/>
              <a:t>Social loafing- the tendency for individuals to expend less effort when working collectively than alone.</a:t>
            </a:r>
          </a:p>
          <a:p>
            <a:pPr eaLnBrk="1" hangingPunct="1"/>
            <a:r>
              <a:rPr lang="en-US" sz="2400" b="1" smtClean="0"/>
              <a:t>Smaller groups are faster at completing tasks than larger ones. </a:t>
            </a:r>
          </a:p>
          <a:p>
            <a:pPr eaLnBrk="1" hangingPunct="1"/>
            <a:r>
              <a:rPr lang="en-US" sz="2400" b="1" smtClean="0"/>
              <a:t>Large groups in problem solving do better.</a:t>
            </a:r>
          </a:p>
          <a:p>
            <a:pPr lvl="1" eaLnBrk="1" hangingPunct="1"/>
            <a:r>
              <a:rPr lang="en-US" sz="2400" b="1" smtClean="0"/>
              <a:t>Large groups are good at gaining input. </a:t>
            </a:r>
          </a:p>
          <a:p>
            <a:pPr lvl="1" eaLnBrk="1" hangingPunct="1"/>
            <a:r>
              <a:rPr lang="en-US" sz="2400" b="1" smtClean="0"/>
              <a:t>Smaller groups are better doing something with input. </a:t>
            </a:r>
          </a:p>
          <a:p>
            <a:pPr lvl="1" eaLnBrk="1" hangingPunct="1"/>
            <a:endParaRPr lang="en-US" sz="2400" b="1" smtClean="0"/>
          </a:p>
          <a:p>
            <a:pPr eaLnBrk="1" hangingPunct="1"/>
            <a:endParaRPr lang="en-US" b="1" smtClean="0"/>
          </a:p>
        </p:txBody>
      </p:sp>
      <p:sp>
        <p:nvSpPr>
          <p:cNvPr id="5" name="Footer Placeholder 4"/>
          <p:cNvSpPr>
            <a:spLocks noGrp="1"/>
          </p:cNvSpPr>
          <p:nvPr>
            <p:ph type="ftr" sz="quarter" idx="11"/>
          </p:nvPr>
        </p:nvSpPr>
        <p:spPr/>
        <p:txBody>
          <a:bodyPr/>
          <a:lstStyle/>
          <a:p>
            <a:pPr>
              <a:defRPr/>
            </a:pPr>
            <a:r>
              <a:rPr lang="en-US" dirty="0"/>
              <a:t>Copyright © 2013 Pearson Education, Inc. publishing as Prentice Hall</a:t>
            </a:r>
          </a:p>
        </p:txBody>
      </p:sp>
      <p:sp>
        <p:nvSpPr>
          <p:cNvPr id="6" name="Slide Number Placeholder 5"/>
          <p:cNvSpPr>
            <a:spLocks noGrp="1"/>
          </p:cNvSpPr>
          <p:nvPr>
            <p:ph type="sldNum" sz="quarter" idx="12"/>
          </p:nvPr>
        </p:nvSpPr>
        <p:spPr>
          <a:xfrm>
            <a:off x="8077200" y="6276975"/>
            <a:ext cx="609600" cy="365125"/>
          </a:xfrm>
        </p:spPr>
        <p:txBody>
          <a:bodyPr/>
          <a:lstStyle/>
          <a:p>
            <a:pPr>
              <a:defRPr/>
            </a:pPr>
            <a:r>
              <a:rPr lang="en-US" dirty="0"/>
              <a:t>8-</a:t>
            </a:r>
            <a:fld id="{5E60C0A0-C5E3-40AE-A23C-2DA740090B28}" type="slidenum">
              <a:rPr lang="en-US"/>
              <a:pPr>
                <a:defRPr/>
              </a:pPr>
              <a:t>16</a:t>
            </a:fld>
            <a:endParaRPr lang="en-US" dirty="0"/>
          </a:p>
        </p:txBody>
      </p:sp>
      <p:sp>
        <p:nvSpPr>
          <p:cNvPr id="17" name="Oval 16"/>
          <p:cNvSpPr/>
          <p:nvPr/>
        </p:nvSpPr>
        <p:spPr>
          <a:xfrm>
            <a:off x="271463" y="274638"/>
            <a:ext cx="1670050" cy="1143000"/>
          </a:xfrm>
          <a:prstGeom prst="ellipse">
            <a:avLst/>
          </a:prstGeom>
          <a:solidFill>
            <a:schemeClr val="accent2"/>
          </a:solidFill>
          <a:ln>
            <a:solidFill>
              <a:srgbClr val="FF6600"/>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 name="TextBox 17"/>
          <p:cNvSpPr txBox="1"/>
          <p:nvPr/>
        </p:nvSpPr>
        <p:spPr>
          <a:xfrm>
            <a:off x="528638" y="500063"/>
            <a:ext cx="1141412" cy="646112"/>
          </a:xfrm>
          <a:prstGeom prst="rect">
            <a:avLst/>
          </a:prstGeom>
          <a:noFill/>
          <a:effectLst>
            <a:outerShdw blurRad="50800" dist="38100" dir="2700000">
              <a:srgbClr val="000000">
                <a:alpha val="43000"/>
              </a:srgbClr>
            </a:outerShdw>
          </a:effectLst>
        </p:spPr>
        <p:txBody>
          <a:bodyPr>
            <a:spAutoFit/>
          </a:bodyPr>
          <a:lstStyle/>
          <a:p>
            <a:pPr algn="ctr" fontAlgn="auto">
              <a:spcBef>
                <a:spcPts val="0"/>
              </a:spcBef>
              <a:spcAft>
                <a:spcPts val="0"/>
              </a:spcAft>
              <a:defRPr/>
            </a:pPr>
            <a:r>
              <a:rPr lang="en-US" sz="3600" i="1" dirty="0">
                <a:latin typeface="Arial Narrow"/>
                <a:ea typeface="+mn-ea"/>
                <a:cs typeface="Arial Narrow"/>
              </a:rPr>
              <a:t>LO 5</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le 1"/>
          <p:cNvSpPr>
            <a:spLocks noGrp="1"/>
          </p:cNvSpPr>
          <p:nvPr>
            <p:ph type="title"/>
          </p:nvPr>
        </p:nvSpPr>
        <p:spPr>
          <a:xfrm>
            <a:off x="627063" y="0"/>
            <a:ext cx="8229600" cy="1438275"/>
          </a:xfrm>
        </p:spPr>
        <p:txBody>
          <a:bodyPr/>
          <a:lstStyle/>
          <a:p>
            <a:pPr eaLnBrk="1" hangingPunct="1"/>
            <a:r>
              <a:rPr lang="en-US" b="1" smtClean="0"/>
              <a:t>Contrast the benefits and </a:t>
            </a:r>
            <a:br>
              <a:rPr lang="en-US" b="1" smtClean="0"/>
            </a:br>
            <a:r>
              <a:rPr lang="en-US" b="1" smtClean="0"/>
              <a:t>disadvantages of cohesive groups</a:t>
            </a:r>
          </a:p>
        </p:txBody>
      </p:sp>
      <p:sp>
        <p:nvSpPr>
          <p:cNvPr id="5" name="Footer Placeholder 4"/>
          <p:cNvSpPr>
            <a:spLocks noGrp="1"/>
          </p:cNvSpPr>
          <p:nvPr>
            <p:ph type="ftr" sz="quarter" idx="11"/>
          </p:nvPr>
        </p:nvSpPr>
        <p:spPr/>
        <p:txBody>
          <a:bodyPr/>
          <a:lstStyle/>
          <a:p>
            <a:pPr>
              <a:defRPr/>
            </a:pPr>
            <a:r>
              <a:rPr lang="en-US" dirty="0"/>
              <a:t>Copyright © 2013 Pearson Education, Inc. publishing as Prentice Hall</a:t>
            </a:r>
          </a:p>
        </p:txBody>
      </p:sp>
      <p:sp>
        <p:nvSpPr>
          <p:cNvPr id="6" name="Slide Number Placeholder 5"/>
          <p:cNvSpPr>
            <a:spLocks noGrp="1"/>
          </p:cNvSpPr>
          <p:nvPr>
            <p:ph type="sldNum" sz="quarter" idx="12"/>
          </p:nvPr>
        </p:nvSpPr>
        <p:spPr>
          <a:xfrm>
            <a:off x="8077200" y="6276975"/>
            <a:ext cx="609600" cy="365125"/>
          </a:xfrm>
        </p:spPr>
        <p:txBody>
          <a:bodyPr/>
          <a:lstStyle/>
          <a:p>
            <a:pPr>
              <a:defRPr/>
            </a:pPr>
            <a:r>
              <a:rPr lang="en-US" dirty="0"/>
              <a:t>8-</a:t>
            </a:r>
            <a:fld id="{0FE8E2B9-1140-4057-B8A4-1DD34FA90BC6}" type="slidenum">
              <a:rPr lang="en-US"/>
              <a:pPr>
                <a:defRPr/>
              </a:pPr>
              <a:t>17</a:t>
            </a:fld>
            <a:endParaRPr lang="en-US" dirty="0"/>
          </a:p>
        </p:txBody>
      </p:sp>
      <p:sp>
        <p:nvSpPr>
          <p:cNvPr id="17" name="Oval 16"/>
          <p:cNvSpPr/>
          <p:nvPr/>
        </p:nvSpPr>
        <p:spPr>
          <a:xfrm>
            <a:off x="271463" y="274638"/>
            <a:ext cx="1670050" cy="1143000"/>
          </a:xfrm>
          <a:prstGeom prst="ellipse">
            <a:avLst/>
          </a:prstGeom>
          <a:solidFill>
            <a:schemeClr val="accent2"/>
          </a:solidFill>
          <a:ln>
            <a:solidFill>
              <a:srgbClr val="FF6600"/>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 name="TextBox 17"/>
          <p:cNvSpPr txBox="1"/>
          <p:nvPr/>
        </p:nvSpPr>
        <p:spPr>
          <a:xfrm>
            <a:off x="528638" y="500063"/>
            <a:ext cx="1141412" cy="646112"/>
          </a:xfrm>
          <a:prstGeom prst="rect">
            <a:avLst/>
          </a:prstGeom>
          <a:noFill/>
          <a:effectLst>
            <a:outerShdw blurRad="50800" dist="38100" dir="2700000">
              <a:srgbClr val="000000">
                <a:alpha val="43000"/>
              </a:srgbClr>
            </a:outerShdw>
          </a:effectLst>
        </p:spPr>
        <p:txBody>
          <a:bodyPr>
            <a:spAutoFit/>
          </a:bodyPr>
          <a:lstStyle/>
          <a:p>
            <a:pPr algn="ctr" fontAlgn="auto">
              <a:spcBef>
                <a:spcPts val="0"/>
              </a:spcBef>
              <a:spcAft>
                <a:spcPts val="0"/>
              </a:spcAft>
              <a:defRPr/>
            </a:pPr>
            <a:r>
              <a:rPr lang="en-US" sz="3600" i="1" dirty="0">
                <a:latin typeface="Arial Narrow"/>
                <a:ea typeface="+mn-ea"/>
                <a:cs typeface="Arial Narrow"/>
              </a:rPr>
              <a:t>LO 6</a:t>
            </a:r>
          </a:p>
        </p:txBody>
      </p:sp>
      <p:pic>
        <p:nvPicPr>
          <p:cNvPr id="39942" name="Picture 3"/>
          <p:cNvPicPr>
            <a:picLocks noChangeAspect="1"/>
          </p:cNvPicPr>
          <p:nvPr/>
        </p:nvPicPr>
        <p:blipFill>
          <a:blip r:embed="rId3"/>
          <a:srcRect/>
          <a:stretch>
            <a:fillRect/>
          </a:stretch>
        </p:blipFill>
        <p:spPr bwMode="auto">
          <a:xfrm>
            <a:off x="854075" y="1981200"/>
            <a:ext cx="7435850" cy="36766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itle 1"/>
          <p:cNvSpPr>
            <a:spLocks noGrp="1"/>
          </p:cNvSpPr>
          <p:nvPr>
            <p:ph type="title"/>
          </p:nvPr>
        </p:nvSpPr>
        <p:spPr>
          <a:xfrm>
            <a:off x="627063" y="0"/>
            <a:ext cx="8229600" cy="1438275"/>
          </a:xfrm>
        </p:spPr>
        <p:txBody>
          <a:bodyPr/>
          <a:lstStyle/>
          <a:p>
            <a:pPr eaLnBrk="1" hangingPunct="1"/>
            <a:r>
              <a:rPr lang="en-US" b="1" smtClean="0"/>
              <a:t>Understand the implications of </a:t>
            </a:r>
            <a:br>
              <a:rPr lang="en-US" b="1" smtClean="0"/>
            </a:br>
            <a:r>
              <a:rPr lang="en-US" b="1" smtClean="0"/>
              <a:t>diversity for group effectiveness</a:t>
            </a:r>
          </a:p>
        </p:txBody>
      </p:sp>
      <p:sp>
        <p:nvSpPr>
          <p:cNvPr id="41986" name="Content Placeholder 13"/>
          <p:cNvSpPr>
            <a:spLocks noGrp="1"/>
          </p:cNvSpPr>
          <p:nvPr>
            <p:ph idx="1"/>
          </p:nvPr>
        </p:nvSpPr>
        <p:spPr>
          <a:xfrm>
            <a:off x="457200" y="1690688"/>
            <a:ext cx="8229600" cy="3962400"/>
          </a:xfrm>
        </p:spPr>
        <p:txBody>
          <a:bodyPr/>
          <a:lstStyle/>
          <a:p>
            <a:pPr eaLnBrk="1" hangingPunct="1"/>
            <a:r>
              <a:rPr lang="en-US" b="1" smtClean="0"/>
              <a:t>Diversity in the group’s membership</a:t>
            </a:r>
          </a:p>
          <a:p>
            <a:pPr lvl="1" eaLnBrk="1" hangingPunct="1"/>
            <a:r>
              <a:rPr lang="en-US" sz="2600" b="1" smtClean="0"/>
              <a:t>The degree to which members of the group are similar to, or different from, one another. </a:t>
            </a:r>
          </a:p>
          <a:p>
            <a:pPr eaLnBrk="1" hangingPunct="1"/>
            <a:r>
              <a:rPr lang="en-US" b="1" smtClean="0"/>
              <a:t>Research finds</a:t>
            </a:r>
          </a:p>
          <a:p>
            <a:pPr lvl="1" eaLnBrk="1" hangingPunct="1"/>
            <a:r>
              <a:rPr lang="en-US" sz="2600" b="1" smtClean="0"/>
              <a:t>More difference in values and option, the greater its conflict</a:t>
            </a:r>
          </a:p>
          <a:p>
            <a:pPr lvl="1" eaLnBrk="1" hangingPunct="1"/>
            <a:r>
              <a:rPr lang="en-US" sz="2600" b="1" smtClean="0"/>
              <a:t>Diversity can be bad for groups, unless managed effectively</a:t>
            </a:r>
          </a:p>
          <a:p>
            <a:pPr eaLnBrk="1" hangingPunct="1"/>
            <a:endParaRPr lang="en-US" b="1" smtClean="0"/>
          </a:p>
          <a:p>
            <a:pPr lvl="1" eaLnBrk="1" hangingPunct="1"/>
            <a:endParaRPr lang="en-US" sz="2600" b="1" smtClean="0"/>
          </a:p>
          <a:p>
            <a:pPr eaLnBrk="1" hangingPunct="1"/>
            <a:endParaRPr lang="en-US" b="1" smtClean="0"/>
          </a:p>
        </p:txBody>
      </p:sp>
      <p:sp>
        <p:nvSpPr>
          <p:cNvPr id="5" name="Footer Placeholder 4"/>
          <p:cNvSpPr>
            <a:spLocks noGrp="1"/>
          </p:cNvSpPr>
          <p:nvPr>
            <p:ph type="ftr" sz="quarter" idx="11"/>
          </p:nvPr>
        </p:nvSpPr>
        <p:spPr/>
        <p:txBody>
          <a:bodyPr/>
          <a:lstStyle/>
          <a:p>
            <a:pPr>
              <a:defRPr/>
            </a:pPr>
            <a:r>
              <a:rPr lang="en-US" dirty="0"/>
              <a:t>Copyright © 2013 Pearson Education, Inc. publishing as Prentice Hall</a:t>
            </a:r>
          </a:p>
        </p:txBody>
      </p:sp>
      <p:sp>
        <p:nvSpPr>
          <p:cNvPr id="6" name="Slide Number Placeholder 5"/>
          <p:cNvSpPr>
            <a:spLocks noGrp="1"/>
          </p:cNvSpPr>
          <p:nvPr>
            <p:ph type="sldNum" sz="quarter" idx="12"/>
          </p:nvPr>
        </p:nvSpPr>
        <p:spPr>
          <a:xfrm>
            <a:off x="8077200" y="6276975"/>
            <a:ext cx="609600" cy="365125"/>
          </a:xfrm>
        </p:spPr>
        <p:txBody>
          <a:bodyPr/>
          <a:lstStyle/>
          <a:p>
            <a:pPr>
              <a:defRPr/>
            </a:pPr>
            <a:r>
              <a:rPr lang="en-US" dirty="0"/>
              <a:t>8-</a:t>
            </a:r>
            <a:fld id="{FC81B861-BAA4-492D-9A20-87AFCCFD95C5}" type="slidenum">
              <a:rPr lang="en-US"/>
              <a:pPr>
                <a:defRPr/>
              </a:pPr>
              <a:t>18</a:t>
            </a:fld>
            <a:endParaRPr lang="en-US" dirty="0"/>
          </a:p>
        </p:txBody>
      </p:sp>
      <p:sp>
        <p:nvSpPr>
          <p:cNvPr id="17" name="Oval 16"/>
          <p:cNvSpPr/>
          <p:nvPr/>
        </p:nvSpPr>
        <p:spPr>
          <a:xfrm>
            <a:off x="271463" y="274638"/>
            <a:ext cx="1670050" cy="1143000"/>
          </a:xfrm>
          <a:prstGeom prst="ellipse">
            <a:avLst/>
          </a:prstGeom>
          <a:solidFill>
            <a:schemeClr val="accent2"/>
          </a:solidFill>
          <a:ln>
            <a:solidFill>
              <a:srgbClr val="FF6600"/>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 name="TextBox 17"/>
          <p:cNvSpPr txBox="1"/>
          <p:nvPr/>
        </p:nvSpPr>
        <p:spPr>
          <a:xfrm>
            <a:off x="528638" y="500063"/>
            <a:ext cx="1141412" cy="646112"/>
          </a:xfrm>
          <a:prstGeom prst="rect">
            <a:avLst/>
          </a:prstGeom>
          <a:noFill/>
          <a:effectLst>
            <a:outerShdw blurRad="50800" dist="38100" dir="2700000">
              <a:srgbClr val="000000">
                <a:alpha val="43000"/>
              </a:srgbClr>
            </a:outerShdw>
          </a:effectLst>
        </p:spPr>
        <p:txBody>
          <a:bodyPr>
            <a:spAutoFit/>
          </a:bodyPr>
          <a:lstStyle/>
          <a:p>
            <a:pPr algn="ctr" fontAlgn="auto">
              <a:spcBef>
                <a:spcPts val="0"/>
              </a:spcBef>
              <a:spcAft>
                <a:spcPts val="0"/>
              </a:spcAft>
              <a:defRPr/>
            </a:pPr>
            <a:r>
              <a:rPr lang="en-US" sz="3600" i="1" dirty="0">
                <a:latin typeface="Arial Narrow"/>
                <a:ea typeface="+mn-ea"/>
                <a:cs typeface="Arial Narrow"/>
              </a:rPr>
              <a:t>LO 7</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itle 1"/>
          <p:cNvSpPr>
            <a:spLocks noGrp="1"/>
          </p:cNvSpPr>
          <p:nvPr>
            <p:ph type="title"/>
          </p:nvPr>
        </p:nvSpPr>
        <p:spPr>
          <a:xfrm>
            <a:off x="627063" y="0"/>
            <a:ext cx="8229600" cy="1438275"/>
          </a:xfrm>
        </p:spPr>
        <p:txBody>
          <a:bodyPr/>
          <a:lstStyle/>
          <a:p>
            <a:pPr eaLnBrk="1" hangingPunct="1"/>
            <a:r>
              <a:rPr lang="en-US" b="1" smtClean="0"/>
              <a:t>Understand the implications of </a:t>
            </a:r>
            <a:br>
              <a:rPr lang="en-US" b="1" smtClean="0"/>
            </a:br>
            <a:r>
              <a:rPr lang="en-US" b="1" smtClean="0"/>
              <a:t>diversity for group effectiveness</a:t>
            </a:r>
          </a:p>
        </p:txBody>
      </p:sp>
      <p:sp>
        <p:nvSpPr>
          <p:cNvPr id="44034" name="Content Placeholder 13"/>
          <p:cNvSpPr>
            <a:spLocks noGrp="1"/>
          </p:cNvSpPr>
          <p:nvPr>
            <p:ph idx="1"/>
          </p:nvPr>
        </p:nvSpPr>
        <p:spPr>
          <a:xfrm>
            <a:off x="457200" y="1690688"/>
            <a:ext cx="8229600" cy="3962400"/>
          </a:xfrm>
        </p:spPr>
        <p:txBody>
          <a:bodyPr/>
          <a:lstStyle/>
          <a:p>
            <a:pPr eaLnBrk="1" hangingPunct="1"/>
            <a:r>
              <a:rPr lang="en-US" sz="3200" b="1" smtClean="0"/>
              <a:t>The impact of diversity on groups is mixed. </a:t>
            </a:r>
          </a:p>
          <a:p>
            <a:pPr lvl="1" eaLnBrk="1" hangingPunct="1"/>
            <a:r>
              <a:rPr lang="en-US" sz="3200" b="1" smtClean="0"/>
              <a:t>It is difficult to be in a diverse group in the short term. </a:t>
            </a:r>
          </a:p>
          <a:p>
            <a:pPr lvl="1" eaLnBrk="1" hangingPunct="1"/>
            <a:r>
              <a:rPr lang="en-US" sz="3200" b="1" smtClean="0"/>
              <a:t>Over time diversity may help them be more open-minded and creative.</a:t>
            </a:r>
          </a:p>
          <a:p>
            <a:pPr lvl="1" eaLnBrk="1" hangingPunct="1"/>
            <a:r>
              <a:rPr lang="en-US" sz="3200" b="1" smtClean="0"/>
              <a:t>Even positive effects are unlikely to be especially strong. </a:t>
            </a:r>
          </a:p>
          <a:p>
            <a:pPr eaLnBrk="1" hangingPunct="1"/>
            <a:endParaRPr lang="en-US" b="1" smtClean="0"/>
          </a:p>
          <a:p>
            <a:pPr lvl="1" eaLnBrk="1" hangingPunct="1"/>
            <a:endParaRPr lang="en-US" sz="2600" b="1" smtClean="0"/>
          </a:p>
          <a:p>
            <a:pPr eaLnBrk="1" hangingPunct="1"/>
            <a:endParaRPr lang="en-US" b="1" smtClean="0"/>
          </a:p>
        </p:txBody>
      </p:sp>
      <p:sp>
        <p:nvSpPr>
          <p:cNvPr id="5" name="Footer Placeholder 4"/>
          <p:cNvSpPr>
            <a:spLocks noGrp="1"/>
          </p:cNvSpPr>
          <p:nvPr>
            <p:ph type="ftr" sz="quarter" idx="11"/>
          </p:nvPr>
        </p:nvSpPr>
        <p:spPr/>
        <p:txBody>
          <a:bodyPr/>
          <a:lstStyle/>
          <a:p>
            <a:pPr>
              <a:defRPr/>
            </a:pPr>
            <a:r>
              <a:rPr lang="en-US" dirty="0"/>
              <a:t>Copyright © 2013 Pearson Education, Inc. publishing as Prentice Hall</a:t>
            </a:r>
          </a:p>
        </p:txBody>
      </p:sp>
      <p:sp>
        <p:nvSpPr>
          <p:cNvPr id="6" name="Slide Number Placeholder 5"/>
          <p:cNvSpPr>
            <a:spLocks noGrp="1"/>
          </p:cNvSpPr>
          <p:nvPr>
            <p:ph type="sldNum" sz="quarter" idx="12"/>
          </p:nvPr>
        </p:nvSpPr>
        <p:spPr>
          <a:xfrm>
            <a:off x="8077200" y="6276975"/>
            <a:ext cx="609600" cy="365125"/>
          </a:xfrm>
        </p:spPr>
        <p:txBody>
          <a:bodyPr/>
          <a:lstStyle/>
          <a:p>
            <a:pPr>
              <a:defRPr/>
            </a:pPr>
            <a:r>
              <a:rPr lang="en-US" dirty="0"/>
              <a:t>8-</a:t>
            </a:r>
            <a:fld id="{BD9D88E0-2829-4AEF-826F-178DE023A245}" type="slidenum">
              <a:rPr lang="en-US"/>
              <a:pPr>
                <a:defRPr/>
              </a:pPr>
              <a:t>19</a:t>
            </a:fld>
            <a:endParaRPr lang="en-US" dirty="0"/>
          </a:p>
        </p:txBody>
      </p:sp>
      <p:sp>
        <p:nvSpPr>
          <p:cNvPr id="17" name="Oval 16"/>
          <p:cNvSpPr/>
          <p:nvPr/>
        </p:nvSpPr>
        <p:spPr>
          <a:xfrm>
            <a:off x="271463" y="274638"/>
            <a:ext cx="1670050" cy="1143000"/>
          </a:xfrm>
          <a:prstGeom prst="ellipse">
            <a:avLst/>
          </a:prstGeom>
          <a:solidFill>
            <a:schemeClr val="accent2"/>
          </a:solidFill>
          <a:ln>
            <a:solidFill>
              <a:srgbClr val="FF6600"/>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 name="TextBox 17"/>
          <p:cNvSpPr txBox="1"/>
          <p:nvPr/>
        </p:nvSpPr>
        <p:spPr>
          <a:xfrm>
            <a:off x="528638" y="500063"/>
            <a:ext cx="1141412" cy="646112"/>
          </a:xfrm>
          <a:prstGeom prst="rect">
            <a:avLst/>
          </a:prstGeom>
          <a:noFill/>
          <a:effectLst>
            <a:outerShdw blurRad="50800" dist="38100" dir="2700000">
              <a:srgbClr val="000000">
                <a:alpha val="43000"/>
              </a:srgbClr>
            </a:outerShdw>
          </a:effectLst>
        </p:spPr>
        <p:txBody>
          <a:bodyPr>
            <a:spAutoFit/>
          </a:bodyPr>
          <a:lstStyle/>
          <a:p>
            <a:pPr algn="ctr" fontAlgn="auto">
              <a:spcBef>
                <a:spcPts val="0"/>
              </a:spcBef>
              <a:spcAft>
                <a:spcPts val="0"/>
              </a:spcAft>
              <a:defRPr/>
            </a:pPr>
            <a:r>
              <a:rPr lang="en-US" sz="3600" i="1" dirty="0">
                <a:latin typeface="Arial Narrow"/>
                <a:ea typeface="+mn-ea"/>
                <a:cs typeface="Arial Narrow"/>
              </a:rPr>
              <a:t>LO 7</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itle 1"/>
          <p:cNvSpPr>
            <a:spLocks noGrp="1"/>
          </p:cNvSpPr>
          <p:nvPr>
            <p:ph type="title"/>
          </p:nvPr>
        </p:nvSpPr>
        <p:spPr/>
        <p:txBody>
          <a:bodyPr/>
          <a:lstStyle/>
          <a:p>
            <a:pPr eaLnBrk="1" hangingPunct="1"/>
            <a:r>
              <a:rPr lang="en-US" sz="3600" b="1" smtClean="0"/>
              <a:t>Chapter 9 Learning Objectives</a:t>
            </a:r>
          </a:p>
        </p:txBody>
      </p:sp>
      <p:sp>
        <p:nvSpPr>
          <p:cNvPr id="3" name="Content Placeholder 2"/>
          <p:cNvSpPr>
            <a:spLocks noGrp="1"/>
          </p:cNvSpPr>
          <p:nvPr>
            <p:ph idx="1"/>
          </p:nvPr>
        </p:nvSpPr>
        <p:spPr>
          <a:xfrm>
            <a:off x="185738" y="1712913"/>
            <a:ext cx="8958262" cy="4643437"/>
          </a:xfrm>
        </p:spPr>
        <p:txBody>
          <a:bodyPr>
            <a:normAutofit/>
          </a:bodyPr>
          <a:lstStyle/>
          <a:p>
            <a:pPr marL="533400" indent="-533400" eaLnBrk="1" hangingPunct="1">
              <a:buFont typeface="Arial" charset="0"/>
              <a:buNone/>
            </a:pPr>
            <a:r>
              <a:rPr lang="en-US" b="1" smtClean="0">
                <a:cs typeface="Arial" charset="0"/>
              </a:rPr>
              <a:t>After studying this chapter you should be able to:</a:t>
            </a:r>
          </a:p>
          <a:p>
            <a:pPr marL="533400" indent="-533400" eaLnBrk="1" hangingPunct="1">
              <a:buFont typeface="Arial Narrow" pitchFamily="34" charset="0"/>
              <a:buAutoNum type="arabicPeriod"/>
            </a:pPr>
            <a:r>
              <a:rPr lang="en-US" sz="1800" b="1" smtClean="0">
                <a:cs typeface="Arial" charset="0"/>
              </a:rPr>
              <a:t>Define </a:t>
            </a:r>
            <a:r>
              <a:rPr lang="en-US" sz="1800" b="1" i="1" smtClean="0">
                <a:cs typeface="Arial" charset="0"/>
              </a:rPr>
              <a:t>group</a:t>
            </a:r>
            <a:r>
              <a:rPr lang="en-US" sz="1800" b="1" smtClean="0">
                <a:cs typeface="Arial" charset="0"/>
              </a:rPr>
              <a:t> and differentiate between different types of groups.</a:t>
            </a:r>
          </a:p>
          <a:p>
            <a:pPr marL="533400" indent="-533400" eaLnBrk="1" hangingPunct="1">
              <a:buFont typeface="Arial Narrow" pitchFamily="34" charset="0"/>
              <a:buAutoNum type="arabicPeriod"/>
            </a:pPr>
            <a:r>
              <a:rPr lang="en-US" sz="1800" b="1" smtClean="0">
                <a:cs typeface="Arial" charset="0"/>
              </a:rPr>
              <a:t>Identify the five stages of group development.</a:t>
            </a:r>
          </a:p>
          <a:p>
            <a:pPr marL="533400" indent="-533400" eaLnBrk="1" hangingPunct="1">
              <a:buFont typeface="Arial Narrow" pitchFamily="34" charset="0"/>
              <a:buAutoNum type="arabicPeriod"/>
            </a:pPr>
            <a:r>
              <a:rPr lang="en-US" sz="1800" b="1" smtClean="0">
                <a:cs typeface="Arial" charset="0"/>
              </a:rPr>
              <a:t>Show how role requirements change in different situations.</a:t>
            </a:r>
          </a:p>
          <a:p>
            <a:pPr marL="533400" indent="-533400" eaLnBrk="1" hangingPunct="1">
              <a:buFont typeface="Arial Narrow" pitchFamily="34" charset="0"/>
              <a:buAutoNum type="arabicPeriod"/>
            </a:pPr>
            <a:r>
              <a:rPr lang="en-US" sz="1800" b="1" smtClean="0"/>
              <a:t>Demonstrate how group norms and status</a:t>
            </a:r>
            <a:r>
              <a:rPr lang="en-US" smtClean="0"/>
              <a:t> </a:t>
            </a:r>
            <a:r>
              <a:rPr lang="en-US" sz="1800" b="1" smtClean="0">
                <a:cs typeface="Arial" charset="0"/>
              </a:rPr>
              <a:t>exert influence on an individual’s behavior.</a:t>
            </a:r>
          </a:p>
          <a:p>
            <a:pPr marL="533400" indent="-533400" eaLnBrk="1" hangingPunct="1">
              <a:buFont typeface="Arial Narrow" pitchFamily="34" charset="0"/>
              <a:buAutoNum type="arabicPeriod"/>
            </a:pPr>
            <a:r>
              <a:rPr lang="en-US" sz="1800" b="1" smtClean="0">
                <a:cs typeface="Arial" charset="0"/>
              </a:rPr>
              <a:t>Show how size affects group performance.</a:t>
            </a:r>
          </a:p>
          <a:p>
            <a:pPr marL="533400" indent="-533400" eaLnBrk="1" hangingPunct="1">
              <a:buFont typeface="Arial Narrow" pitchFamily="34" charset="0"/>
              <a:buAutoNum type="arabicPeriod"/>
            </a:pPr>
            <a:r>
              <a:rPr lang="en-US" sz="1800" b="1" smtClean="0">
                <a:cs typeface="Arial" charset="0"/>
              </a:rPr>
              <a:t>Contrast the benefits and disadvantages of cohesive groups.</a:t>
            </a:r>
          </a:p>
          <a:p>
            <a:pPr marL="533400" indent="-533400" eaLnBrk="1" hangingPunct="1">
              <a:buFont typeface="Arial Narrow" pitchFamily="34" charset="0"/>
              <a:buAutoNum type="arabicPeriod"/>
            </a:pPr>
            <a:r>
              <a:rPr lang="en-US" sz="1800" b="1" smtClean="0">
                <a:cs typeface="Arial" charset="0"/>
              </a:rPr>
              <a:t>Understand the implications of diversity for group effectiveness.</a:t>
            </a:r>
          </a:p>
          <a:p>
            <a:pPr marL="533400" indent="-533400" eaLnBrk="1" hangingPunct="1">
              <a:buFont typeface="Arial Narrow" pitchFamily="34" charset="0"/>
              <a:buAutoNum type="arabicPeriod"/>
            </a:pPr>
            <a:r>
              <a:rPr lang="en-US" sz="1800" b="1" smtClean="0">
                <a:cs typeface="Arial" charset="0"/>
              </a:rPr>
              <a:t>Contrast the strengths and weaknesses of group decision-making.</a:t>
            </a:r>
          </a:p>
          <a:p>
            <a:pPr marL="533400" indent="-533400" eaLnBrk="1" hangingPunct="1">
              <a:buFont typeface="Arial Narrow" pitchFamily="34" charset="0"/>
              <a:buAutoNum type="arabicPeriod"/>
            </a:pPr>
            <a:r>
              <a:rPr lang="en-US" sz="1800" b="1" smtClean="0">
                <a:cs typeface="Arial" charset="0"/>
              </a:rPr>
              <a:t>Compare the effectiveness of interacting, brainstorming, nominal, and electronic meeting groups.</a:t>
            </a:r>
          </a:p>
        </p:txBody>
      </p:sp>
      <p:sp>
        <p:nvSpPr>
          <p:cNvPr id="5" name="Footer Placeholder 4"/>
          <p:cNvSpPr>
            <a:spLocks noGrp="1"/>
          </p:cNvSpPr>
          <p:nvPr>
            <p:ph type="ftr" sz="quarter" idx="11"/>
          </p:nvPr>
        </p:nvSpPr>
        <p:spPr/>
        <p:txBody>
          <a:bodyPr/>
          <a:lstStyle/>
          <a:p>
            <a:pPr>
              <a:defRPr/>
            </a:pPr>
            <a:r>
              <a:rPr lang="en-US" dirty="0"/>
              <a:t>Copyright © 2013 Pearson Education, Inc. publishing as Prentice Hall</a:t>
            </a:r>
          </a:p>
        </p:txBody>
      </p:sp>
      <p:sp>
        <p:nvSpPr>
          <p:cNvPr id="6" name="Slide Number Placeholder 5"/>
          <p:cNvSpPr>
            <a:spLocks noGrp="1"/>
          </p:cNvSpPr>
          <p:nvPr>
            <p:ph type="sldNum" sz="quarter" idx="12"/>
          </p:nvPr>
        </p:nvSpPr>
        <p:spPr/>
        <p:txBody>
          <a:bodyPr/>
          <a:lstStyle/>
          <a:p>
            <a:pPr>
              <a:defRPr/>
            </a:pPr>
            <a:r>
              <a:rPr lang="en-US" dirty="0"/>
              <a:t>9-</a:t>
            </a:r>
            <a:fld id="{AD960C0A-8F5A-4AA9-8506-8A3D21CE5EB7}" type="slidenum">
              <a:rPr lang="en-US"/>
              <a:pPr>
                <a:defRPr/>
              </a:pPr>
              <a:t>2</a:t>
            </a:fld>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Title 1"/>
          <p:cNvSpPr>
            <a:spLocks noGrp="1"/>
          </p:cNvSpPr>
          <p:nvPr>
            <p:ph type="title"/>
          </p:nvPr>
        </p:nvSpPr>
        <p:spPr>
          <a:xfrm>
            <a:off x="627063" y="0"/>
            <a:ext cx="8229600" cy="1438275"/>
          </a:xfrm>
        </p:spPr>
        <p:txBody>
          <a:bodyPr/>
          <a:lstStyle/>
          <a:p>
            <a:pPr eaLnBrk="1" hangingPunct="1"/>
            <a:r>
              <a:rPr lang="en-US" b="1" smtClean="0"/>
              <a:t>Contrast the strengths and </a:t>
            </a:r>
            <a:br>
              <a:rPr lang="en-US" b="1" smtClean="0"/>
            </a:br>
            <a:r>
              <a:rPr lang="en-US" b="1" smtClean="0"/>
              <a:t>weaknesses of group decision-making</a:t>
            </a:r>
          </a:p>
        </p:txBody>
      </p:sp>
      <p:sp>
        <p:nvSpPr>
          <p:cNvPr id="46082" name="Content Placeholder 13"/>
          <p:cNvSpPr>
            <a:spLocks noGrp="1"/>
          </p:cNvSpPr>
          <p:nvPr>
            <p:ph idx="1"/>
          </p:nvPr>
        </p:nvSpPr>
        <p:spPr>
          <a:xfrm>
            <a:off x="457200" y="1690688"/>
            <a:ext cx="8229600" cy="3962400"/>
          </a:xfrm>
        </p:spPr>
        <p:txBody>
          <a:bodyPr/>
          <a:lstStyle/>
          <a:p>
            <a:pPr eaLnBrk="1" hangingPunct="1"/>
            <a:r>
              <a:rPr lang="en-US" sz="3200" b="1" smtClean="0"/>
              <a:t>Strengths</a:t>
            </a:r>
          </a:p>
          <a:p>
            <a:pPr lvl="1" eaLnBrk="1" hangingPunct="1"/>
            <a:r>
              <a:rPr lang="en-US" sz="3000" b="1" smtClean="0"/>
              <a:t>More Complete knowledge</a:t>
            </a:r>
          </a:p>
          <a:p>
            <a:pPr lvl="1" eaLnBrk="1" hangingPunct="1"/>
            <a:r>
              <a:rPr lang="en-US" sz="3000" b="1" smtClean="0"/>
              <a:t>Diversity of views</a:t>
            </a:r>
          </a:p>
          <a:p>
            <a:pPr lvl="1" eaLnBrk="1" hangingPunct="1"/>
            <a:r>
              <a:rPr lang="en-US" sz="3000" b="1" smtClean="0"/>
              <a:t>Almost always out performs individuals</a:t>
            </a:r>
          </a:p>
          <a:p>
            <a:pPr lvl="1" eaLnBrk="1" hangingPunct="1"/>
            <a:r>
              <a:rPr lang="en-US" sz="3000" b="1" smtClean="0"/>
              <a:t>Increase acceptance of solutions</a:t>
            </a:r>
          </a:p>
          <a:p>
            <a:pPr eaLnBrk="1" hangingPunct="1"/>
            <a:r>
              <a:rPr lang="en-US" sz="3200" b="1" smtClean="0"/>
              <a:t>Weaknesses</a:t>
            </a:r>
          </a:p>
          <a:p>
            <a:pPr lvl="1" eaLnBrk="1" hangingPunct="1"/>
            <a:r>
              <a:rPr lang="en-US" sz="3000" b="1" smtClean="0"/>
              <a:t>Time</a:t>
            </a:r>
          </a:p>
          <a:p>
            <a:pPr lvl="1" eaLnBrk="1" hangingPunct="1"/>
            <a:r>
              <a:rPr lang="en-US" sz="3000" b="1" smtClean="0"/>
              <a:t>Conformity pressures</a:t>
            </a:r>
          </a:p>
          <a:p>
            <a:pPr eaLnBrk="1" hangingPunct="1"/>
            <a:endParaRPr lang="en-US" b="1" smtClean="0"/>
          </a:p>
          <a:p>
            <a:pPr lvl="1" eaLnBrk="1" hangingPunct="1"/>
            <a:endParaRPr lang="en-US" sz="2600" b="1" smtClean="0"/>
          </a:p>
          <a:p>
            <a:pPr eaLnBrk="1" hangingPunct="1"/>
            <a:endParaRPr lang="en-US" b="1" smtClean="0"/>
          </a:p>
        </p:txBody>
      </p:sp>
      <p:sp>
        <p:nvSpPr>
          <p:cNvPr id="5" name="Footer Placeholder 4"/>
          <p:cNvSpPr>
            <a:spLocks noGrp="1"/>
          </p:cNvSpPr>
          <p:nvPr>
            <p:ph type="ftr" sz="quarter" idx="11"/>
          </p:nvPr>
        </p:nvSpPr>
        <p:spPr/>
        <p:txBody>
          <a:bodyPr/>
          <a:lstStyle/>
          <a:p>
            <a:pPr>
              <a:defRPr/>
            </a:pPr>
            <a:r>
              <a:rPr lang="en-US" dirty="0"/>
              <a:t>Copyright © 2013 Pearson Education, Inc. publishing as Prentice Hall</a:t>
            </a:r>
          </a:p>
        </p:txBody>
      </p:sp>
      <p:sp>
        <p:nvSpPr>
          <p:cNvPr id="6" name="Slide Number Placeholder 5"/>
          <p:cNvSpPr>
            <a:spLocks noGrp="1"/>
          </p:cNvSpPr>
          <p:nvPr>
            <p:ph type="sldNum" sz="quarter" idx="12"/>
          </p:nvPr>
        </p:nvSpPr>
        <p:spPr>
          <a:xfrm>
            <a:off x="8077200" y="6276975"/>
            <a:ext cx="609600" cy="365125"/>
          </a:xfrm>
        </p:spPr>
        <p:txBody>
          <a:bodyPr/>
          <a:lstStyle/>
          <a:p>
            <a:pPr>
              <a:defRPr/>
            </a:pPr>
            <a:r>
              <a:rPr lang="en-US" dirty="0"/>
              <a:t>8-</a:t>
            </a:r>
            <a:fld id="{0D555D75-A822-439A-BD32-4EECD93F4DA5}" type="slidenum">
              <a:rPr lang="en-US"/>
              <a:pPr>
                <a:defRPr/>
              </a:pPr>
              <a:t>20</a:t>
            </a:fld>
            <a:endParaRPr lang="en-US" dirty="0"/>
          </a:p>
        </p:txBody>
      </p:sp>
      <p:sp>
        <p:nvSpPr>
          <p:cNvPr id="17" name="Oval 16"/>
          <p:cNvSpPr/>
          <p:nvPr/>
        </p:nvSpPr>
        <p:spPr>
          <a:xfrm>
            <a:off x="271463" y="274638"/>
            <a:ext cx="1670050" cy="1143000"/>
          </a:xfrm>
          <a:prstGeom prst="ellipse">
            <a:avLst/>
          </a:prstGeom>
          <a:solidFill>
            <a:schemeClr val="accent2"/>
          </a:solidFill>
          <a:ln>
            <a:solidFill>
              <a:srgbClr val="FF6600"/>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 name="TextBox 17"/>
          <p:cNvSpPr txBox="1"/>
          <p:nvPr/>
        </p:nvSpPr>
        <p:spPr>
          <a:xfrm>
            <a:off x="528638" y="500063"/>
            <a:ext cx="1141412" cy="646112"/>
          </a:xfrm>
          <a:prstGeom prst="rect">
            <a:avLst/>
          </a:prstGeom>
          <a:noFill/>
          <a:effectLst>
            <a:outerShdw blurRad="50800" dist="38100" dir="2700000">
              <a:srgbClr val="000000">
                <a:alpha val="43000"/>
              </a:srgbClr>
            </a:outerShdw>
          </a:effectLst>
        </p:spPr>
        <p:txBody>
          <a:bodyPr>
            <a:spAutoFit/>
          </a:bodyPr>
          <a:lstStyle/>
          <a:p>
            <a:pPr algn="ctr" fontAlgn="auto">
              <a:spcBef>
                <a:spcPts val="0"/>
              </a:spcBef>
              <a:spcAft>
                <a:spcPts val="0"/>
              </a:spcAft>
              <a:defRPr/>
            </a:pPr>
            <a:r>
              <a:rPr lang="en-US" sz="3600" i="1" dirty="0">
                <a:latin typeface="Arial Narrow"/>
                <a:ea typeface="+mn-ea"/>
                <a:cs typeface="Arial Narrow"/>
              </a:rPr>
              <a:t>LO 8</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1"/>
          <p:cNvSpPr>
            <a:spLocks noGrp="1"/>
          </p:cNvSpPr>
          <p:nvPr>
            <p:ph type="title"/>
          </p:nvPr>
        </p:nvSpPr>
        <p:spPr>
          <a:xfrm>
            <a:off x="627063" y="0"/>
            <a:ext cx="8229600" cy="1438275"/>
          </a:xfrm>
        </p:spPr>
        <p:txBody>
          <a:bodyPr/>
          <a:lstStyle/>
          <a:p>
            <a:pPr eaLnBrk="1" hangingPunct="1"/>
            <a:r>
              <a:rPr lang="en-US" b="1" smtClean="0"/>
              <a:t>Contrast the strengths and </a:t>
            </a:r>
            <a:br>
              <a:rPr lang="en-US" b="1" smtClean="0"/>
            </a:br>
            <a:r>
              <a:rPr lang="en-US" b="1" smtClean="0"/>
              <a:t>weaknesses of group decision-making</a:t>
            </a:r>
          </a:p>
        </p:txBody>
      </p:sp>
      <p:sp>
        <p:nvSpPr>
          <p:cNvPr id="48130" name="Content Placeholder 13"/>
          <p:cNvSpPr>
            <a:spLocks noGrp="1"/>
          </p:cNvSpPr>
          <p:nvPr>
            <p:ph idx="1"/>
          </p:nvPr>
        </p:nvSpPr>
        <p:spPr>
          <a:xfrm>
            <a:off x="457200" y="1690688"/>
            <a:ext cx="8229600" cy="3962400"/>
          </a:xfrm>
        </p:spPr>
        <p:txBody>
          <a:bodyPr/>
          <a:lstStyle/>
          <a:p>
            <a:pPr eaLnBrk="1" hangingPunct="1"/>
            <a:r>
              <a:rPr lang="en-US" b="1" smtClean="0"/>
              <a:t>Groups can be used as an excellent decision-making processes</a:t>
            </a:r>
          </a:p>
          <a:p>
            <a:pPr eaLnBrk="1" hangingPunct="1"/>
            <a:r>
              <a:rPr lang="en-US" b="1" smtClean="0"/>
              <a:t>Source of breath and depth of input</a:t>
            </a:r>
          </a:p>
          <a:p>
            <a:pPr eaLnBrk="1" hangingPunct="1"/>
            <a:r>
              <a:rPr lang="en-US" b="1" smtClean="0"/>
              <a:t>More people to support decisions made</a:t>
            </a:r>
          </a:p>
          <a:p>
            <a:pPr eaLnBrk="1" hangingPunct="1"/>
            <a:r>
              <a:rPr lang="en-US" b="1" smtClean="0"/>
              <a:t>Group decisions</a:t>
            </a:r>
          </a:p>
          <a:p>
            <a:pPr lvl="1" eaLnBrk="1" hangingPunct="1"/>
            <a:r>
              <a:rPr lang="en-US" b="1" smtClean="0"/>
              <a:t>Consume time</a:t>
            </a:r>
          </a:p>
          <a:p>
            <a:pPr lvl="1" eaLnBrk="1" hangingPunct="1"/>
            <a:r>
              <a:rPr lang="en-US" b="1" smtClean="0"/>
              <a:t>Create conflict</a:t>
            </a:r>
          </a:p>
          <a:p>
            <a:pPr lvl="1" eaLnBrk="1" hangingPunct="1"/>
            <a:r>
              <a:rPr lang="en-US" b="1" smtClean="0"/>
              <a:t>Generate conformity pressures</a:t>
            </a:r>
          </a:p>
          <a:p>
            <a:pPr lvl="1" eaLnBrk="1" hangingPunct="1"/>
            <a:endParaRPr lang="en-US" sz="2600" b="1" smtClean="0"/>
          </a:p>
          <a:p>
            <a:pPr lvl="1" eaLnBrk="1" hangingPunct="1"/>
            <a:endParaRPr lang="en-US" sz="2600" b="1" smtClean="0"/>
          </a:p>
          <a:p>
            <a:pPr eaLnBrk="1" hangingPunct="1"/>
            <a:endParaRPr lang="en-US" b="1" smtClean="0"/>
          </a:p>
        </p:txBody>
      </p:sp>
      <p:sp>
        <p:nvSpPr>
          <p:cNvPr id="5" name="Footer Placeholder 4"/>
          <p:cNvSpPr>
            <a:spLocks noGrp="1"/>
          </p:cNvSpPr>
          <p:nvPr>
            <p:ph type="ftr" sz="quarter" idx="11"/>
          </p:nvPr>
        </p:nvSpPr>
        <p:spPr/>
        <p:txBody>
          <a:bodyPr/>
          <a:lstStyle/>
          <a:p>
            <a:pPr>
              <a:defRPr/>
            </a:pPr>
            <a:r>
              <a:rPr lang="en-US" dirty="0"/>
              <a:t>Copyright © 2013 Pearson Education, Inc. publishing as Prentice Hall</a:t>
            </a:r>
          </a:p>
        </p:txBody>
      </p:sp>
      <p:sp>
        <p:nvSpPr>
          <p:cNvPr id="6" name="Slide Number Placeholder 5"/>
          <p:cNvSpPr>
            <a:spLocks noGrp="1"/>
          </p:cNvSpPr>
          <p:nvPr>
            <p:ph type="sldNum" sz="quarter" idx="12"/>
          </p:nvPr>
        </p:nvSpPr>
        <p:spPr>
          <a:xfrm>
            <a:off x="8077200" y="6276975"/>
            <a:ext cx="609600" cy="365125"/>
          </a:xfrm>
        </p:spPr>
        <p:txBody>
          <a:bodyPr/>
          <a:lstStyle/>
          <a:p>
            <a:pPr>
              <a:defRPr/>
            </a:pPr>
            <a:r>
              <a:rPr lang="en-US" dirty="0"/>
              <a:t>8-</a:t>
            </a:r>
            <a:fld id="{7C508320-C6D9-44B2-A36A-683E61DB1FAE}" type="slidenum">
              <a:rPr lang="en-US"/>
              <a:pPr>
                <a:defRPr/>
              </a:pPr>
              <a:t>21</a:t>
            </a:fld>
            <a:endParaRPr lang="en-US" dirty="0"/>
          </a:p>
        </p:txBody>
      </p:sp>
      <p:sp>
        <p:nvSpPr>
          <p:cNvPr id="17" name="Oval 16"/>
          <p:cNvSpPr/>
          <p:nvPr/>
        </p:nvSpPr>
        <p:spPr>
          <a:xfrm>
            <a:off x="271463" y="274638"/>
            <a:ext cx="1670050" cy="1143000"/>
          </a:xfrm>
          <a:prstGeom prst="ellipse">
            <a:avLst/>
          </a:prstGeom>
          <a:solidFill>
            <a:schemeClr val="accent2"/>
          </a:solidFill>
          <a:ln>
            <a:solidFill>
              <a:srgbClr val="FF6600"/>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 name="TextBox 17"/>
          <p:cNvSpPr txBox="1"/>
          <p:nvPr/>
        </p:nvSpPr>
        <p:spPr>
          <a:xfrm>
            <a:off x="528638" y="500063"/>
            <a:ext cx="1141412" cy="641350"/>
          </a:xfrm>
          <a:prstGeom prst="rect">
            <a:avLst/>
          </a:prstGeom>
          <a:noFill/>
          <a:effectLst>
            <a:outerShdw blurRad="50800" dist="38100" dir="2700000">
              <a:srgbClr val="000000">
                <a:alpha val="43000"/>
              </a:srgbClr>
            </a:outerShdw>
          </a:effectLst>
        </p:spPr>
        <p:txBody>
          <a:bodyPr>
            <a:spAutoFit/>
          </a:bodyPr>
          <a:lstStyle/>
          <a:p>
            <a:pPr algn="ctr" fontAlgn="auto">
              <a:spcBef>
                <a:spcPts val="0"/>
              </a:spcBef>
              <a:spcAft>
                <a:spcPts val="0"/>
              </a:spcAft>
              <a:defRPr/>
            </a:pPr>
            <a:r>
              <a:rPr lang="en-US" sz="3600" i="1" dirty="0">
                <a:latin typeface="Arial Narrow"/>
                <a:ea typeface="+mn-ea"/>
                <a:cs typeface="Arial Narrow"/>
              </a:rPr>
              <a:t>LO 8</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Title 1"/>
          <p:cNvSpPr>
            <a:spLocks noGrp="1"/>
          </p:cNvSpPr>
          <p:nvPr>
            <p:ph type="title"/>
          </p:nvPr>
        </p:nvSpPr>
        <p:spPr>
          <a:xfrm>
            <a:off x="627063" y="0"/>
            <a:ext cx="8229600" cy="1438275"/>
          </a:xfrm>
        </p:spPr>
        <p:txBody>
          <a:bodyPr/>
          <a:lstStyle/>
          <a:p>
            <a:pPr eaLnBrk="1" hangingPunct="1"/>
            <a:r>
              <a:rPr lang="en-US" b="1" smtClean="0"/>
              <a:t>Contrast the strengths and </a:t>
            </a:r>
            <a:br>
              <a:rPr lang="en-US" b="1" smtClean="0"/>
            </a:br>
            <a:r>
              <a:rPr lang="en-US" b="1" smtClean="0"/>
              <a:t>weaknesses of group decision-making</a:t>
            </a:r>
          </a:p>
        </p:txBody>
      </p:sp>
      <p:sp>
        <p:nvSpPr>
          <p:cNvPr id="50178" name="Content Placeholder 13"/>
          <p:cNvSpPr>
            <a:spLocks noGrp="1"/>
          </p:cNvSpPr>
          <p:nvPr>
            <p:ph idx="1"/>
          </p:nvPr>
        </p:nvSpPr>
        <p:spPr>
          <a:xfrm>
            <a:off x="457200" y="1417638"/>
            <a:ext cx="8229600" cy="3962400"/>
          </a:xfrm>
        </p:spPr>
        <p:txBody>
          <a:bodyPr/>
          <a:lstStyle/>
          <a:p>
            <a:pPr eaLnBrk="1" hangingPunct="1"/>
            <a:r>
              <a:rPr lang="en-US" sz="2400" b="1" smtClean="0"/>
              <a:t>Groupthink is related to norms</a:t>
            </a:r>
          </a:p>
          <a:p>
            <a:pPr lvl="1" eaLnBrk="1" hangingPunct="1"/>
            <a:r>
              <a:rPr lang="en-US" sz="2400" b="1" smtClean="0"/>
              <a:t>It describes situations in which group pressures for conformity deter the group from critically appraising unusual, minority, or unpopular views. </a:t>
            </a:r>
          </a:p>
          <a:p>
            <a:pPr eaLnBrk="1" hangingPunct="1"/>
            <a:r>
              <a:rPr lang="en-US" sz="2400" b="1" smtClean="0"/>
              <a:t>Groupshift</a:t>
            </a:r>
          </a:p>
          <a:p>
            <a:pPr lvl="1" eaLnBrk="1" hangingPunct="1"/>
            <a:r>
              <a:rPr lang="en-US" sz="2400" b="1" smtClean="0"/>
              <a:t>A change between a group’s decision and an individual decision that a member within the group would make; the shift can be toward either conservatism or greater risk but it generally is toward a more extreme version of the group’s original position.</a:t>
            </a:r>
          </a:p>
          <a:p>
            <a:pPr lvl="1" eaLnBrk="1" hangingPunct="1"/>
            <a:endParaRPr lang="en-US" sz="2400" b="1" smtClean="0"/>
          </a:p>
          <a:p>
            <a:pPr eaLnBrk="1" hangingPunct="1"/>
            <a:endParaRPr lang="en-US" sz="2400" b="1" smtClean="0"/>
          </a:p>
        </p:txBody>
      </p:sp>
      <p:sp>
        <p:nvSpPr>
          <p:cNvPr id="5" name="Footer Placeholder 4"/>
          <p:cNvSpPr>
            <a:spLocks noGrp="1"/>
          </p:cNvSpPr>
          <p:nvPr>
            <p:ph type="ftr" sz="quarter" idx="11"/>
          </p:nvPr>
        </p:nvSpPr>
        <p:spPr/>
        <p:txBody>
          <a:bodyPr/>
          <a:lstStyle/>
          <a:p>
            <a:pPr>
              <a:defRPr/>
            </a:pPr>
            <a:r>
              <a:rPr lang="en-US" dirty="0"/>
              <a:t>Copyright © 2013 Pearson Education, Inc. publishing as Prentice Hall</a:t>
            </a:r>
          </a:p>
        </p:txBody>
      </p:sp>
      <p:sp>
        <p:nvSpPr>
          <p:cNvPr id="6" name="Slide Number Placeholder 5"/>
          <p:cNvSpPr>
            <a:spLocks noGrp="1"/>
          </p:cNvSpPr>
          <p:nvPr>
            <p:ph type="sldNum" sz="quarter" idx="12"/>
          </p:nvPr>
        </p:nvSpPr>
        <p:spPr>
          <a:xfrm>
            <a:off x="8077200" y="6276975"/>
            <a:ext cx="609600" cy="365125"/>
          </a:xfrm>
        </p:spPr>
        <p:txBody>
          <a:bodyPr/>
          <a:lstStyle/>
          <a:p>
            <a:pPr>
              <a:defRPr/>
            </a:pPr>
            <a:r>
              <a:rPr lang="en-US" dirty="0"/>
              <a:t>8-</a:t>
            </a:r>
            <a:fld id="{BCA22B9E-BEF8-4980-8083-1848E2CFEA62}" type="slidenum">
              <a:rPr lang="en-US"/>
              <a:pPr>
                <a:defRPr/>
              </a:pPr>
              <a:t>22</a:t>
            </a:fld>
            <a:endParaRPr lang="en-US" dirty="0"/>
          </a:p>
        </p:txBody>
      </p:sp>
      <p:sp>
        <p:nvSpPr>
          <p:cNvPr id="17" name="Oval 16"/>
          <p:cNvSpPr/>
          <p:nvPr/>
        </p:nvSpPr>
        <p:spPr>
          <a:xfrm>
            <a:off x="271463" y="274638"/>
            <a:ext cx="1670050" cy="1143000"/>
          </a:xfrm>
          <a:prstGeom prst="ellipse">
            <a:avLst/>
          </a:prstGeom>
          <a:solidFill>
            <a:schemeClr val="accent2"/>
          </a:solidFill>
          <a:ln>
            <a:solidFill>
              <a:srgbClr val="FF6600"/>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 name="TextBox 17"/>
          <p:cNvSpPr txBox="1"/>
          <p:nvPr/>
        </p:nvSpPr>
        <p:spPr>
          <a:xfrm>
            <a:off x="528638" y="500063"/>
            <a:ext cx="1141412" cy="641350"/>
          </a:xfrm>
          <a:prstGeom prst="rect">
            <a:avLst/>
          </a:prstGeom>
          <a:noFill/>
          <a:effectLst>
            <a:outerShdw blurRad="50800" dist="38100" dir="2700000">
              <a:srgbClr val="000000">
                <a:alpha val="43000"/>
              </a:srgbClr>
            </a:outerShdw>
          </a:effectLst>
        </p:spPr>
        <p:txBody>
          <a:bodyPr>
            <a:spAutoFit/>
          </a:bodyPr>
          <a:lstStyle/>
          <a:p>
            <a:pPr algn="ctr" fontAlgn="auto">
              <a:spcBef>
                <a:spcPts val="0"/>
              </a:spcBef>
              <a:spcAft>
                <a:spcPts val="0"/>
              </a:spcAft>
              <a:defRPr/>
            </a:pPr>
            <a:r>
              <a:rPr lang="en-US" sz="3600" i="1" dirty="0">
                <a:latin typeface="Arial Narrow"/>
                <a:ea typeface="+mn-ea"/>
                <a:cs typeface="Arial Narrow"/>
              </a:rPr>
              <a:t>LO 8</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Title 1"/>
          <p:cNvSpPr>
            <a:spLocks noGrp="1"/>
          </p:cNvSpPr>
          <p:nvPr>
            <p:ph type="title"/>
          </p:nvPr>
        </p:nvSpPr>
        <p:spPr>
          <a:xfrm>
            <a:off x="627063" y="0"/>
            <a:ext cx="8229600" cy="1438275"/>
          </a:xfrm>
        </p:spPr>
        <p:txBody>
          <a:bodyPr/>
          <a:lstStyle/>
          <a:p>
            <a:pPr eaLnBrk="1" hangingPunct="1"/>
            <a:r>
              <a:rPr lang="en-US" b="1" smtClean="0"/>
              <a:t>Compare the effectiveness of interacting, brainstorming, nominal, and </a:t>
            </a:r>
            <a:br>
              <a:rPr lang="en-US" b="1" smtClean="0"/>
            </a:br>
            <a:r>
              <a:rPr lang="en-US" b="1" smtClean="0"/>
              <a:t>electronic meeting groups</a:t>
            </a:r>
          </a:p>
        </p:txBody>
      </p:sp>
      <p:sp>
        <p:nvSpPr>
          <p:cNvPr id="52226" name="Content Placeholder 13"/>
          <p:cNvSpPr>
            <a:spLocks noGrp="1"/>
          </p:cNvSpPr>
          <p:nvPr>
            <p:ph idx="1"/>
          </p:nvPr>
        </p:nvSpPr>
        <p:spPr>
          <a:xfrm>
            <a:off x="457200" y="1690688"/>
            <a:ext cx="8229600" cy="3962400"/>
          </a:xfrm>
        </p:spPr>
        <p:txBody>
          <a:bodyPr/>
          <a:lstStyle/>
          <a:p>
            <a:pPr eaLnBrk="1" hangingPunct="1"/>
            <a:r>
              <a:rPr lang="en-US" b="1" smtClean="0"/>
              <a:t>Interacting Groups</a:t>
            </a:r>
          </a:p>
          <a:p>
            <a:pPr lvl="1" eaLnBrk="1" hangingPunct="1"/>
            <a:r>
              <a:rPr lang="en-US" b="1" smtClean="0"/>
              <a:t>Most group decision-making takes place in interacting groups. </a:t>
            </a:r>
          </a:p>
          <a:p>
            <a:pPr lvl="1" eaLnBrk="1" hangingPunct="1"/>
            <a:r>
              <a:rPr lang="en-US" b="1" smtClean="0"/>
              <a:t>In these groups, members meet face to face and rely on both verbal and nonverbal interaction to communicate with each other.</a:t>
            </a:r>
          </a:p>
          <a:p>
            <a:pPr lvl="1" eaLnBrk="1" hangingPunct="1"/>
            <a:r>
              <a:rPr lang="en-US" b="1" smtClean="0"/>
              <a:t>Interacting groups often censor themselves and pressure individual members toward conformity of opinion.</a:t>
            </a:r>
          </a:p>
          <a:p>
            <a:pPr eaLnBrk="1" hangingPunct="1"/>
            <a:endParaRPr lang="en-US" b="1" smtClean="0"/>
          </a:p>
          <a:p>
            <a:pPr eaLnBrk="1" hangingPunct="1"/>
            <a:endParaRPr lang="en-US" b="1" smtClean="0"/>
          </a:p>
          <a:p>
            <a:pPr lvl="1" eaLnBrk="1" hangingPunct="1"/>
            <a:endParaRPr lang="en-US" b="1" smtClean="0"/>
          </a:p>
          <a:p>
            <a:pPr eaLnBrk="1" hangingPunct="1"/>
            <a:endParaRPr lang="en-US" b="1" smtClean="0"/>
          </a:p>
        </p:txBody>
      </p:sp>
      <p:sp>
        <p:nvSpPr>
          <p:cNvPr id="5" name="Footer Placeholder 4"/>
          <p:cNvSpPr>
            <a:spLocks noGrp="1"/>
          </p:cNvSpPr>
          <p:nvPr>
            <p:ph type="ftr" sz="quarter" idx="11"/>
          </p:nvPr>
        </p:nvSpPr>
        <p:spPr/>
        <p:txBody>
          <a:bodyPr/>
          <a:lstStyle/>
          <a:p>
            <a:pPr>
              <a:defRPr/>
            </a:pPr>
            <a:r>
              <a:rPr lang="en-US" dirty="0"/>
              <a:t>Copyright © 2013 Pearson Education, Inc. publishing as Prentice Hall</a:t>
            </a:r>
          </a:p>
        </p:txBody>
      </p:sp>
      <p:sp>
        <p:nvSpPr>
          <p:cNvPr id="6" name="Slide Number Placeholder 5"/>
          <p:cNvSpPr>
            <a:spLocks noGrp="1"/>
          </p:cNvSpPr>
          <p:nvPr>
            <p:ph type="sldNum" sz="quarter" idx="12"/>
          </p:nvPr>
        </p:nvSpPr>
        <p:spPr>
          <a:xfrm>
            <a:off x="8077200" y="6276975"/>
            <a:ext cx="609600" cy="365125"/>
          </a:xfrm>
        </p:spPr>
        <p:txBody>
          <a:bodyPr/>
          <a:lstStyle/>
          <a:p>
            <a:pPr>
              <a:defRPr/>
            </a:pPr>
            <a:r>
              <a:rPr lang="en-US" dirty="0"/>
              <a:t>8-</a:t>
            </a:r>
            <a:fld id="{50378290-1FA9-46BF-AFFD-80C12D5B1A16}" type="slidenum">
              <a:rPr lang="en-US"/>
              <a:pPr>
                <a:defRPr/>
              </a:pPr>
              <a:t>23</a:t>
            </a:fld>
            <a:endParaRPr lang="en-US" dirty="0"/>
          </a:p>
        </p:txBody>
      </p:sp>
      <p:sp>
        <p:nvSpPr>
          <p:cNvPr id="17" name="Oval 16"/>
          <p:cNvSpPr/>
          <p:nvPr/>
        </p:nvSpPr>
        <p:spPr>
          <a:xfrm>
            <a:off x="271463" y="274638"/>
            <a:ext cx="1670050" cy="1143000"/>
          </a:xfrm>
          <a:prstGeom prst="ellipse">
            <a:avLst/>
          </a:prstGeom>
          <a:solidFill>
            <a:schemeClr val="accent2"/>
          </a:solidFill>
          <a:ln>
            <a:solidFill>
              <a:srgbClr val="FF6600"/>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 name="TextBox 17"/>
          <p:cNvSpPr txBox="1"/>
          <p:nvPr/>
        </p:nvSpPr>
        <p:spPr>
          <a:xfrm>
            <a:off x="528638" y="500063"/>
            <a:ext cx="1141412" cy="646112"/>
          </a:xfrm>
          <a:prstGeom prst="rect">
            <a:avLst/>
          </a:prstGeom>
          <a:noFill/>
          <a:effectLst>
            <a:outerShdw blurRad="50800" dist="38100" dir="2700000">
              <a:srgbClr val="000000">
                <a:alpha val="43000"/>
              </a:srgbClr>
            </a:outerShdw>
          </a:effectLst>
        </p:spPr>
        <p:txBody>
          <a:bodyPr>
            <a:spAutoFit/>
          </a:bodyPr>
          <a:lstStyle/>
          <a:p>
            <a:pPr algn="ctr" fontAlgn="auto">
              <a:spcBef>
                <a:spcPts val="0"/>
              </a:spcBef>
              <a:spcAft>
                <a:spcPts val="0"/>
              </a:spcAft>
              <a:defRPr/>
            </a:pPr>
            <a:r>
              <a:rPr lang="en-US" sz="3600" i="1" dirty="0">
                <a:latin typeface="Arial Narrow"/>
                <a:ea typeface="+mn-ea"/>
                <a:cs typeface="Arial Narrow"/>
              </a:rPr>
              <a:t>LO 9</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Title 1"/>
          <p:cNvSpPr>
            <a:spLocks noGrp="1"/>
          </p:cNvSpPr>
          <p:nvPr>
            <p:ph type="title"/>
          </p:nvPr>
        </p:nvSpPr>
        <p:spPr>
          <a:xfrm>
            <a:off x="627063" y="0"/>
            <a:ext cx="8229600" cy="1438275"/>
          </a:xfrm>
        </p:spPr>
        <p:txBody>
          <a:bodyPr/>
          <a:lstStyle/>
          <a:p>
            <a:pPr eaLnBrk="1" hangingPunct="1"/>
            <a:r>
              <a:rPr lang="en-US" b="1" smtClean="0"/>
              <a:t>Compare the effectiveness of interacting, brainstorming, nominal, and </a:t>
            </a:r>
            <a:br>
              <a:rPr lang="en-US" b="1" smtClean="0"/>
            </a:br>
            <a:r>
              <a:rPr lang="en-US" b="1" smtClean="0"/>
              <a:t>electronic meeting groups</a:t>
            </a:r>
          </a:p>
        </p:txBody>
      </p:sp>
      <p:sp>
        <p:nvSpPr>
          <p:cNvPr id="54274" name="Content Placeholder 13"/>
          <p:cNvSpPr>
            <a:spLocks noGrp="1"/>
          </p:cNvSpPr>
          <p:nvPr>
            <p:ph idx="1"/>
          </p:nvPr>
        </p:nvSpPr>
        <p:spPr>
          <a:xfrm>
            <a:off x="457200" y="1690688"/>
            <a:ext cx="8229600" cy="3962400"/>
          </a:xfrm>
        </p:spPr>
        <p:txBody>
          <a:bodyPr/>
          <a:lstStyle/>
          <a:p>
            <a:pPr eaLnBrk="1" hangingPunct="1"/>
            <a:r>
              <a:rPr lang="en-US" b="1" smtClean="0"/>
              <a:t>Brainstorming</a:t>
            </a:r>
          </a:p>
          <a:p>
            <a:pPr lvl="1" eaLnBrk="1" hangingPunct="1"/>
            <a:r>
              <a:rPr lang="en-US" b="1" smtClean="0"/>
              <a:t>Overcome pressures for conformity </a:t>
            </a:r>
          </a:p>
          <a:p>
            <a:pPr lvl="1" eaLnBrk="1" hangingPunct="1"/>
            <a:r>
              <a:rPr lang="en-US" b="1" smtClean="0"/>
              <a:t>The process:</a:t>
            </a:r>
          </a:p>
          <a:p>
            <a:pPr lvl="2" eaLnBrk="1" hangingPunct="1"/>
            <a:r>
              <a:rPr lang="en-US" sz="2400" b="1" smtClean="0"/>
              <a:t>The group leader states the problem clearly.</a:t>
            </a:r>
          </a:p>
          <a:p>
            <a:pPr lvl="2" eaLnBrk="1" hangingPunct="1"/>
            <a:r>
              <a:rPr lang="en-US" sz="2400" b="1" smtClean="0"/>
              <a:t>Members then “free-wheel” as many alternatives as they can.</a:t>
            </a:r>
          </a:p>
          <a:p>
            <a:pPr lvl="2" eaLnBrk="1" hangingPunct="1"/>
            <a:r>
              <a:rPr lang="en-US" sz="2400" b="1" smtClean="0"/>
              <a:t>No criticism is allowed.</a:t>
            </a:r>
          </a:p>
          <a:p>
            <a:pPr lvl="2" eaLnBrk="1" hangingPunct="1"/>
            <a:r>
              <a:rPr lang="en-US" sz="2400" b="1" smtClean="0"/>
              <a:t>One idea stimulates others, and group members are encouraged to “think the unusual.</a:t>
            </a:r>
            <a:r>
              <a:rPr lang="en-US" b="1" smtClean="0"/>
              <a:t>”</a:t>
            </a:r>
          </a:p>
          <a:p>
            <a:pPr eaLnBrk="1" hangingPunct="1"/>
            <a:endParaRPr lang="en-US" b="1" smtClean="0"/>
          </a:p>
          <a:p>
            <a:pPr eaLnBrk="1" hangingPunct="1"/>
            <a:endParaRPr lang="en-US" b="1" smtClean="0"/>
          </a:p>
          <a:p>
            <a:pPr lvl="1" eaLnBrk="1" hangingPunct="1"/>
            <a:endParaRPr lang="en-US" b="1" smtClean="0"/>
          </a:p>
          <a:p>
            <a:pPr eaLnBrk="1" hangingPunct="1"/>
            <a:endParaRPr lang="en-US" b="1" smtClean="0"/>
          </a:p>
        </p:txBody>
      </p:sp>
      <p:sp>
        <p:nvSpPr>
          <p:cNvPr id="5" name="Footer Placeholder 4"/>
          <p:cNvSpPr>
            <a:spLocks noGrp="1"/>
          </p:cNvSpPr>
          <p:nvPr>
            <p:ph type="ftr" sz="quarter" idx="11"/>
          </p:nvPr>
        </p:nvSpPr>
        <p:spPr/>
        <p:txBody>
          <a:bodyPr/>
          <a:lstStyle/>
          <a:p>
            <a:pPr>
              <a:defRPr/>
            </a:pPr>
            <a:r>
              <a:rPr lang="en-US" dirty="0"/>
              <a:t>Copyright © 2013 Pearson Education, Inc. publishing as Prentice Hall</a:t>
            </a:r>
          </a:p>
        </p:txBody>
      </p:sp>
      <p:sp>
        <p:nvSpPr>
          <p:cNvPr id="6" name="Slide Number Placeholder 5"/>
          <p:cNvSpPr>
            <a:spLocks noGrp="1"/>
          </p:cNvSpPr>
          <p:nvPr>
            <p:ph type="sldNum" sz="quarter" idx="12"/>
          </p:nvPr>
        </p:nvSpPr>
        <p:spPr>
          <a:xfrm>
            <a:off x="8077200" y="6276975"/>
            <a:ext cx="609600" cy="365125"/>
          </a:xfrm>
        </p:spPr>
        <p:txBody>
          <a:bodyPr/>
          <a:lstStyle/>
          <a:p>
            <a:pPr>
              <a:defRPr/>
            </a:pPr>
            <a:r>
              <a:rPr lang="en-US" dirty="0"/>
              <a:t>8-</a:t>
            </a:r>
            <a:fld id="{E8BEEB2B-0F61-4EB4-8C9E-82103E53C192}" type="slidenum">
              <a:rPr lang="en-US"/>
              <a:pPr>
                <a:defRPr/>
              </a:pPr>
              <a:t>24</a:t>
            </a:fld>
            <a:endParaRPr lang="en-US" dirty="0"/>
          </a:p>
        </p:txBody>
      </p:sp>
      <p:sp>
        <p:nvSpPr>
          <p:cNvPr id="17" name="Oval 16"/>
          <p:cNvSpPr/>
          <p:nvPr/>
        </p:nvSpPr>
        <p:spPr>
          <a:xfrm>
            <a:off x="271463" y="274638"/>
            <a:ext cx="1670050" cy="1143000"/>
          </a:xfrm>
          <a:prstGeom prst="ellipse">
            <a:avLst/>
          </a:prstGeom>
          <a:solidFill>
            <a:schemeClr val="accent2"/>
          </a:solidFill>
          <a:ln>
            <a:solidFill>
              <a:srgbClr val="FF6600"/>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 name="TextBox 17"/>
          <p:cNvSpPr txBox="1"/>
          <p:nvPr/>
        </p:nvSpPr>
        <p:spPr>
          <a:xfrm>
            <a:off x="528638" y="500063"/>
            <a:ext cx="1141412" cy="646112"/>
          </a:xfrm>
          <a:prstGeom prst="rect">
            <a:avLst/>
          </a:prstGeom>
          <a:noFill/>
          <a:effectLst>
            <a:outerShdw blurRad="50800" dist="38100" dir="2700000">
              <a:srgbClr val="000000">
                <a:alpha val="43000"/>
              </a:srgbClr>
            </a:outerShdw>
          </a:effectLst>
        </p:spPr>
        <p:txBody>
          <a:bodyPr>
            <a:spAutoFit/>
          </a:bodyPr>
          <a:lstStyle/>
          <a:p>
            <a:pPr algn="ctr" fontAlgn="auto">
              <a:spcBef>
                <a:spcPts val="0"/>
              </a:spcBef>
              <a:spcAft>
                <a:spcPts val="0"/>
              </a:spcAft>
              <a:defRPr/>
            </a:pPr>
            <a:r>
              <a:rPr lang="en-US" sz="3600" i="1" dirty="0">
                <a:latin typeface="Arial Narrow"/>
                <a:ea typeface="+mn-ea"/>
                <a:cs typeface="Arial Narrow"/>
              </a:rPr>
              <a:t>LO 9</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itle 1"/>
          <p:cNvSpPr>
            <a:spLocks noGrp="1"/>
          </p:cNvSpPr>
          <p:nvPr>
            <p:ph type="title"/>
          </p:nvPr>
        </p:nvSpPr>
        <p:spPr>
          <a:xfrm>
            <a:off x="627063" y="0"/>
            <a:ext cx="8229600" cy="1438275"/>
          </a:xfrm>
        </p:spPr>
        <p:txBody>
          <a:bodyPr/>
          <a:lstStyle/>
          <a:p>
            <a:pPr eaLnBrk="1" hangingPunct="1"/>
            <a:r>
              <a:rPr lang="en-US" b="1" smtClean="0"/>
              <a:t>Compare the effectiveness of interacting, brainstorming, nominal, and </a:t>
            </a:r>
            <a:br>
              <a:rPr lang="en-US" b="1" smtClean="0"/>
            </a:br>
            <a:r>
              <a:rPr lang="en-US" b="1" smtClean="0"/>
              <a:t>electronic meeting groups</a:t>
            </a:r>
          </a:p>
        </p:txBody>
      </p:sp>
      <p:sp>
        <p:nvSpPr>
          <p:cNvPr id="56322" name="Content Placeholder 13"/>
          <p:cNvSpPr>
            <a:spLocks noGrp="1"/>
          </p:cNvSpPr>
          <p:nvPr>
            <p:ph idx="1"/>
          </p:nvPr>
        </p:nvSpPr>
        <p:spPr>
          <a:xfrm>
            <a:off x="457200" y="1690688"/>
            <a:ext cx="8229600" cy="3962400"/>
          </a:xfrm>
        </p:spPr>
        <p:txBody>
          <a:bodyPr/>
          <a:lstStyle/>
          <a:p>
            <a:pPr eaLnBrk="1" hangingPunct="1"/>
            <a:r>
              <a:rPr lang="en-US" b="1" smtClean="0"/>
              <a:t>The nominal group technique:</a:t>
            </a:r>
          </a:p>
          <a:p>
            <a:pPr lvl="1" eaLnBrk="1" hangingPunct="1"/>
            <a:r>
              <a:rPr lang="en-US" b="1" smtClean="0"/>
              <a:t>Restricts discussion or interpersonal communication during the decision-making process.</a:t>
            </a:r>
          </a:p>
          <a:p>
            <a:pPr lvl="1" eaLnBrk="1" hangingPunct="1"/>
            <a:r>
              <a:rPr lang="en-US" b="1" smtClean="0"/>
              <a:t>Group members are all physically present, but members operate independently.</a:t>
            </a:r>
          </a:p>
          <a:p>
            <a:pPr lvl="1" eaLnBrk="1" hangingPunct="1"/>
            <a:r>
              <a:rPr lang="en-US" b="1" smtClean="0"/>
              <a:t>The chief advantage of the nominal group technique is that it permits the group to meet formally but does not restrict independent thinking, as does the interacting group. </a:t>
            </a:r>
          </a:p>
          <a:p>
            <a:pPr eaLnBrk="1" hangingPunct="1"/>
            <a:endParaRPr lang="en-US" b="1" smtClean="0"/>
          </a:p>
          <a:p>
            <a:pPr eaLnBrk="1" hangingPunct="1"/>
            <a:endParaRPr lang="en-US" b="1" smtClean="0"/>
          </a:p>
          <a:p>
            <a:pPr lvl="1" eaLnBrk="1" hangingPunct="1"/>
            <a:endParaRPr lang="en-US" b="1" smtClean="0"/>
          </a:p>
          <a:p>
            <a:pPr eaLnBrk="1" hangingPunct="1"/>
            <a:endParaRPr lang="en-US" b="1" smtClean="0"/>
          </a:p>
        </p:txBody>
      </p:sp>
      <p:sp>
        <p:nvSpPr>
          <p:cNvPr id="5" name="Footer Placeholder 4"/>
          <p:cNvSpPr>
            <a:spLocks noGrp="1"/>
          </p:cNvSpPr>
          <p:nvPr>
            <p:ph type="ftr" sz="quarter" idx="11"/>
          </p:nvPr>
        </p:nvSpPr>
        <p:spPr>
          <a:xfrm>
            <a:off x="3840163" y="6492875"/>
            <a:ext cx="5153025" cy="365125"/>
          </a:xfrm>
        </p:spPr>
        <p:txBody>
          <a:bodyPr/>
          <a:lstStyle/>
          <a:p>
            <a:pPr>
              <a:defRPr/>
            </a:pPr>
            <a:r>
              <a:rPr lang="en-US" dirty="0"/>
              <a:t>Copyright © 2013 Pearson Education, Inc. publishing as Prentice Hall</a:t>
            </a:r>
          </a:p>
        </p:txBody>
      </p:sp>
      <p:sp>
        <p:nvSpPr>
          <p:cNvPr id="6" name="Slide Number Placeholder 5"/>
          <p:cNvSpPr>
            <a:spLocks noGrp="1"/>
          </p:cNvSpPr>
          <p:nvPr>
            <p:ph type="sldNum" sz="quarter" idx="12"/>
          </p:nvPr>
        </p:nvSpPr>
        <p:spPr>
          <a:xfrm>
            <a:off x="8077200" y="6276975"/>
            <a:ext cx="609600" cy="365125"/>
          </a:xfrm>
        </p:spPr>
        <p:txBody>
          <a:bodyPr/>
          <a:lstStyle/>
          <a:p>
            <a:pPr>
              <a:defRPr/>
            </a:pPr>
            <a:r>
              <a:rPr lang="en-US" dirty="0"/>
              <a:t>8-</a:t>
            </a:r>
            <a:fld id="{6FBF658D-84C2-4CE7-BCA5-17B2F1DB2C4B}" type="slidenum">
              <a:rPr lang="en-US"/>
              <a:pPr>
                <a:defRPr/>
              </a:pPr>
              <a:t>25</a:t>
            </a:fld>
            <a:endParaRPr lang="en-US" dirty="0"/>
          </a:p>
        </p:txBody>
      </p:sp>
      <p:sp>
        <p:nvSpPr>
          <p:cNvPr id="17" name="Oval 16"/>
          <p:cNvSpPr/>
          <p:nvPr/>
        </p:nvSpPr>
        <p:spPr>
          <a:xfrm>
            <a:off x="271463" y="274638"/>
            <a:ext cx="1670050" cy="1143000"/>
          </a:xfrm>
          <a:prstGeom prst="ellipse">
            <a:avLst/>
          </a:prstGeom>
          <a:solidFill>
            <a:schemeClr val="accent2"/>
          </a:solidFill>
          <a:ln>
            <a:solidFill>
              <a:srgbClr val="FF6600"/>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 name="TextBox 17"/>
          <p:cNvSpPr txBox="1"/>
          <p:nvPr/>
        </p:nvSpPr>
        <p:spPr>
          <a:xfrm>
            <a:off x="528638" y="500063"/>
            <a:ext cx="1141412" cy="646112"/>
          </a:xfrm>
          <a:prstGeom prst="rect">
            <a:avLst/>
          </a:prstGeom>
          <a:noFill/>
          <a:effectLst>
            <a:outerShdw blurRad="50800" dist="38100" dir="2700000">
              <a:srgbClr val="000000">
                <a:alpha val="43000"/>
              </a:srgbClr>
            </a:outerShdw>
          </a:effectLst>
        </p:spPr>
        <p:txBody>
          <a:bodyPr>
            <a:spAutoFit/>
          </a:bodyPr>
          <a:lstStyle/>
          <a:p>
            <a:pPr algn="ctr" fontAlgn="auto">
              <a:spcBef>
                <a:spcPts val="0"/>
              </a:spcBef>
              <a:spcAft>
                <a:spcPts val="0"/>
              </a:spcAft>
              <a:defRPr/>
            </a:pPr>
            <a:r>
              <a:rPr lang="en-US" sz="3600" i="1" dirty="0">
                <a:latin typeface="Arial Narrow"/>
                <a:ea typeface="+mn-ea"/>
                <a:cs typeface="Arial Narrow"/>
              </a:rPr>
              <a:t>LO 9</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Title 1"/>
          <p:cNvSpPr>
            <a:spLocks noGrp="1"/>
          </p:cNvSpPr>
          <p:nvPr>
            <p:ph type="title"/>
          </p:nvPr>
        </p:nvSpPr>
        <p:spPr>
          <a:xfrm>
            <a:off x="627063" y="0"/>
            <a:ext cx="8229600" cy="1438275"/>
          </a:xfrm>
        </p:spPr>
        <p:txBody>
          <a:bodyPr/>
          <a:lstStyle/>
          <a:p>
            <a:pPr eaLnBrk="1" hangingPunct="1"/>
            <a:r>
              <a:rPr lang="en-US" b="1" smtClean="0"/>
              <a:t>Compare the effectiveness of interacting, brainstorming, nominal, and </a:t>
            </a:r>
            <a:br>
              <a:rPr lang="en-US" b="1" smtClean="0"/>
            </a:br>
            <a:r>
              <a:rPr lang="en-US" b="1" smtClean="0"/>
              <a:t>electronic meeting groups</a:t>
            </a:r>
          </a:p>
        </p:txBody>
      </p:sp>
      <p:sp>
        <p:nvSpPr>
          <p:cNvPr id="58370" name="Content Placeholder 13"/>
          <p:cNvSpPr>
            <a:spLocks noGrp="1"/>
          </p:cNvSpPr>
          <p:nvPr>
            <p:ph idx="1"/>
          </p:nvPr>
        </p:nvSpPr>
        <p:spPr>
          <a:xfrm>
            <a:off x="271463" y="1438275"/>
            <a:ext cx="8229600" cy="3962400"/>
          </a:xfrm>
        </p:spPr>
        <p:txBody>
          <a:bodyPr/>
          <a:lstStyle/>
          <a:p>
            <a:pPr eaLnBrk="1" hangingPunct="1"/>
            <a:r>
              <a:rPr lang="en-US" b="1" smtClean="0"/>
              <a:t>A problem is presented, and then the following steps take place:</a:t>
            </a:r>
          </a:p>
          <a:p>
            <a:pPr lvl="1" eaLnBrk="1" hangingPunct="1"/>
            <a:r>
              <a:rPr lang="en-US" b="1" smtClean="0"/>
              <a:t>Members meet as a group but each member writes down his or her ideas on the problem.  </a:t>
            </a:r>
          </a:p>
          <a:p>
            <a:pPr lvl="1" eaLnBrk="1" hangingPunct="1"/>
            <a:r>
              <a:rPr lang="en-US" b="1" smtClean="0"/>
              <a:t>After this silent period, each member presents one idea to the group. </a:t>
            </a:r>
          </a:p>
          <a:p>
            <a:pPr lvl="1" eaLnBrk="1" hangingPunct="1"/>
            <a:r>
              <a:rPr lang="en-US" b="1" smtClean="0"/>
              <a:t>The ideas are discussed for clarity.</a:t>
            </a:r>
          </a:p>
          <a:p>
            <a:pPr lvl="1" eaLnBrk="1" hangingPunct="1"/>
            <a:r>
              <a:rPr lang="en-US" b="1" smtClean="0"/>
              <a:t>Each group member rank-orders the ideas. </a:t>
            </a:r>
          </a:p>
          <a:p>
            <a:pPr lvl="1" eaLnBrk="1" hangingPunct="1"/>
            <a:r>
              <a:rPr lang="en-US" b="1" smtClean="0"/>
              <a:t>The idea with the highest aggregate ranking determines the final decision. </a:t>
            </a:r>
          </a:p>
          <a:p>
            <a:pPr eaLnBrk="1" hangingPunct="1"/>
            <a:endParaRPr lang="en-US" b="1" smtClean="0"/>
          </a:p>
          <a:p>
            <a:pPr lvl="1" eaLnBrk="1" hangingPunct="1"/>
            <a:endParaRPr lang="en-US" b="1" smtClean="0"/>
          </a:p>
          <a:p>
            <a:pPr eaLnBrk="1" hangingPunct="1"/>
            <a:endParaRPr lang="en-US" b="1" smtClean="0"/>
          </a:p>
        </p:txBody>
      </p:sp>
      <p:sp>
        <p:nvSpPr>
          <p:cNvPr id="5" name="Footer Placeholder 4"/>
          <p:cNvSpPr>
            <a:spLocks noGrp="1"/>
          </p:cNvSpPr>
          <p:nvPr>
            <p:ph type="ftr" sz="quarter" idx="11"/>
          </p:nvPr>
        </p:nvSpPr>
        <p:spPr>
          <a:xfrm>
            <a:off x="1085850" y="6530975"/>
            <a:ext cx="5153025" cy="365125"/>
          </a:xfrm>
        </p:spPr>
        <p:txBody>
          <a:bodyPr/>
          <a:lstStyle/>
          <a:p>
            <a:pPr>
              <a:defRPr/>
            </a:pPr>
            <a:r>
              <a:rPr lang="en-US" dirty="0"/>
              <a:t>Copyright © 2013 Pearson Education, Inc. publishing as Prentice Hall</a:t>
            </a:r>
          </a:p>
        </p:txBody>
      </p:sp>
      <p:sp>
        <p:nvSpPr>
          <p:cNvPr id="6" name="Slide Number Placeholder 5"/>
          <p:cNvSpPr>
            <a:spLocks noGrp="1"/>
          </p:cNvSpPr>
          <p:nvPr>
            <p:ph type="sldNum" sz="quarter" idx="12"/>
          </p:nvPr>
        </p:nvSpPr>
        <p:spPr>
          <a:xfrm>
            <a:off x="8077200" y="6276975"/>
            <a:ext cx="609600" cy="365125"/>
          </a:xfrm>
        </p:spPr>
        <p:txBody>
          <a:bodyPr/>
          <a:lstStyle/>
          <a:p>
            <a:pPr>
              <a:defRPr/>
            </a:pPr>
            <a:r>
              <a:rPr lang="en-US" dirty="0"/>
              <a:t>8-</a:t>
            </a:r>
            <a:fld id="{F74E0E82-16EF-4CDB-9AA8-ED095B1DBDBC}" type="slidenum">
              <a:rPr lang="en-US"/>
              <a:pPr>
                <a:defRPr/>
              </a:pPr>
              <a:t>26</a:t>
            </a:fld>
            <a:endParaRPr lang="en-US" dirty="0"/>
          </a:p>
        </p:txBody>
      </p:sp>
      <p:sp>
        <p:nvSpPr>
          <p:cNvPr id="17" name="Oval 16"/>
          <p:cNvSpPr/>
          <p:nvPr/>
        </p:nvSpPr>
        <p:spPr>
          <a:xfrm>
            <a:off x="271463" y="274638"/>
            <a:ext cx="1670050" cy="1143000"/>
          </a:xfrm>
          <a:prstGeom prst="ellipse">
            <a:avLst/>
          </a:prstGeom>
          <a:solidFill>
            <a:schemeClr val="accent2"/>
          </a:solidFill>
          <a:ln>
            <a:solidFill>
              <a:srgbClr val="FF6600"/>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 name="TextBox 17"/>
          <p:cNvSpPr txBox="1"/>
          <p:nvPr/>
        </p:nvSpPr>
        <p:spPr>
          <a:xfrm>
            <a:off x="528638" y="500063"/>
            <a:ext cx="1141412" cy="646112"/>
          </a:xfrm>
          <a:prstGeom prst="rect">
            <a:avLst/>
          </a:prstGeom>
          <a:noFill/>
          <a:effectLst>
            <a:outerShdw blurRad="50800" dist="38100" dir="2700000">
              <a:srgbClr val="000000">
                <a:alpha val="43000"/>
              </a:srgbClr>
            </a:outerShdw>
          </a:effectLst>
        </p:spPr>
        <p:txBody>
          <a:bodyPr>
            <a:spAutoFit/>
          </a:bodyPr>
          <a:lstStyle/>
          <a:p>
            <a:pPr algn="ctr" fontAlgn="auto">
              <a:spcBef>
                <a:spcPts val="0"/>
              </a:spcBef>
              <a:spcAft>
                <a:spcPts val="0"/>
              </a:spcAft>
              <a:defRPr/>
            </a:pPr>
            <a:r>
              <a:rPr lang="en-US" sz="3600" i="1" dirty="0">
                <a:latin typeface="Arial Narrow"/>
                <a:ea typeface="+mn-ea"/>
                <a:cs typeface="Arial Narrow"/>
              </a:rPr>
              <a:t>LO 9</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Title 1"/>
          <p:cNvSpPr>
            <a:spLocks noGrp="1"/>
          </p:cNvSpPr>
          <p:nvPr>
            <p:ph type="title"/>
          </p:nvPr>
        </p:nvSpPr>
        <p:spPr>
          <a:xfrm>
            <a:off x="627063" y="0"/>
            <a:ext cx="8229600" cy="1438275"/>
          </a:xfrm>
        </p:spPr>
        <p:txBody>
          <a:bodyPr/>
          <a:lstStyle/>
          <a:p>
            <a:pPr eaLnBrk="1" hangingPunct="1"/>
            <a:r>
              <a:rPr lang="en-US" b="1" smtClean="0"/>
              <a:t>Compare the effectiveness of interacting, brainstorming, nominal, and </a:t>
            </a:r>
            <a:br>
              <a:rPr lang="en-US" b="1" smtClean="0"/>
            </a:br>
            <a:r>
              <a:rPr lang="en-US" b="1" smtClean="0"/>
              <a:t>electronic meeting groups</a:t>
            </a:r>
          </a:p>
        </p:txBody>
      </p:sp>
      <p:sp>
        <p:nvSpPr>
          <p:cNvPr id="14" name="Content Placeholder 13"/>
          <p:cNvSpPr>
            <a:spLocks noGrp="1"/>
          </p:cNvSpPr>
          <p:nvPr>
            <p:ph idx="1"/>
          </p:nvPr>
        </p:nvSpPr>
        <p:spPr>
          <a:xfrm>
            <a:off x="457200" y="1690688"/>
            <a:ext cx="8229600" cy="3962400"/>
          </a:xfrm>
        </p:spPr>
        <p:txBody>
          <a:bodyPr>
            <a:noAutofit/>
          </a:bodyPr>
          <a:lstStyle/>
          <a:p>
            <a:pPr eaLnBrk="1" hangingPunct="1"/>
            <a:r>
              <a:rPr lang="en-US" b="1" smtClean="0">
                <a:cs typeface="Arial" charset="0"/>
              </a:rPr>
              <a:t>The computer-assisted group or electronic meeting blends the nominal group technique with sophisticated computer technology.</a:t>
            </a:r>
          </a:p>
          <a:p>
            <a:pPr eaLnBrk="1" hangingPunct="1"/>
            <a:r>
              <a:rPr lang="en-US" b="1" smtClean="0">
                <a:cs typeface="Arial" charset="0"/>
              </a:rPr>
              <a:t>Early evidence, suggests electronic meetings don’t achieve most of their proposed benefits.</a:t>
            </a:r>
          </a:p>
          <a:p>
            <a:pPr lvl="1" eaLnBrk="1" hangingPunct="1"/>
            <a:r>
              <a:rPr lang="en-US" b="1" smtClean="0">
                <a:cs typeface="Arial" charset="0"/>
              </a:rPr>
              <a:t>Lead to </a:t>
            </a:r>
            <a:r>
              <a:rPr lang="en-US" b="1" i="1" smtClean="0">
                <a:cs typeface="Arial" charset="0"/>
              </a:rPr>
              <a:t>decreased </a:t>
            </a:r>
            <a:r>
              <a:rPr lang="en-US" b="1" smtClean="0">
                <a:cs typeface="Arial" charset="0"/>
              </a:rPr>
              <a:t>group effectiveness, </a:t>
            </a:r>
          </a:p>
          <a:p>
            <a:pPr lvl="1" eaLnBrk="1" hangingPunct="1"/>
            <a:r>
              <a:rPr lang="en-US" b="1" smtClean="0">
                <a:cs typeface="Arial" charset="0"/>
              </a:rPr>
              <a:t>Require </a:t>
            </a:r>
            <a:r>
              <a:rPr lang="en-US" b="1" i="1" smtClean="0">
                <a:cs typeface="Arial" charset="0"/>
              </a:rPr>
              <a:t>more </a:t>
            </a:r>
            <a:r>
              <a:rPr lang="en-US" b="1" smtClean="0">
                <a:cs typeface="Arial" charset="0"/>
              </a:rPr>
              <a:t>time to complete tasks, </a:t>
            </a:r>
          </a:p>
          <a:p>
            <a:pPr lvl="1" eaLnBrk="1" hangingPunct="1"/>
            <a:r>
              <a:rPr lang="en-US" b="1" smtClean="0">
                <a:cs typeface="Arial" charset="0"/>
              </a:rPr>
              <a:t>Result in </a:t>
            </a:r>
            <a:r>
              <a:rPr lang="en-US" b="1" i="1" smtClean="0">
                <a:cs typeface="Arial" charset="0"/>
              </a:rPr>
              <a:t>reduced </a:t>
            </a:r>
            <a:r>
              <a:rPr lang="en-US" b="1" smtClean="0">
                <a:cs typeface="Arial" charset="0"/>
              </a:rPr>
              <a:t>member satisfaction compared with face-to-face groups.</a:t>
            </a:r>
          </a:p>
          <a:p>
            <a:pPr lvl="1" eaLnBrk="1" hangingPunct="1">
              <a:buFont typeface="Arial" charset="0"/>
              <a:buNone/>
            </a:pPr>
            <a:endParaRPr lang="en-US" b="1" smtClean="0">
              <a:cs typeface="Arial" charset="0"/>
            </a:endParaRPr>
          </a:p>
          <a:p>
            <a:pPr eaLnBrk="1" hangingPunct="1"/>
            <a:endParaRPr lang="en-US" b="1" smtClean="0">
              <a:cs typeface="Arial" charset="0"/>
            </a:endParaRPr>
          </a:p>
        </p:txBody>
      </p:sp>
      <p:sp>
        <p:nvSpPr>
          <p:cNvPr id="5" name="Footer Placeholder 4"/>
          <p:cNvSpPr>
            <a:spLocks noGrp="1"/>
          </p:cNvSpPr>
          <p:nvPr>
            <p:ph type="ftr" sz="quarter" idx="11"/>
          </p:nvPr>
        </p:nvSpPr>
        <p:spPr/>
        <p:txBody>
          <a:bodyPr/>
          <a:lstStyle/>
          <a:p>
            <a:pPr>
              <a:defRPr/>
            </a:pPr>
            <a:r>
              <a:rPr lang="en-US" dirty="0"/>
              <a:t>Copyright © 2013 Pearson Education, Inc. publishing as Prentice Hall</a:t>
            </a:r>
          </a:p>
        </p:txBody>
      </p:sp>
      <p:sp>
        <p:nvSpPr>
          <p:cNvPr id="6" name="Slide Number Placeholder 5"/>
          <p:cNvSpPr>
            <a:spLocks noGrp="1"/>
          </p:cNvSpPr>
          <p:nvPr>
            <p:ph type="sldNum" sz="quarter" idx="12"/>
          </p:nvPr>
        </p:nvSpPr>
        <p:spPr>
          <a:xfrm>
            <a:off x="8077200" y="6276975"/>
            <a:ext cx="609600" cy="365125"/>
          </a:xfrm>
        </p:spPr>
        <p:txBody>
          <a:bodyPr/>
          <a:lstStyle/>
          <a:p>
            <a:pPr>
              <a:defRPr/>
            </a:pPr>
            <a:r>
              <a:rPr lang="en-US" dirty="0"/>
              <a:t>8-</a:t>
            </a:r>
            <a:fld id="{73CAAC0A-5C76-458D-A27D-2CF41B35969D}" type="slidenum">
              <a:rPr lang="en-US"/>
              <a:pPr>
                <a:defRPr/>
              </a:pPr>
              <a:t>27</a:t>
            </a:fld>
            <a:endParaRPr lang="en-US" dirty="0"/>
          </a:p>
        </p:txBody>
      </p:sp>
      <p:sp>
        <p:nvSpPr>
          <p:cNvPr id="17" name="Oval 16"/>
          <p:cNvSpPr/>
          <p:nvPr/>
        </p:nvSpPr>
        <p:spPr>
          <a:xfrm>
            <a:off x="271463" y="274638"/>
            <a:ext cx="1670050" cy="1143000"/>
          </a:xfrm>
          <a:prstGeom prst="ellipse">
            <a:avLst/>
          </a:prstGeom>
          <a:solidFill>
            <a:schemeClr val="accent2"/>
          </a:solidFill>
          <a:ln>
            <a:solidFill>
              <a:srgbClr val="FF6600"/>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 name="TextBox 17"/>
          <p:cNvSpPr txBox="1"/>
          <p:nvPr/>
        </p:nvSpPr>
        <p:spPr>
          <a:xfrm>
            <a:off x="528638" y="500063"/>
            <a:ext cx="1141412" cy="646112"/>
          </a:xfrm>
          <a:prstGeom prst="rect">
            <a:avLst/>
          </a:prstGeom>
          <a:noFill/>
          <a:effectLst>
            <a:outerShdw blurRad="50800" dist="38100" dir="2700000">
              <a:srgbClr val="000000">
                <a:alpha val="43000"/>
              </a:srgbClr>
            </a:outerShdw>
          </a:effectLst>
        </p:spPr>
        <p:txBody>
          <a:bodyPr>
            <a:spAutoFit/>
          </a:bodyPr>
          <a:lstStyle/>
          <a:p>
            <a:pPr algn="ctr" fontAlgn="auto">
              <a:spcBef>
                <a:spcPts val="0"/>
              </a:spcBef>
              <a:spcAft>
                <a:spcPts val="0"/>
              </a:spcAft>
              <a:defRPr/>
            </a:pPr>
            <a:r>
              <a:rPr lang="en-US" sz="3600" i="1" dirty="0">
                <a:latin typeface="Arial Narrow"/>
                <a:ea typeface="+mn-ea"/>
                <a:cs typeface="Arial Narrow"/>
              </a:rPr>
              <a:t>LO 9</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Title 1"/>
          <p:cNvSpPr>
            <a:spLocks noGrp="1"/>
          </p:cNvSpPr>
          <p:nvPr>
            <p:ph type="title"/>
          </p:nvPr>
        </p:nvSpPr>
        <p:spPr>
          <a:xfrm>
            <a:off x="627063" y="0"/>
            <a:ext cx="8229600" cy="1438275"/>
          </a:xfrm>
        </p:spPr>
        <p:txBody>
          <a:bodyPr/>
          <a:lstStyle/>
          <a:p>
            <a:pPr eaLnBrk="1" hangingPunct="1"/>
            <a:r>
              <a:rPr lang="en-US" b="1" smtClean="0"/>
              <a:t>Compare the effectiveness of interacting, brainstorming, nominal, and </a:t>
            </a:r>
            <a:br>
              <a:rPr lang="en-US" b="1" smtClean="0"/>
            </a:br>
            <a:r>
              <a:rPr lang="en-US" b="1" smtClean="0"/>
              <a:t>electronic meeting groups</a:t>
            </a:r>
          </a:p>
        </p:txBody>
      </p:sp>
      <p:sp>
        <p:nvSpPr>
          <p:cNvPr id="5" name="Footer Placeholder 4"/>
          <p:cNvSpPr>
            <a:spLocks noGrp="1"/>
          </p:cNvSpPr>
          <p:nvPr>
            <p:ph type="ftr" sz="quarter" idx="11"/>
          </p:nvPr>
        </p:nvSpPr>
        <p:spPr/>
        <p:txBody>
          <a:bodyPr/>
          <a:lstStyle/>
          <a:p>
            <a:pPr>
              <a:defRPr/>
            </a:pPr>
            <a:r>
              <a:rPr lang="en-US" dirty="0"/>
              <a:t>Copyright © 2013 Pearson Education, Inc. publishing as Prentice Hall</a:t>
            </a:r>
          </a:p>
        </p:txBody>
      </p:sp>
      <p:sp>
        <p:nvSpPr>
          <p:cNvPr id="6" name="Slide Number Placeholder 5"/>
          <p:cNvSpPr>
            <a:spLocks noGrp="1"/>
          </p:cNvSpPr>
          <p:nvPr>
            <p:ph type="sldNum" sz="quarter" idx="12"/>
          </p:nvPr>
        </p:nvSpPr>
        <p:spPr>
          <a:xfrm>
            <a:off x="8077200" y="6276975"/>
            <a:ext cx="609600" cy="365125"/>
          </a:xfrm>
        </p:spPr>
        <p:txBody>
          <a:bodyPr/>
          <a:lstStyle/>
          <a:p>
            <a:pPr>
              <a:defRPr/>
            </a:pPr>
            <a:r>
              <a:rPr lang="en-US" dirty="0"/>
              <a:t>8-</a:t>
            </a:r>
            <a:fld id="{E91F63EA-0DF5-41E5-861D-7E77298A8D26}" type="slidenum">
              <a:rPr lang="en-US"/>
              <a:pPr>
                <a:defRPr/>
              </a:pPr>
              <a:t>28</a:t>
            </a:fld>
            <a:endParaRPr lang="en-US" dirty="0"/>
          </a:p>
        </p:txBody>
      </p:sp>
      <p:sp>
        <p:nvSpPr>
          <p:cNvPr id="17" name="Oval 16"/>
          <p:cNvSpPr/>
          <p:nvPr/>
        </p:nvSpPr>
        <p:spPr>
          <a:xfrm>
            <a:off x="271463" y="274638"/>
            <a:ext cx="1670050" cy="1143000"/>
          </a:xfrm>
          <a:prstGeom prst="ellipse">
            <a:avLst/>
          </a:prstGeom>
          <a:solidFill>
            <a:schemeClr val="accent2"/>
          </a:solidFill>
          <a:ln>
            <a:solidFill>
              <a:srgbClr val="FF6600"/>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 name="TextBox 17"/>
          <p:cNvSpPr txBox="1"/>
          <p:nvPr/>
        </p:nvSpPr>
        <p:spPr>
          <a:xfrm>
            <a:off x="528638" y="500063"/>
            <a:ext cx="1141412" cy="646112"/>
          </a:xfrm>
          <a:prstGeom prst="rect">
            <a:avLst/>
          </a:prstGeom>
          <a:noFill/>
          <a:effectLst>
            <a:outerShdw blurRad="50800" dist="38100" dir="2700000">
              <a:srgbClr val="000000">
                <a:alpha val="43000"/>
              </a:srgbClr>
            </a:outerShdw>
          </a:effectLst>
        </p:spPr>
        <p:txBody>
          <a:bodyPr>
            <a:spAutoFit/>
          </a:bodyPr>
          <a:lstStyle/>
          <a:p>
            <a:pPr algn="ctr" fontAlgn="auto">
              <a:spcBef>
                <a:spcPts val="0"/>
              </a:spcBef>
              <a:spcAft>
                <a:spcPts val="0"/>
              </a:spcAft>
              <a:defRPr/>
            </a:pPr>
            <a:r>
              <a:rPr lang="en-US" sz="3600" i="1" dirty="0">
                <a:latin typeface="Arial Narrow"/>
                <a:ea typeface="+mn-ea"/>
                <a:cs typeface="Arial Narrow"/>
              </a:rPr>
              <a:t>LO 9</a:t>
            </a:r>
          </a:p>
        </p:txBody>
      </p:sp>
      <p:pic>
        <p:nvPicPr>
          <p:cNvPr id="62470" name="Picture 3"/>
          <p:cNvPicPr>
            <a:picLocks noChangeAspect="1"/>
          </p:cNvPicPr>
          <p:nvPr/>
        </p:nvPicPr>
        <p:blipFill>
          <a:blip r:embed="rId3"/>
          <a:srcRect/>
          <a:stretch>
            <a:fillRect/>
          </a:stretch>
        </p:blipFill>
        <p:spPr bwMode="auto">
          <a:xfrm>
            <a:off x="487363" y="2044700"/>
            <a:ext cx="8169275" cy="36703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Title 1"/>
          <p:cNvSpPr>
            <a:spLocks noGrp="1"/>
          </p:cNvSpPr>
          <p:nvPr>
            <p:ph type="title"/>
          </p:nvPr>
        </p:nvSpPr>
        <p:spPr>
          <a:xfrm>
            <a:off x="627063" y="0"/>
            <a:ext cx="8229600" cy="1438275"/>
          </a:xfrm>
        </p:spPr>
        <p:txBody>
          <a:bodyPr/>
          <a:lstStyle/>
          <a:p>
            <a:pPr eaLnBrk="1" hangingPunct="1"/>
            <a:r>
              <a:rPr lang="en-US" b="1" smtClean="0"/>
              <a:t>Summary and implications </a:t>
            </a:r>
            <a:br>
              <a:rPr lang="en-US" b="1" smtClean="0"/>
            </a:br>
            <a:r>
              <a:rPr lang="en-US" b="1" smtClean="0"/>
              <a:t>for managers</a:t>
            </a:r>
          </a:p>
        </p:txBody>
      </p:sp>
      <p:sp>
        <p:nvSpPr>
          <p:cNvPr id="64514" name="Content Placeholder 13"/>
          <p:cNvSpPr>
            <a:spLocks noGrp="1"/>
          </p:cNvSpPr>
          <p:nvPr>
            <p:ph idx="1"/>
          </p:nvPr>
        </p:nvSpPr>
        <p:spPr>
          <a:xfrm>
            <a:off x="457200" y="1438275"/>
            <a:ext cx="8229600" cy="3962400"/>
          </a:xfrm>
        </p:spPr>
        <p:txBody>
          <a:bodyPr/>
          <a:lstStyle/>
          <a:p>
            <a:pPr eaLnBrk="1" hangingPunct="1"/>
            <a:r>
              <a:rPr lang="en-US" b="1" smtClean="0"/>
              <a:t>Role perception and an employee’s performance evaluation are positively related. </a:t>
            </a:r>
          </a:p>
          <a:p>
            <a:pPr eaLnBrk="1" hangingPunct="1"/>
            <a:r>
              <a:rPr lang="en-US" b="1" smtClean="0"/>
              <a:t>The degree of congruence between the employee’s and the boss’s perception of the employee’s job influences the degree to which the boss will judge that employee effective. </a:t>
            </a:r>
          </a:p>
          <a:p>
            <a:pPr eaLnBrk="1" hangingPunct="1"/>
            <a:r>
              <a:rPr lang="en-US" b="1" smtClean="0"/>
              <a:t>An employee whose role perception fulfills the boss’s role expectations will receive a higher performance evaluation. </a:t>
            </a:r>
          </a:p>
        </p:txBody>
      </p:sp>
      <p:sp>
        <p:nvSpPr>
          <p:cNvPr id="5" name="Footer Placeholder 4"/>
          <p:cNvSpPr>
            <a:spLocks noGrp="1"/>
          </p:cNvSpPr>
          <p:nvPr>
            <p:ph type="ftr" sz="quarter" idx="11"/>
          </p:nvPr>
        </p:nvSpPr>
        <p:spPr/>
        <p:txBody>
          <a:bodyPr/>
          <a:lstStyle/>
          <a:p>
            <a:pPr>
              <a:defRPr/>
            </a:pPr>
            <a:r>
              <a:rPr lang="en-US" dirty="0"/>
              <a:t>Copyright © 2013 Pearson Education, Inc. publishing as Prentice Hall</a:t>
            </a:r>
          </a:p>
        </p:txBody>
      </p:sp>
      <p:sp>
        <p:nvSpPr>
          <p:cNvPr id="6" name="Slide Number Placeholder 5"/>
          <p:cNvSpPr>
            <a:spLocks noGrp="1"/>
          </p:cNvSpPr>
          <p:nvPr>
            <p:ph type="sldNum" sz="quarter" idx="12"/>
          </p:nvPr>
        </p:nvSpPr>
        <p:spPr>
          <a:xfrm>
            <a:off x="8077200" y="6276975"/>
            <a:ext cx="609600" cy="365125"/>
          </a:xfrm>
        </p:spPr>
        <p:txBody>
          <a:bodyPr/>
          <a:lstStyle/>
          <a:p>
            <a:pPr>
              <a:defRPr/>
            </a:pPr>
            <a:r>
              <a:rPr lang="en-US" dirty="0"/>
              <a:t>8-</a:t>
            </a:r>
            <a:fld id="{ADEF4154-E1DF-47BF-B1E1-45EB834AA057}" type="slidenum">
              <a:rPr lang="en-US"/>
              <a:pPr>
                <a:defRPr/>
              </a:pPr>
              <a:t>29</a:t>
            </a:fld>
            <a:endParaRPr lang="en-US" dirty="0"/>
          </a:p>
        </p:txBody>
      </p:sp>
      <p:sp>
        <p:nvSpPr>
          <p:cNvPr id="17" name="Oval 16"/>
          <p:cNvSpPr/>
          <p:nvPr/>
        </p:nvSpPr>
        <p:spPr>
          <a:xfrm>
            <a:off x="271463" y="274638"/>
            <a:ext cx="1670050" cy="1143000"/>
          </a:xfrm>
          <a:prstGeom prst="ellipse">
            <a:avLst/>
          </a:prstGeom>
          <a:solidFill>
            <a:schemeClr val="accent2"/>
          </a:solidFill>
          <a:ln>
            <a:solidFill>
              <a:srgbClr val="FF6600"/>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Title 1"/>
          <p:cNvSpPr>
            <a:spLocks noGrp="1"/>
          </p:cNvSpPr>
          <p:nvPr>
            <p:ph type="title"/>
          </p:nvPr>
        </p:nvSpPr>
        <p:spPr>
          <a:xfrm>
            <a:off x="627063" y="0"/>
            <a:ext cx="8229600" cy="1438275"/>
          </a:xfrm>
        </p:spPr>
        <p:txBody>
          <a:bodyPr/>
          <a:lstStyle/>
          <a:p>
            <a:pPr eaLnBrk="1" hangingPunct="1"/>
            <a:r>
              <a:rPr lang="en-US" b="1" smtClean="0"/>
              <a:t>Define </a:t>
            </a:r>
            <a:r>
              <a:rPr lang="en-US" b="1" i="1" smtClean="0"/>
              <a:t>group</a:t>
            </a:r>
            <a:r>
              <a:rPr lang="en-US" b="1" smtClean="0"/>
              <a:t> and differentiate between </a:t>
            </a:r>
            <a:br>
              <a:rPr lang="en-US" b="1" smtClean="0"/>
            </a:br>
            <a:r>
              <a:rPr lang="en-US" b="1" smtClean="0"/>
              <a:t>different types of groups</a:t>
            </a:r>
          </a:p>
        </p:txBody>
      </p:sp>
      <p:sp>
        <p:nvSpPr>
          <p:cNvPr id="11266" name="Content Placeholder 13"/>
          <p:cNvSpPr>
            <a:spLocks noGrp="1"/>
          </p:cNvSpPr>
          <p:nvPr>
            <p:ph idx="1"/>
          </p:nvPr>
        </p:nvSpPr>
        <p:spPr>
          <a:xfrm>
            <a:off x="457200" y="1817688"/>
            <a:ext cx="8229600" cy="3962400"/>
          </a:xfrm>
        </p:spPr>
        <p:txBody>
          <a:bodyPr/>
          <a:lstStyle/>
          <a:p>
            <a:pPr eaLnBrk="1" hangingPunct="1"/>
            <a:r>
              <a:rPr lang="en-US" b="1" smtClean="0"/>
              <a:t>A group is defined as two or more individuals, interacting and interdependent, who have come together to achieve particular objectives. </a:t>
            </a:r>
          </a:p>
          <a:p>
            <a:pPr eaLnBrk="1" hangingPunct="1"/>
            <a:r>
              <a:rPr lang="en-US" b="1" smtClean="0"/>
              <a:t>Groups can be either formal or informal. </a:t>
            </a:r>
          </a:p>
          <a:p>
            <a:pPr lvl="1" eaLnBrk="1" hangingPunct="1"/>
            <a:r>
              <a:rPr lang="en-US" b="1" smtClean="0"/>
              <a:t>Formal groups—those defined by the organization’s structure</a:t>
            </a:r>
          </a:p>
          <a:p>
            <a:pPr lvl="1" eaLnBrk="1" hangingPunct="1"/>
            <a:r>
              <a:rPr lang="en-US" b="1" smtClean="0"/>
              <a:t>Informal groups—alliances that are neither formally structured nor organizationally determined</a:t>
            </a:r>
          </a:p>
        </p:txBody>
      </p:sp>
      <p:sp>
        <p:nvSpPr>
          <p:cNvPr id="5" name="Footer Placeholder 4"/>
          <p:cNvSpPr>
            <a:spLocks noGrp="1"/>
          </p:cNvSpPr>
          <p:nvPr>
            <p:ph type="ftr" sz="quarter" idx="11"/>
          </p:nvPr>
        </p:nvSpPr>
        <p:spPr/>
        <p:txBody>
          <a:bodyPr/>
          <a:lstStyle/>
          <a:p>
            <a:pPr>
              <a:defRPr/>
            </a:pPr>
            <a:r>
              <a:rPr lang="en-US" dirty="0"/>
              <a:t>Copyright © 2013 Pearson Education, Inc. publishing as Prentice Hall</a:t>
            </a:r>
          </a:p>
        </p:txBody>
      </p:sp>
      <p:sp>
        <p:nvSpPr>
          <p:cNvPr id="6" name="Slide Number Placeholder 5"/>
          <p:cNvSpPr>
            <a:spLocks noGrp="1"/>
          </p:cNvSpPr>
          <p:nvPr>
            <p:ph type="sldNum" sz="quarter" idx="12"/>
          </p:nvPr>
        </p:nvSpPr>
        <p:spPr>
          <a:xfrm>
            <a:off x="8077200" y="6276975"/>
            <a:ext cx="609600" cy="365125"/>
          </a:xfrm>
        </p:spPr>
        <p:txBody>
          <a:bodyPr/>
          <a:lstStyle/>
          <a:p>
            <a:pPr>
              <a:defRPr/>
            </a:pPr>
            <a:r>
              <a:rPr lang="en-US" dirty="0"/>
              <a:t>8-</a:t>
            </a:r>
            <a:fld id="{64502B47-34A2-4F0C-82ED-9CF58AFD5C92}" type="slidenum">
              <a:rPr lang="en-US"/>
              <a:pPr>
                <a:defRPr/>
              </a:pPr>
              <a:t>3</a:t>
            </a:fld>
            <a:endParaRPr lang="en-US" dirty="0"/>
          </a:p>
        </p:txBody>
      </p:sp>
      <p:sp>
        <p:nvSpPr>
          <p:cNvPr id="17" name="Oval 16"/>
          <p:cNvSpPr/>
          <p:nvPr/>
        </p:nvSpPr>
        <p:spPr>
          <a:xfrm>
            <a:off x="271463" y="274638"/>
            <a:ext cx="1670050" cy="1143000"/>
          </a:xfrm>
          <a:prstGeom prst="ellipse">
            <a:avLst/>
          </a:prstGeom>
          <a:solidFill>
            <a:schemeClr val="accent2"/>
          </a:solidFill>
          <a:ln>
            <a:solidFill>
              <a:srgbClr val="FF6600"/>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 name="TextBox 17"/>
          <p:cNvSpPr txBox="1"/>
          <p:nvPr/>
        </p:nvSpPr>
        <p:spPr>
          <a:xfrm>
            <a:off x="528638" y="500063"/>
            <a:ext cx="1141412" cy="646112"/>
          </a:xfrm>
          <a:prstGeom prst="rect">
            <a:avLst/>
          </a:prstGeom>
          <a:noFill/>
          <a:effectLst>
            <a:outerShdw blurRad="50800" dist="38100" dir="2700000">
              <a:srgbClr val="000000">
                <a:alpha val="43000"/>
              </a:srgbClr>
            </a:outerShdw>
          </a:effectLst>
        </p:spPr>
        <p:txBody>
          <a:bodyPr>
            <a:spAutoFit/>
          </a:bodyPr>
          <a:lstStyle/>
          <a:p>
            <a:pPr algn="ctr" fontAlgn="auto">
              <a:spcBef>
                <a:spcPts val="0"/>
              </a:spcBef>
              <a:spcAft>
                <a:spcPts val="0"/>
              </a:spcAft>
              <a:defRPr/>
            </a:pPr>
            <a:r>
              <a:rPr lang="en-US" sz="3600" i="1" dirty="0">
                <a:latin typeface="Arial Narrow"/>
                <a:ea typeface="+mn-ea"/>
                <a:cs typeface="Arial Narrow"/>
              </a:rPr>
              <a:t>LO 1</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Title 1"/>
          <p:cNvSpPr>
            <a:spLocks noGrp="1"/>
          </p:cNvSpPr>
          <p:nvPr>
            <p:ph type="title"/>
          </p:nvPr>
        </p:nvSpPr>
        <p:spPr>
          <a:xfrm>
            <a:off x="627063" y="0"/>
            <a:ext cx="8229600" cy="1438275"/>
          </a:xfrm>
        </p:spPr>
        <p:txBody>
          <a:bodyPr/>
          <a:lstStyle/>
          <a:p>
            <a:pPr eaLnBrk="1" hangingPunct="1"/>
            <a:r>
              <a:rPr lang="en-US" b="1" smtClean="0"/>
              <a:t>Summary and Implications </a:t>
            </a:r>
            <a:br>
              <a:rPr lang="en-US" b="1" smtClean="0"/>
            </a:br>
            <a:r>
              <a:rPr lang="en-US" b="1" smtClean="0"/>
              <a:t>for Managers</a:t>
            </a:r>
          </a:p>
        </p:txBody>
      </p:sp>
      <p:sp>
        <p:nvSpPr>
          <p:cNvPr id="66562" name="Content Placeholder 13"/>
          <p:cNvSpPr>
            <a:spLocks noGrp="1"/>
          </p:cNvSpPr>
          <p:nvPr>
            <p:ph idx="1"/>
          </p:nvPr>
        </p:nvSpPr>
        <p:spPr>
          <a:xfrm>
            <a:off x="457200" y="1690688"/>
            <a:ext cx="8686800" cy="3962400"/>
          </a:xfrm>
        </p:spPr>
        <p:txBody>
          <a:bodyPr/>
          <a:lstStyle/>
          <a:p>
            <a:pPr eaLnBrk="1" hangingPunct="1"/>
            <a:r>
              <a:rPr lang="en-US" b="1" smtClean="0"/>
              <a:t>Norms control behavior by establishing standards of right and wrong. </a:t>
            </a:r>
          </a:p>
          <a:p>
            <a:pPr lvl="1" eaLnBrk="1" hangingPunct="1"/>
            <a:r>
              <a:rPr lang="en-US" b="1" smtClean="0"/>
              <a:t>The norms of a given group can help explain members’ behaviors for managers. </a:t>
            </a:r>
          </a:p>
          <a:p>
            <a:pPr lvl="1" eaLnBrk="1" hangingPunct="1"/>
            <a:r>
              <a:rPr lang="en-US" b="1" smtClean="0"/>
              <a:t>When norms support high output, managers can expect markedly higher individual performance than when they aim to restrict output. </a:t>
            </a:r>
          </a:p>
          <a:p>
            <a:pPr lvl="1" eaLnBrk="1" hangingPunct="1"/>
            <a:r>
              <a:rPr lang="en-US" b="1" smtClean="0"/>
              <a:t>Norms that support antisocial behavior increase the likelihood that individuals will engage in deviant workplace activities.</a:t>
            </a:r>
          </a:p>
          <a:p>
            <a:pPr eaLnBrk="1" hangingPunct="1"/>
            <a:endParaRPr lang="en-US" b="1" smtClean="0"/>
          </a:p>
        </p:txBody>
      </p:sp>
      <p:sp>
        <p:nvSpPr>
          <p:cNvPr id="5" name="Footer Placeholder 4"/>
          <p:cNvSpPr>
            <a:spLocks noGrp="1"/>
          </p:cNvSpPr>
          <p:nvPr>
            <p:ph type="ftr" sz="quarter" idx="11"/>
          </p:nvPr>
        </p:nvSpPr>
        <p:spPr/>
        <p:txBody>
          <a:bodyPr/>
          <a:lstStyle/>
          <a:p>
            <a:pPr>
              <a:defRPr/>
            </a:pPr>
            <a:r>
              <a:rPr lang="en-US" dirty="0"/>
              <a:t>Copyright © 2013 Pearson Education, Inc. publishing as Prentice Hall</a:t>
            </a:r>
          </a:p>
        </p:txBody>
      </p:sp>
      <p:sp>
        <p:nvSpPr>
          <p:cNvPr id="6" name="Slide Number Placeholder 5"/>
          <p:cNvSpPr>
            <a:spLocks noGrp="1"/>
          </p:cNvSpPr>
          <p:nvPr>
            <p:ph type="sldNum" sz="quarter" idx="12"/>
          </p:nvPr>
        </p:nvSpPr>
        <p:spPr>
          <a:xfrm>
            <a:off x="8077200" y="6276975"/>
            <a:ext cx="609600" cy="365125"/>
          </a:xfrm>
        </p:spPr>
        <p:txBody>
          <a:bodyPr/>
          <a:lstStyle/>
          <a:p>
            <a:pPr>
              <a:defRPr/>
            </a:pPr>
            <a:r>
              <a:rPr lang="en-US" dirty="0"/>
              <a:t>8-</a:t>
            </a:r>
            <a:fld id="{850A6168-1DFC-412F-B797-9E95B2749480}" type="slidenum">
              <a:rPr lang="en-US"/>
              <a:pPr>
                <a:defRPr/>
              </a:pPr>
              <a:t>30</a:t>
            </a:fld>
            <a:endParaRPr lang="en-US" dirty="0"/>
          </a:p>
        </p:txBody>
      </p:sp>
      <p:sp>
        <p:nvSpPr>
          <p:cNvPr id="17" name="Oval 16"/>
          <p:cNvSpPr/>
          <p:nvPr/>
        </p:nvSpPr>
        <p:spPr>
          <a:xfrm>
            <a:off x="271463" y="274638"/>
            <a:ext cx="1670050" cy="1143000"/>
          </a:xfrm>
          <a:prstGeom prst="ellipse">
            <a:avLst/>
          </a:prstGeom>
          <a:solidFill>
            <a:schemeClr val="accent2"/>
          </a:solidFill>
          <a:ln>
            <a:solidFill>
              <a:srgbClr val="FF6600"/>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Title 1"/>
          <p:cNvSpPr>
            <a:spLocks noGrp="1"/>
          </p:cNvSpPr>
          <p:nvPr>
            <p:ph type="title"/>
          </p:nvPr>
        </p:nvSpPr>
        <p:spPr>
          <a:xfrm>
            <a:off x="627063" y="0"/>
            <a:ext cx="8229600" cy="1438275"/>
          </a:xfrm>
        </p:spPr>
        <p:txBody>
          <a:bodyPr/>
          <a:lstStyle/>
          <a:p>
            <a:pPr eaLnBrk="1" hangingPunct="1"/>
            <a:r>
              <a:rPr lang="en-US" b="1" smtClean="0"/>
              <a:t>Summary and Implications </a:t>
            </a:r>
            <a:br>
              <a:rPr lang="en-US" b="1" smtClean="0"/>
            </a:br>
            <a:r>
              <a:rPr lang="en-US" b="1" smtClean="0"/>
              <a:t>for Managers</a:t>
            </a:r>
          </a:p>
        </p:txBody>
      </p:sp>
      <p:sp>
        <p:nvSpPr>
          <p:cNvPr id="68610" name="Content Placeholder 13"/>
          <p:cNvSpPr>
            <a:spLocks noGrp="1"/>
          </p:cNvSpPr>
          <p:nvPr>
            <p:ph idx="1"/>
          </p:nvPr>
        </p:nvSpPr>
        <p:spPr>
          <a:xfrm>
            <a:off x="169863" y="1690688"/>
            <a:ext cx="8686800" cy="3962400"/>
          </a:xfrm>
        </p:spPr>
        <p:txBody>
          <a:bodyPr/>
          <a:lstStyle/>
          <a:p>
            <a:pPr eaLnBrk="1" hangingPunct="1"/>
            <a:r>
              <a:rPr lang="en-US" b="1" smtClean="0"/>
              <a:t>Status inequities create frustration and can adversely influence productivity and willingness to remain with an organization. </a:t>
            </a:r>
          </a:p>
          <a:p>
            <a:pPr lvl="1" eaLnBrk="1" hangingPunct="1"/>
            <a:r>
              <a:rPr lang="en-US" b="1" smtClean="0"/>
              <a:t>Incongruence is likely to reduce motivation and motivate a search for ways to bring about fairness.</a:t>
            </a:r>
          </a:p>
          <a:p>
            <a:pPr lvl="1" eaLnBrk="1" hangingPunct="1"/>
            <a:r>
              <a:rPr lang="en-US" b="1" smtClean="0"/>
              <a:t>Because lower-status people tend to participate less in group discussions, groups with high status differences are likely to inhibit input from lower-status members and reduce their potential.</a:t>
            </a:r>
          </a:p>
        </p:txBody>
      </p:sp>
      <p:sp>
        <p:nvSpPr>
          <p:cNvPr id="5" name="Footer Placeholder 4"/>
          <p:cNvSpPr>
            <a:spLocks noGrp="1"/>
          </p:cNvSpPr>
          <p:nvPr>
            <p:ph type="ftr" sz="quarter" idx="11"/>
          </p:nvPr>
        </p:nvSpPr>
        <p:spPr/>
        <p:txBody>
          <a:bodyPr/>
          <a:lstStyle/>
          <a:p>
            <a:pPr>
              <a:defRPr/>
            </a:pPr>
            <a:r>
              <a:rPr lang="en-US" dirty="0"/>
              <a:t>Copyright © 2013 Pearson Education, Inc. publishing as Prentice Hall</a:t>
            </a:r>
          </a:p>
        </p:txBody>
      </p:sp>
      <p:sp>
        <p:nvSpPr>
          <p:cNvPr id="6" name="Slide Number Placeholder 5"/>
          <p:cNvSpPr>
            <a:spLocks noGrp="1"/>
          </p:cNvSpPr>
          <p:nvPr>
            <p:ph type="sldNum" sz="quarter" idx="12"/>
          </p:nvPr>
        </p:nvSpPr>
        <p:spPr>
          <a:xfrm>
            <a:off x="8077200" y="6276975"/>
            <a:ext cx="609600" cy="365125"/>
          </a:xfrm>
        </p:spPr>
        <p:txBody>
          <a:bodyPr/>
          <a:lstStyle/>
          <a:p>
            <a:pPr>
              <a:defRPr/>
            </a:pPr>
            <a:r>
              <a:rPr lang="en-US" dirty="0"/>
              <a:t>8-</a:t>
            </a:r>
            <a:fld id="{83D57950-A8E8-483C-A72E-13D4945EAB1F}" type="slidenum">
              <a:rPr lang="en-US"/>
              <a:pPr>
                <a:defRPr/>
              </a:pPr>
              <a:t>31</a:t>
            </a:fld>
            <a:endParaRPr lang="en-US" dirty="0"/>
          </a:p>
        </p:txBody>
      </p:sp>
      <p:sp>
        <p:nvSpPr>
          <p:cNvPr id="17" name="Oval 16"/>
          <p:cNvSpPr/>
          <p:nvPr/>
        </p:nvSpPr>
        <p:spPr>
          <a:xfrm>
            <a:off x="271463" y="274638"/>
            <a:ext cx="1670050" cy="1143000"/>
          </a:xfrm>
          <a:prstGeom prst="ellipse">
            <a:avLst/>
          </a:prstGeom>
          <a:solidFill>
            <a:schemeClr val="accent2"/>
          </a:solidFill>
          <a:ln>
            <a:solidFill>
              <a:srgbClr val="FF6600"/>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Title 1"/>
          <p:cNvSpPr>
            <a:spLocks noGrp="1"/>
          </p:cNvSpPr>
          <p:nvPr>
            <p:ph type="title"/>
          </p:nvPr>
        </p:nvSpPr>
        <p:spPr>
          <a:xfrm>
            <a:off x="627063" y="0"/>
            <a:ext cx="8229600" cy="1438275"/>
          </a:xfrm>
        </p:spPr>
        <p:txBody>
          <a:bodyPr/>
          <a:lstStyle/>
          <a:p>
            <a:pPr eaLnBrk="1" hangingPunct="1"/>
            <a:r>
              <a:rPr lang="en-US" b="1" smtClean="0"/>
              <a:t>Summary and Implications </a:t>
            </a:r>
            <a:br>
              <a:rPr lang="en-US" b="1" smtClean="0"/>
            </a:br>
            <a:r>
              <a:rPr lang="en-US" b="1" smtClean="0"/>
              <a:t>for Managers</a:t>
            </a:r>
          </a:p>
        </p:txBody>
      </p:sp>
      <p:sp>
        <p:nvSpPr>
          <p:cNvPr id="70658" name="Content Placeholder 13"/>
          <p:cNvSpPr>
            <a:spLocks noGrp="1"/>
          </p:cNvSpPr>
          <p:nvPr>
            <p:ph idx="1"/>
          </p:nvPr>
        </p:nvSpPr>
        <p:spPr>
          <a:xfrm>
            <a:off x="169863" y="1690688"/>
            <a:ext cx="8686800" cy="3962400"/>
          </a:xfrm>
        </p:spPr>
        <p:txBody>
          <a:bodyPr/>
          <a:lstStyle/>
          <a:p>
            <a:pPr eaLnBrk="1" hangingPunct="1"/>
            <a:r>
              <a:rPr lang="en-US" b="1" smtClean="0"/>
              <a:t>The impact of size on a group’s performance depends on the type of task. </a:t>
            </a:r>
          </a:p>
          <a:p>
            <a:pPr lvl="1" eaLnBrk="1" hangingPunct="1"/>
            <a:r>
              <a:rPr lang="en-US" b="1" smtClean="0"/>
              <a:t>Larger groups are more effective at fact-finding activities, smaller groups at action-taking tasks. </a:t>
            </a:r>
          </a:p>
          <a:p>
            <a:pPr lvl="1" eaLnBrk="1" hangingPunct="1"/>
            <a:r>
              <a:rPr lang="en-US" b="1" smtClean="0"/>
              <a:t>Our knowledge of social loafing suggests that managers using larger groups should also provide measures of individual performance.</a:t>
            </a:r>
          </a:p>
        </p:txBody>
      </p:sp>
      <p:sp>
        <p:nvSpPr>
          <p:cNvPr id="5" name="Footer Placeholder 4"/>
          <p:cNvSpPr>
            <a:spLocks noGrp="1"/>
          </p:cNvSpPr>
          <p:nvPr>
            <p:ph type="ftr" sz="quarter" idx="11"/>
          </p:nvPr>
        </p:nvSpPr>
        <p:spPr/>
        <p:txBody>
          <a:bodyPr/>
          <a:lstStyle/>
          <a:p>
            <a:pPr>
              <a:defRPr/>
            </a:pPr>
            <a:r>
              <a:rPr lang="en-US" dirty="0"/>
              <a:t>Copyright © 2013 Pearson Education, Inc. publishing as Prentice Hall</a:t>
            </a:r>
          </a:p>
        </p:txBody>
      </p:sp>
      <p:sp>
        <p:nvSpPr>
          <p:cNvPr id="6" name="Slide Number Placeholder 5"/>
          <p:cNvSpPr>
            <a:spLocks noGrp="1"/>
          </p:cNvSpPr>
          <p:nvPr>
            <p:ph type="sldNum" sz="quarter" idx="12"/>
          </p:nvPr>
        </p:nvSpPr>
        <p:spPr>
          <a:xfrm>
            <a:off x="8077200" y="6276975"/>
            <a:ext cx="609600" cy="365125"/>
          </a:xfrm>
        </p:spPr>
        <p:txBody>
          <a:bodyPr/>
          <a:lstStyle/>
          <a:p>
            <a:pPr>
              <a:defRPr/>
            </a:pPr>
            <a:r>
              <a:rPr lang="en-US" dirty="0"/>
              <a:t>8-</a:t>
            </a:r>
            <a:fld id="{4E0449EE-8481-4122-9652-D805EBED9D75}" type="slidenum">
              <a:rPr lang="en-US"/>
              <a:pPr>
                <a:defRPr/>
              </a:pPr>
              <a:t>32</a:t>
            </a:fld>
            <a:endParaRPr lang="en-US" dirty="0"/>
          </a:p>
        </p:txBody>
      </p:sp>
      <p:sp>
        <p:nvSpPr>
          <p:cNvPr id="17" name="Oval 16"/>
          <p:cNvSpPr/>
          <p:nvPr/>
        </p:nvSpPr>
        <p:spPr>
          <a:xfrm>
            <a:off x="271463" y="274638"/>
            <a:ext cx="1670050" cy="1143000"/>
          </a:xfrm>
          <a:prstGeom prst="ellipse">
            <a:avLst/>
          </a:prstGeom>
          <a:solidFill>
            <a:schemeClr val="accent2"/>
          </a:solidFill>
          <a:ln>
            <a:solidFill>
              <a:srgbClr val="FF6600"/>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Title 1"/>
          <p:cNvSpPr>
            <a:spLocks noGrp="1"/>
          </p:cNvSpPr>
          <p:nvPr>
            <p:ph type="title"/>
          </p:nvPr>
        </p:nvSpPr>
        <p:spPr>
          <a:xfrm>
            <a:off x="627063" y="0"/>
            <a:ext cx="8229600" cy="1438275"/>
          </a:xfrm>
        </p:spPr>
        <p:txBody>
          <a:bodyPr/>
          <a:lstStyle/>
          <a:p>
            <a:pPr eaLnBrk="1" hangingPunct="1"/>
            <a:r>
              <a:rPr lang="en-US" b="1" smtClean="0"/>
              <a:t>Summary and Implications </a:t>
            </a:r>
            <a:br>
              <a:rPr lang="en-US" b="1" smtClean="0"/>
            </a:br>
            <a:r>
              <a:rPr lang="en-US" b="1" smtClean="0"/>
              <a:t>for Managers</a:t>
            </a:r>
          </a:p>
        </p:txBody>
      </p:sp>
      <p:sp>
        <p:nvSpPr>
          <p:cNvPr id="72706" name="Content Placeholder 13"/>
          <p:cNvSpPr>
            <a:spLocks noGrp="1"/>
          </p:cNvSpPr>
          <p:nvPr>
            <p:ph idx="1"/>
          </p:nvPr>
        </p:nvSpPr>
        <p:spPr>
          <a:xfrm>
            <a:off x="169863" y="1690688"/>
            <a:ext cx="8686800" cy="3962400"/>
          </a:xfrm>
        </p:spPr>
        <p:txBody>
          <a:bodyPr/>
          <a:lstStyle/>
          <a:p>
            <a:pPr eaLnBrk="1" hangingPunct="1"/>
            <a:r>
              <a:rPr lang="en-US" b="1" smtClean="0"/>
              <a:t>Cohesiveness can influence a group’s level of productivity or not, depending on the group’s performance-related norms.</a:t>
            </a:r>
          </a:p>
          <a:p>
            <a:pPr eaLnBrk="1" hangingPunct="1"/>
            <a:r>
              <a:rPr lang="en-US" b="1" smtClean="0"/>
              <a:t>Diversity appears to have a mixed impact on group performance, with some studies suggesting that diversity can help performance and others suggesting it can hurt it. </a:t>
            </a:r>
          </a:p>
        </p:txBody>
      </p:sp>
      <p:sp>
        <p:nvSpPr>
          <p:cNvPr id="5" name="Footer Placeholder 4"/>
          <p:cNvSpPr>
            <a:spLocks noGrp="1"/>
          </p:cNvSpPr>
          <p:nvPr>
            <p:ph type="ftr" sz="quarter" idx="11"/>
          </p:nvPr>
        </p:nvSpPr>
        <p:spPr/>
        <p:txBody>
          <a:bodyPr/>
          <a:lstStyle/>
          <a:p>
            <a:pPr>
              <a:defRPr/>
            </a:pPr>
            <a:r>
              <a:rPr lang="en-US" dirty="0"/>
              <a:t>Copyright © 2013 Pearson Education, Inc. publishing as Prentice Hall</a:t>
            </a:r>
          </a:p>
        </p:txBody>
      </p:sp>
      <p:sp>
        <p:nvSpPr>
          <p:cNvPr id="6" name="Slide Number Placeholder 5"/>
          <p:cNvSpPr>
            <a:spLocks noGrp="1"/>
          </p:cNvSpPr>
          <p:nvPr>
            <p:ph type="sldNum" sz="quarter" idx="12"/>
          </p:nvPr>
        </p:nvSpPr>
        <p:spPr>
          <a:xfrm>
            <a:off x="8077200" y="6276975"/>
            <a:ext cx="609600" cy="365125"/>
          </a:xfrm>
        </p:spPr>
        <p:txBody>
          <a:bodyPr/>
          <a:lstStyle/>
          <a:p>
            <a:pPr>
              <a:defRPr/>
            </a:pPr>
            <a:r>
              <a:rPr lang="en-US" dirty="0"/>
              <a:t>8-</a:t>
            </a:r>
            <a:fld id="{CF3C53AA-1285-45A4-9A2A-FEA0053F352B}" type="slidenum">
              <a:rPr lang="en-US"/>
              <a:pPr>
                <a:defRPr/>
              </a:pPr>
              <a:t>33</a:t>
            </a:fld>
            <a:endParaRPr lang="en-US" dirty="0"/>
          </a:p>
        </p:txBody>
      </p:sp>
      <p:sp>
        <p:nvSpPr>
          <p:cNvPr id="17" name="Oval 16"/>
          <p:cNvSpPr/>
          <p:nvPr/>
        </p:nvSpPr>
        <p:spPr>
          <a:xfrm>
            <a:off x="271463" y="274638"/>
            <a:ext cx="1670050" cy="1143000"/>
          </a:xfrm>
          <a:prstGeom prst="ellipse">
            <a:avLst/>
          </a:prstGeom>
          <a:solidFill>
            <a:schemeClr val="accent2"/>
          </a:solidFill>
          <a:ln>
            <a:solidFill>
              <a:srgbClr val="FF6600"/>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Title 1"/>
          <p:cNvSpPr>
            <a:spLocks noGrp="1"/>
          </p:cNvSpPr>
          <p:nvPr>
            <p:ph type="title"/>
          </p:nvPr>
        </p:nvSpPr>
        <p:spPr>
          <a:xfrm>
            <a:off x="627063" y="0"/>
            <a:ext cx="8229600" cy="1438275"/>
          </a:xfrm>
        </p:spPr>
        <p:txBody>
          <a:bodyPr/>
          <a:lstStyle/>
          <a:p>
            <a:pPr eaLnBrk="1" hangingPunct="1"/>
            <a:r>
              <a:rPr lang="en-US" b="1" smtClean="0"/>
              <a:t>Summary and Implications </a:t>
            </a:r>
            <a:br>
              <a:rPr lang="en-US" b="1" smtClean="0"/>
            </a:br>
            <a:r>
              <a:rPr lang="en-US" b="1" smtClean="0"/>
              <a:t>for Managers</a:t>
            </a:r>
          </a:p>
        </p:txBody>
      </p:sp>
      <p:sp>
        <p:nvSpPr>
          <p:cNvPr id="74754" name="Content Placeholder 13"/>
          <p:cNvSpPr>
            <a:spLocks noGrp="1"/>
          </p:cNvSpPr>
          <p:nvPr>
            <p:ph idx="1"/>
          </p:nvPr>
        </p:nvSpPr>
        <p:spPr>
          <a:xfrm>
            <a:off x="169863" y="1690688"/>
            <a:ext cx="8686800" cy="3962400"/>
          </a:xfrm>
        </p:spPr>
        <p:txBody>
          <a:bodyPr/>
          <a:lstStyle/>
          <a:p>
            <a:pPr eaLnBrk="1" hangingPunct="1"/>
            <a:r>
              <a:rPr lang="en-US" b="1" smtClean="0"/>
              <a:t>The group size–satisfaction relationship is what we would intuitively expect: </a:t>
            </a:r>
          </a:p>
          <a:p>
            <a:pPr lvl="1" eaLnBrk="1" hangingPunct="1"/>
            <a:r>
              <a:rPr lang="en-US" b="1" smtClean="0"/>
              <a:t>Larger groups are associated with lower satisfaction. </a:t>
            </a:r>
          </a:p>
          <a:p>
            <a:pPr lvl="1" eaLnBrk="1" hangingPunct="1"/>
            <a:r>
              <a:rPr lang="en-US" b="1" smtClean="0"/>
              <a:t>As size increases, opportunities for participation and social interaction decrease.</a:t>
            </a:r>
          </a:p>
          <a:p>
            <a:pPr lvl="1" eaLnBrk="1" hangingPunct="1"/>
            <a:r>
              <a:rPr lang="en-US" b="1" smtClean="0"/>
              <a:t>Having more members also prompts dissension, conflict, and the formation of subgroups.</a:t>
            </a:r>
          </a:p>
        </p:txBody>
      </p:sp>
      <p:sp>
        <p:nvSpPr>
          <p:cNvPr id="5" name="Footer Placeholder 4"/>
          <p:cNvSpPr>
            <a:spLocks noGrp="1"/>
          </p:cNvSpPr>
          <p:nvPr>
            <p:ph type="ftr" sz="quarter" idx="11"/>
          </p:nvPr>
        </p:nvSpPr>
        <p:spPr/>
        <p:txBody>
          <a:bodyPr/>
          <a:lstStyle/>
          <a:p>
            <a:pPr>
              <a:defRPr/>
            </a:pPr>
            <a:r>
              <a:rPr lang="en-US" dirty="0"/>
              <a:t>Copyright © 2013 Pearson Education, Inc. publishing as Prentice Hall</a:t>
            </a:r>
          </a:p>
        </p:txBody>
      </p:sp>
      <p:sp>
        <p:nvSpPr>
          <p:cNvPr id="6" name="Slide Number Placeholder 5"/>
          <p:cNvSpPr>
            <a:spLocks noGrp="1"/>
          </p:cNvSpPr>
          <p:nvPr>
            <p:ph type="sldNum" sz="quarter" idx="12"/>
          </p:nvPr>
        </p:nvSpPr>
        <p:spPr>
          <a:xfrm>
            <a:off x="8077200" y="6276975"/>
            <a:ext cx="609600" cy="365125"/>
          </a:xfrm>
        </p:spPr>
        <p:txBody>
          <a:bodyPr/>
          <a:lstStyle/>
          <a:p>
            <a:pPr>
              <a:defRPr/>
            </a:pPr>
            <a:r>
              <a:rPr lang="en-US" dirty="0"/>
              <a:t>8-</a:t>
            </a:r>
            <a:fld id="{3CEEE752-B408-4832-90C8-497554ED13EB}" type="slidenum">
              <a:rPr lang="en-US"/>
              <a:pPr>
                <a:defRPr/>
              </a:pPr>
              <a:t>34</a:t>
            </a:fld>
            <a:endParaRPr lang="en-US" dirty="0"/>
          </a:p>
        </p:txBody>
      </p:sp>
      <p:sp>
        <p:nvSpPr>
          <p:cNvPr id="17" name="Oval 16"/>
          <p:cNvSpPr/>
          <p:nvPr/>
        </p:nvSpPr>
        <p:spPr>
          <a:xfrm>
            <a:off x="271463" y="274638"/>
            <a:ext cx="1670050" cy="1143000"/>
          </a:xfrm>
          <a:prstGeom prst="ellipse">
            <a:avLst/>
          </a:prstGeom>
          <a:solidFill>
            <a:schemeClr val="accent2"/>
          </a:solidFill>
          <a:ln>
            <a:solidFill>
              <a:srgbClr val="FF6600"/>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en-US" dirty="0"/>
              <a:t>Copyright © 2013 Pearson Education, Inc. publishing as Prentice Hall</a:t>
            </a:r>
          </a:p>
        </p:txBody>
      </p:sp>
      <p:sp>
        <p:nvSpPr>
          <p:cNvPr id="7" name="Slide Number Placeholder 6"/>
          <p:cNvSpPr>
            <a:spLocks noGrp="1"/>
          </p:cNvSpPr>
          <p:nvPr>
            <p:ph type="sldNum" sz="quarter" idx="12"/>
          </p:nvPr>
        </p:nvSpPr>
        <p:spPr/>
        <p:txBody>
          <a:bodyPr/>
          <a:lstStyle/>
          <a:p>
            <a:pPr>
              <a:defRPr/>
            </a:pPr>
            <a:r>
              <a:rPr lang="en-US" dirty="0"/>
              <a:t>8-</a:t>
            </a:r>
            <a:fld id="{07E6248C-6EB7-40A1-802E-08E5B05AC92C}" type="slidenum">
              <a:rPr lang="en-US"/>
              <a:pPr>
                <a:defRPr/>
              </a:pPr>
              <a:t>35</a:t>
            </a:fld>
            <a:endParaRPr lang="en-US" dirty="0"/>
          </a:p>
        </p:txBody>
      </p:sp>
      <p:sp>
        <p:nvSpPr>
          <p:cNvPr id="76803" name="Rectangle 4"/>
          <p:cNvSpPr>
            <a:spLocks noChangeArrowheads="1"/>
          </p:cNvSpPr>
          <p:nvPr/>
        </p:nvSpPr>
        <p:spPr bwMode="auto">
          <a:xfrm>
            <a:off x="457200" y="3035300"/>
            <a:ext cx="8304213" cy="2289175"/>
          </a:xfrm>
          <a:prstGeom prst="rect">
            <a:avLst/>
          </a:prstGeom>
          <a:noFill/>
          <a:ln w="9525">
            <a:noFill/>
            <a:miter lim="800000"/>
            <a:headEnd/>
            <a:tailEnd/>
          </a:ln>
        </p:spPr>
        <p:txBody>
          <a:bodyPr>
            <a:spAutoFit/>
          </a:bodyPr>
          <a:lstStyle/>
          <a:p>
            <a:pPr algn="ctr">
              <a:lnSpc>
                <a:spcPct val="80000"/>
              </a:lnSpc>
            </a:pPr>
            <a:r>
              <a:rPr lang="en-US" sz="2000" b="1"/>
              <a:t>All rights reserved. No part of this publication may be reproduced, stored in a retrieval system, or transmitted, in any form or by any means, electronic, mechanical, photocopying, recording, or otherwise, without the prior written permission of the publisher. Printed in the United States of America.</a:t>
            </a:r>
          </a:p>
          <a:p>
            <a:pPr algn="ctr">
              <a:lnSpc>
                <a:spcPct val="80000"/>
              </a:lnSpc>
            </a:pPr>
            <a:endParaRPr lang="en-US" sz="2400" b="1"/>
          </a:p>
          <a:p>
            <a:pPr algn="ctr">
              <a:lnSpc>
                <a:spcPct val="80000"/>
              </a:lnSpc>
            </a:pPr>
            <a:r>
              <a:rPr lang="en-US" sz="2800" b="1"/>
              <a:t>Copyright © 2013 Pearson Education, Inc.  </a:t>
            </a:r>
            <a:br>
              <a:rPr lang="en-US" sz="2800" b="1"/>
            </a:br>
            <a:r>
              <a:rPr lang="en-US" sz="2800" b="1"/>
              <a:t>publishing as Prentice Hall</a:t>
            </a:r>
          </a:p>
        </p:txBody>
      </p:sp>
      <p:pic>
        <p:nvPicPr>
          <p:cNvPr id="6" name="Picture 2" descr="cid:3287383400_2177562"/>
          <p:cNvPicPr>
            <a:picLocks noChangeAspect="1" noChangeArrowheads="1"/>
          </p:cNvPicPr>
          <p:nvPr/>
        </p:nvPicPr>
        <p:blipFill>
          <a:blip r:embed="rId3"/>
          <a:srcRect/>
          <a:stretch>
            <a:fillRect/>
          </a:stretch>
        </p:blipFill>
        <p:spPr bwMode="blackWhite">
          <a:xfrm>
            <a:off x="746125" y="323850"/>
            <a:ext cx="7685088" cy="2401888"/>
          </a:xfrm>
          <a:prstGeom prst="rect">
            <a:avLst/>
          </a:prstGeom>
          <a:solidFill>
            <a:schemeClr val="hlink"/>
          </a:solidFill>
          <a:ln w="3175">
            <a:solidFill>
              <a:schemeClr val="bg1"/>
            </a:solidFill>
            <a:miter lim="800000"/>
            <a:headEnd/>
            <a:tailEnd/>
          </a:ln>
          <a:effectLst>
            <a:outerShdw blurRad="63500" dist="107763" dir="2700000" algn="ctr" rotWithShape="0">
              <a:srgbClr val="808080">
                <a:alpha val="50000"/>
              </a:srgbClr>
            </a:outerShdw>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1"/>
          <p:cNvSpPr>
            <a:spLocks noGrp="1"/>
          </p:cNvSpPr>
          <p:nvPr>
            <p:ph type="title"/>
          </p:nvPr>
        </p:nvSpPr>
        <p:spPr>
          <a:xfrm>
            <a:off x="627063" y="0"/>
            <a:ext cx="8229600" cy="1438275"/>
          </a:xfrm>
        </p:spPr>
        <p:txBody>
          <a:bodyPr/>
          <a:lstStyle/>
          <a:p>
            <a:pPr eaLnBrk="1" hangingPunct="1"/>
            <a:r>
              <a:rPr lang="en-US" b="1" smtClean="0"/>
              <a:t>Define </a:t>
            </a:r>
            <a:r>
              <a:rPr lang="en-US" b="1" i="1" smtClean="0"/>
              <a:t>group</a:t>
            </a:r>
            <a:r>
              <a:rPr lang="en-US" b="1" smtClean="0"/>
              <a:t> and differentiate between </a:t>
            </a:r>
            <a:br>
              <a:rPr lang="en-US" b="1" smtClean="0"/>
            </a:br>
            <a:r>
              <a:rPr lang="en-US" b="1" smtClean="0"/>
              <a:t>different types of groups</a:t>
            </a:r>
          </a:p>
        </p:txBody>
      </p:sp>
      <p:sp>
        <p:nvSpPr>
          <p:cNvPr id="13314" name="Content Placeholder 13"/>
          <p:cNvSpPr>
            <a:spLocks noGrp="1"/>
          </p:cNvSpPr>
          <p:nvPr>
            <p:ph idx="1"/>
          </p:nvPr>
        </p:nvSpPr>
        <p:spPr>
          <a:xfrm>
            <a:off x="457200" y="1817688"/>
            <a:ext cx="8229600" cy="3962400"/>
          </a:xfrm>
        </p:spPr>
        <p:txBody>
          <a:bodyPr/>
          <a:lstStyle/>
          <a:p>
            <a:pPr eaLnBrk="1" hangingPunct="1"/>
            <a:r>
              <a:rPr lang="en-US" b="1" smtClean="0"/>
              <a:t>There is no single reason why individuals join groups. </a:t>
            </a:r>
          </a:p>
          <a:p>
            <a:pPr eaLnBrk="1" hangingPunct="1"/>
            <a:r>
              <a:rPr lang="en-US" b="1" smtClean="0"/>
              <a:t>Social identity theory proposes that people have emotional reactions to the failure or success of their group because their self-esteem gets tied into the performance of the group.</a:t>
            </a:r>
          </a:p>
        </p:txBody>
      </p:sp>
      <p:sp>
        <p:nvSpPr>
          <p:cNvPr id="5" name="Footer Placeholder 4"/>
          <p:cNvSpPr>
            <a:spLocks noGrp="1"/>
          </p:cNvSpPr>
          <p:nvPr>
            <p:ph type="ftr" sz="quarter" idx="11"/>
          </p:nvPr>
        </p:nvSpPr>
        <p:spPr/>
        <p:txBody>
          <a:bodyPr/>
          <a:lstStyle/>
          <a:p>
            <a:pPr>
              <a:defRPr/>
            </a:pPr>
            <a:r>
              <a:rPr lang="en-US" dirty="0"/>
              <a:t>Copyright © 2013 Pearson Education, Inc. publishing as Prentice Hall</a:t>
            </a:r>
          </a:p>
        </p:txBody>
      </p:sp>
      <p:sp>
        <p:nvSpPr>
          <p:cNvPr id="6" name="Slide Number Placeholder 5"/>
          <p:cNvSpPr>
            <a:spLocks noGrp="1"/>
          </p:cNvSpPr>
          <p:nvPr>
            <p:ph type="sldNum" sz="quarter" idx="12"/>
          </p:nvPr>
        </p:nvSpPr>
        <p:spPr>
          <a:xfrm>
            <a:off x="8077200" y="6276975"/>
            <a:ext cx="609600" cy="365125"/>
          </a:xfrm>
        </p:spPr>
        <p:txBody>
          <a:bodyPr/>
          <a:lstStyle/>
          <a:p>
            <a:pPr>
              <a:defRPr/>
            </a:pPr>
            <a:r>
              <a:rPr lang="en-US" dirty="0"/>
              <a:t>8-</a:t>
            </a:r>
            <a:fld id="{E11F9E05-A151-4975-9659-E4EDFCBA2D2E}" type="slidenum">
              <a:rPr lang="en-US"/>
              <a:pPr>
                <a:defRPr/>
              </a:pPr>
              <a:t>4</a:t>
            </a:fld>
            <a:endParaRPr lang="en-US" dirty="0"/>
          </a:p>
        </p:txBody>
      </p:sp>
      <p:sp>
        <p:nvSpPr>
          <p:cNvPr id="17" name="Oval 16"/>
          <p:cNvSpPr/>
          <p:nvPr/>
        </p:nvSpPr>
        <p:spPr>
          <a:xfrm>
            <a:off x="271463" y="274638"/>
            <a:ext cx="1670050" cy="1143000"/>
          </a:xfrm>
          <a:prstGeom prst="ellipse">
            <a:avLst/>
          </a:prstGeom>
          <a:solidFill>
            <a:schemeClr val="accent2"/>
          </a:solidFill>
          <a:ln>
            <a:solidFill>
              <a:srgbClr val="FF6600"/>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 name="TextBox 17"/>
          <p:cNvSpPr txBox="1"/>
          <p:nvPr/>
        </p:nvSpPr>
        <p:spPr>
          <a:xfrm>
            <a:off x="528638" y="500063"/>
            <a:ext cx="1141412" cy="646112"/>
          </a:xfrm>
          <a:prstGeom prst="rect">
            <a:avLst/>
          </a:prstGeom>
          <a:noFill/>
          <a:effectLst>
            <a:outerShdw blurRad="50800" dist="38100" dir="2700000">
              <a:srgbClr val="000000">
                <a:alpha val="43000"/>
              </a:srgbClr>
            </a:outerShdw>
          </a:effectLst>
        </p:spPr>
        <p:txBody>
          <a:bodyPr>
            <a:spAutoFit/>
          </a:bodyPr>
          <a:lstStyle/>
          <a:p>
            <a:pPr algn="ctr" fontAlgn="auto">
              <a:spcBef>
                <a:spcPts val="0"/>
              </a:spcBef>
              <a:spcAft>
                <a:spcPts val="0"/>
              </a:spcAft>
              <a:defRPr/>
            </a:pPr>
            <a:r>
              <a:rPr lang="en-US" sz="3600" i="1" dirty="0">
                <a:latin typeface="Arial Narrow"/>
                <a:ea typeface="+mn-ea"/>
                <a:cs typeface="Arial Narrow"/>
              </a:rPr>
              <a:t>LO 1</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a:xfrm>
            <a:off x="627063" y="0"/>
            <a:ext cx="8229600" cy="1438275"/>
          </a:xfrm>
        </p:spPr>
        <p:txBody>
          <a:bodyPr/>
          <a:lstStyle/>
          <a:p>
            <a:pPr eaLnBrk="1" hangingPunct="1"/>
            <a:r>
              <a:rPr lang="en-US" b="1" smtClean="0"/>
              <a:t>Define </a:t>
            </a:r>
            <a:r>
              <a:rPr lang="en-US" b="1" i="1" smtClean="0"/>
              <a:t>group</a:t>
            </a:r>
            <a:r>
              <a:rPr lang="en-US" b="1" smtClean="0"/>
              <a:t> and differentiate between </a:t>
            </a:r>
            <a:br>
              <a:rPr lang="en-US" b="1" smtClean="0"/>
            </a:br>
            <a:r>
              <a:rPr lang="en-US" b="1" smtClean="0"/>
              <a:t>different types of groups</a:t>
            </a:r>
          </a:p>
        </p:txBody>
      </p:sp>
      <p:sp>
        <p:nvSpPr>
          <p:cNvPr id="15362" name="Content Placeholder 13"/>
          <p:cNvSpPr>
            <a:spLocks noGrp="1"/>
          </p:cNvSpPr>
          <p:nvPr>
            <p:ph idx="1"/>
          </p:nvPr>
        </p:nvSpPr>
        <p:spPr>
          <a:xfrm>
            <a:off x="457200" y="1817688"/>
            <a:ext cx="8229600" cy="3962400"/>
          </a:xfrm>
        </p:spPr>
        <p:txBody>
          <a:bodyPr/>
          <a:lstStyle/>
          <a:p>
            <a:pPr eaLnBrk="1" hangingPunct="1"/>
            <a:r>
              <a:rPr lang="en-US" sz="3200" b="1" smtClean="0"/>
              <a:t>Several characteristics make a social identity important to a person</a:t>
            </a:r>
            <a:endParaRPr lang="en-US" sz="3200" b="1" i="1" smtClean="0"/>
          </a:p>
          <a:p>
            <a:pPr lvl="1" eaLnBrk="1" hangingPunct="1"/>
            <a:r>
              <a:rPr lang="en-US" sz="3000" b="1" i="1" smtClean="0"/>
              <a:t>Similarity</a:t>
            </a:r>
          </a:p>
          <a:p>
            <a:pPr lvl="1" eaLnBrk="1" hangingPunct="1"/>
            <a:r>
              <a:rPr lang="en-US" sz="3000" b="1" i="1" smtClean="0"/>
              <a:t>Distinctiveness</a:t>
            </a:r>
          </a:p>
          <a:p>
            <a:pPr lvl="1" eaLnBrk="1" hangingPunct="1"/>
            <a:r>
              <a:rPr lang="en-US" sz="3000" b="1" i="1" smtClean="0"/>
              <a:t>Status</a:t>
            </a:r>
          </a:p>
          <a:p>
            <a:pPr lvl="1" eaLnBrk="1" hangingPunct="1"/>
            <a:r>
              <a:rPr lang="en-US" sz="3000" b="1" i="1" smtClean="0"/>
              <a:t>Uncertainty reduction</a:t>
            </a:r>
            <a:endParaRPr lang="en-US" sz="3000" b="1" smtClean="0"/>
          </a:p>
        </p:txBody>
      </p:sp>
      <p:sp>
        <p:nvSpPr>
          <p:cNvPr id="5" name="Footer Placeholder 4"/>
          <p:cNvSpPr>
            <a:spLocks noGrp="1"/>
          </p:cNvSpPr>
          <p:nvPr>
            <p:ph type="ftr" sz="quarter" idx="11"/>
          </p:nvPr>
        </p:nvSpPr>
        <p:spPr/>
        <p:txBody>
          <a:bodyPr/>
          <a:lstStyle/>
          <a:p>
            <a:pPr>
              <a:defRPr/>
            </a:pPr>
            <a:r>
              <a:rPr lang="en-US" dirty="0"/>
              <a:t>Copyright © 2013 Pearson Education, Inc. publishing as Prentice Hall</a:t>
            </a:r>
          </a:p>
        </p:txBody>
      </p:sp>
      <p:sp>
        <p:nvSpPr>
          <p:cNvPr id="6" name="Slide Number Placeholder 5"/>
          <p:cNvSpPr>
            <a:spLocks noGrp="1"/>
          </p:cNvSpPr>
          <p:nvPr>
            <p:ph type="sldNum" sz="quarter" idx="12"/>
          </p:nvPr>
        </p:nvSpPr>
        <p:spPr>
          <a:xfrm>
            <a:off x="8077200" y="6276975"/>
            <a:ext cx="609600" cy="365125"/>
          </a:xfrm>
        </p:spPr>
        <p:txBody>
          <a:bodyPr/>
          <a:lstStyle/>
          <a:p>
            <a:pPr>
              <a:defRPr/>
            </a:pPr>
            <a:r>
              <a:rPr lang="en-US" dirty="0"/>
              <a:t>8-</a:t>
            </a:r>
            <a:fld id="{E4C0F9B4-6375-47CE-B05A-DEC44BC63CFD}" type="slidenum">
              <a:rPr lang="en-US"/>
              <a:pPr>
                <a:defRPr/>
              </a:pPr>
              <a:t>5</a:t>
            </a:fld>
            <a:endParaRPr lang="en-US" dirty="0"/>
          </a:p>
        </p:txBody>
      </p:sp>
      <p:sp>
        <p:nvSpPr>
          <p:cNvPr id="17" name="Oval 16"/>
          <p:cNvSpPr/>
          <p:nvPr/>
        </p:nvSpPr>
        <p:spPr>
          <a:xfrm>
            <a:off x="271463" y="274638"/>
            <a:ext cx="1670050" cy="1143000"/>
          </a:xfrm>
          <a:prstGeom prst="ellipse">
            <a:avLst/>
          </a:prstGeom>
          <a:solidFill>
            <a:schemeClr val="accent2"/>
          </a:solidFill>
          <a:ln>
            <a:solidFill>
              <a:srgbClr val="FF6600"/>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 name="TextBox 17"/>
          <p:cNvSpPr txBox="1"/>
          <p:nvPr/>
        </p:nvSpPr>
        <p:spPr>
          <a:xfrm>
            <a:off x="528638" y="500063"/>
            <a:ext cx="1141412" cy="646112"/>
          </a:xfrm>
          <a:prstGeom prst="rect">
            <a:avLst/>
          </a:prstGeom>
          <a:noFill/>
          <a:effectLst>
            <a:outerShdw blurRad="50800" dist="38100" dir="2700000">
              <a:srgbClr val="000000">
                <a:alpha val="43000"/>
              </a:srgbClr>
            </a:outerShdw>
          </a:effectLst>
        </p:spPr>
        <p:txBody>
          <a:bodyPr>
            <a:spAutoFit/>
          </a:bodyPr>
          <a:lstStyle/>
          <a:p>
            <a:pPr algn="ctr" fontAlgn="auto">
              <a:spcBef>
                <a:spcPts val="0"/>
              </a:spcBef>
              <a:spcAft>
                <a:spcPts val="0"/>
              </a:spcAft>
              <a:defRPr/>
            </a:pPr>
            <a:r>
              <a:rPr lang="en-US" sz="3600" i="1" dirty="0">
                <a:latin typeface="Arial Narrow"/>
                <a:ea typeface="+mn-ea"/>
                <a:cs typeface="Arial Narrow"/>
              </a:rPr>
              <a:t>LO 1</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a:xfrm>
            <a:off x="627063" y="0"/>
            <a:ext cx="8229600" cy="1438275"/>
          </a:xfrm>
        </p:spPr>
        <p:txBody>
          <a:bodyPr/>
          <a:lstStyle/>
          <a:p>
            <a:pPr eaLnBrk="1" hangingPunct="1"/>
            <a:r>
              <a:rPr lang="en-US" b="1" smtClean="0"/>
              <a:t>Identify the five stages of </a:t>
            </a:r>
            <a:br>
              <a:rPr lang="en-US" b="1" smtClean="0"/>
            </a:br>
            <a:r>
              <a:rPr lang="en-US" b="1" smtClean="0"/>
              <a:t>group development</a:t>
            </a:r>
          </a:p>
        </p:txBody>
      </p:sp>
      <p:sp>
        <p:nvSpPr>
          <p:cNvPr id="5" name="Footer Placeholder 4"/>
          <p:cNvSpPr>
            <a:spLocks noGrp="1"/>
          </p:cNvSpPr>
          <p:nvPr>
            <p:ph type="ftr" sz="quarter" idx="11"/>
          </p:nvPr>
        </p:nvSpPr>
        <p:spPr/>
        <p:txBody>
          <a:bodyPr/>
          <a:lstStyle/>
          <a:p>
            <a:pPr>
              <a:defRPr/>
            </a:pPr>
            <a:r>
              <a:rPr lang="en-US" dirty="0"/>
              <a:t>Copyright © 2013 Pearson Education, Inc. publishing as Prentice Hall</a:t>
            </a:r>
          </a:p>
        </p:txBody>
      </p:sp>
      <p:sp>
        <p:nvSpPr>
          <p:cNvPr id="6" name="Slide Number Placeholder 5"/>
          <p:cNvSpPr>
            <a:spLocks noGrp="1"/>
          </p:cNvSpPr>
          <p:nvPr>
            <p:ph type="sldNum" sz="quarter" idx="12"/>
          </p:nvPr>
        </p:nvSpPr>
        <p:spPr>
          <a:xfrm>
            <a:off x="8077200" y="6276975"/>
            <a:ext cx="609600" cy="365125"/>
          </a:xfrm>
        </p:spPr>
        <p:txBody>
          <a:bodyPr/>
          <a:lstStyle/>
          <a:p>
            <a:pPr>
              <a:defRPr/>
            </a:pPr>
            <a:r>
              <a:rPr lang="en-US" dirty="0"/>
              <a:t>8-</a:t>
            </a:r>
            <a:fld id="{0359B30B-4D80-47AE-9E6E-B817AE139ACD}" type="slidenum">
              <a:rPr lang="en-US"/>
              <a:pPr>
                <a:defRPr/>
              </a:pPr>
              <a:t>6</a:t>
            </a:fld>
            <a:endParaRPr lang="en-US" dirty="0"/>
          </a:p>
        </p:txBody>
      </p:sp>
      <p:sp>
        <p:nvSpPr>
          <p:cNvPr id="17" name="Oval 16"/>
          <p:cNvSpPr/>
          <p:nvPr/>
        </p:nvSpPr>
        <p:spPr>
          <a:xfrm>
            <a:off x="271463" y="274638"/>
            <a:ext cx="1670050" cy="1143000"/>
          </a:xfrm>
          <a:prstGeom prst="ellipse">
            <a:avLst/>
          </a:prstGeom>
          <a:solidFill>
            <a:schemeClr val="accent2"/>
          </a:solidFill>
          <a:ln>
            <a:solidFill>
              <a:srgbClr val="FF6600"/>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 name="TextBox 17"/>
          <p:cNvSpPr txBox="1"/>
          <p:nvPr/>
        </p:nvSpPr>
        <p:spPr>
          <a:xfrm>
            <a:off x="528638" y="500063"/>
            <a:ext cx="1141412" cy="646112"/>
          </a:xfrm>
          <a:prstGeom prst="rect">
            <a:avLst/>
          </a:prstGeom>
          <a:noFill/>
          <a:effectLst>
            <a:outerShdw blurRad="50800" dist="38100" dir="2700000">
              <a:srgbClr val="000000">
                <a:alpha val="43000"/>
              </a:srgbClr>
            </a:outerShdw>
          </a:effectLst>
        </p:spPr>
        <p:txBody>
          <a:bodyPr>
            <a:spAutoFit/>
          </a:bodyPr>
          <a:lstStyle/>
          <a:p>
            <a:pPr algn="ctr" fontAlgn="auto">
              <a:spcBef>
                <a:spcPts val="0"/>
              </a:spcBef>
              <a:spcAft>
                <a:spcPts val="0"/>
              </a:spcAft>
              <a:defRPr/>
            </a:pPr>
            <a:r>
              <a:rPr lang="en-US" sz="3600" i="1" dirty="0">
                <a:latin typeface="Arial Narrow"/>
                <a:ea typeface="+mn-ea"/>
                <a:cs typeface="Arial Narrow"/>
              </a:rPr>
              <a:t>LO 2</a:t>
            </a:r>
          </a:p>
        </p:txBody>
      </p:sp>
      <p:pic>
        <p:nvPicPr>
          <p:cNvPr id="17414" name="Picture 3"/>
          <p:cNvPicPr>
            <a:picLocks noChangeAspect="1"/>
          </p:cNvPicPr>
          <p:nvPr/>
        </p:nvPicPr>
        <p:blipFill>
          <a:blip r:embed="rId3"/>
          <a:srcRect/>
          <a:stretch>
            <a:fillRect/>
          </a:stretch>
        </p:blipFill>
        <p:spPr bwMode="auto">
          <a:xfrm>
            <a:off x="701675" y="2646363"/>
            <a:ext cx="7740650" cy="23637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627063" y="0"/>
            <a:ext cx="8229600" cy="1438275"/>
          </a:xfrm>
        </p:spPr>
        <p:txBody>
          <a:bodyPr/>
          <a:lstStyle/>
          <a:p>
            <a:pPr eaLnBrk="1" hangingPunct="1"/>
            <a:r>
              <a:rPr lang="en-US" b="1" smtClean="0"/>
              <a:t>Identify the five stages of </a:t>
            </a:r>
            <a:br>
              <a:rPr lang="en-US" b="1" smtClean="0"/>
            </a:br>
            <a:r>
              <a:rPr lang="en-US" b="1" smtClean="0"/>
              <a:t>group development</a:t>
            </a:r>
          </a:p>
        </p:txBody>
      </p:sp>
      <p:sp>
        <p:nvSpPr>
          <p:cNvPr id="19458" name="Content Placeholder 13"/>
          <p:cNvSpPr>
            <a:spLocks noGrp="1"/>
          </p:cNvSpPr>
          <p:nvPr>
            <p:ph idx="1"/>
          </p:nvPr>
        </p:nvSpPr>
        <p:spPr>
          <a:xfrm>
            <a:off x="457200" y="1817688"/>
            <a:ext cx="8229600" cy="3962400"/>
          </a:xfrm>
        </p:spPr>
        <p:txBody>
          <a:bodyPr/>
          <a:lstStyle/>
          <a:p>
            <a:pPr eaLnBrk="1" hangingPunct="1"/>
            <a:r>
              <a:rPr lang="en-US" b="1" smtClean="0"/>
              <a:t>Group Effectiveness</a:t>
            </a:r>
          </a:p>
          <a:p>
            <a:pPr lvl="1" eaLnBrk="1" hangingPunct="1"/>
            <a:r>
              <a:rPr lang="en-US" sz="2600" b="1" smtClean="0"/>
              <a:t>Groups proceed through the stages of group development at different rates.  </a:t>
            </a:r>
          </a:p>
          <a:p>
            <a:pPr lvl="1" eaLnBrk="1" hangingPunct="1"/>
            <a:r>
              <a:rPr lang="en-US" sz="2600" b="1" smtClean="0"/>
              <a:t>Those with a strong sense of purpose and strategy rapidly achieve high performance and improve over time. </a:t>
            </a:r>
          </a:p>
          <a:p>
            <a:pPr lvl="1" eaLnBrk="1" hangingPunct="1"/>
            <a:r>
              <a:rPr lang="en-US" sz="2600" b="1" smtClean="0"/>
              <a:t>Similarly, groups that begin with a positive social focus appear to achieve the “performing” stage more rapidly. </a:t>
            </a:r>
          </a:p>
        </p:txBody>
      </p:sp>
      <p:sp>
        <p:nvSpPr>
          <p:cNvPr id="5" name="Footer Placeholder 4"/>
          <p:cNvSpPr>
            <a:spLocks noGrp="1"/>
          </p:cNvSpPr>
          <p:nvPr>
            <p:ph type="ftr" sz="quarter" idx="11"/>
          </p:nvPr>
        </p:nvSpPr>
        <p:spPr/>
        <p:txBody>
          <a:bodyPr/>
          <a:lstStyle/>
          <a:p>
            <a:pPr>
              <a:defRPr/>
            </a:pPr>
            <a:r>
              <a:rPr lang="en-US" dirty="0"/>
              <a:t>Copyright © 2013 Pearson Education, Inc. publishing as Prentice Hall</a:t>
            </a:r>
          </a:p>
        </p:txBody>
      </p:sp>
      <p:sp>
        <p:nvSpPr>
          <p:cNvPr id="6" name="Slide Number Placeholder 5"/>
          <p:cNvSpPr>
            <a:spLocks noGrp="1"/>
          </p:cNvSpPr>
          <p:nvPr>
            <p:ph type="sldNum" sz="quarter" idx="12"/>
          </p:nvPr>
        </p:nvSpPr>
        <p:spPr>
          <a:xfrm>
            <a:off x="8077200" y="6276975"/>
            <a:ext cx="609600" cy="365125"/>
          </a:xfrm>
        </p:spPr>
        <p:txBody>
          <a:bodyPr/>
          <a:lstStyle/>
          <a:p>
            <a:pPr>
              <a:defRPr/>
            </a:pPr>
            <a:r>
              <a:rPr lang="en-US" dirty="0"/>
              <a:t>8-</a:t>
            </a:r>
            <a:fld id="{5DB1A497-B260-439A-8216-5CEC854C9D3A}" type="slidenum">
              <a:rPr lang="en-US"/>
              <a:pPr>
                <a:defRPr/>
              </a:pPr>
              <a:t>7</a:t>
            </a:fld>
            <a:endParaRPr lang="en-US" dirty="0"/>
          </a:p>
        </p:txBody>
      </p:sp>
      <p:sp>
        <p:nvSpPr>
          <p:cNvPr id="17" name="Oval 16"/>
          <p:cNvSpPr/>
          <p:nvPr/>
        </p:nvSpPr>
        <p:spPr>
          <a:xfrm>
            <a:off x="271463" y="274638"/>
            <a:ext cx="1670050" cy="1143000"/>
          </a:xfrm>
          <a:prstGeom prst="ellipse">
            <a:avLst/>
          </a:prstGeom>
          <a:solidFill>
            <a:schemeClr val="accent2"/>
          </a:solidFill>
          <a:ln>
            <a:solidFill>
              <a:srgbClr val="FF6600"/>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 name="TextBox 17"/>
          <p:cNvSpPr txBox="1"/>
          <p:nvPr/>
        </p:nvSpPr>
        <p:spPr>
          <a:xfrm>
            <a:off x="528638" y="500063"/>
            <a:ext cx="1141412" cy="646112"/>
          </a:xfrm>
          <a:prstGeom prst="rect">
            <a:avLst/>
          </a:prstGeom>
          <a:noFill/>
          <a:effectLst>
            <a:outerShdw blurRad="50800" dist="38100" dir="2700000">
              <a:srgbClr val="000000">
                <a:alpha val="43000"/>
              </a:srgbClr>
            </a:outerShdw>
          </a:effectLst>
        </p:spPr>
        <p:txBody>
          <a:bodyPr>
            <a:spAutoFit/>
          </a:bodyPr>
          <a:lstStyle/>
          <a:p>
            <a:pPr algn="ctr" fontAlgn="auto">
              <a:spcBef>
                <a:spcPts val="0"/>
              </a:spcBef>
              <a:spcAft>
                <a:spcPts val="0"/>
              </a:spcAft>
              <a:defRPr/>
            </a:pPr>
            <a:r>
              <a:rPr lang="en-US" sz="3600" i="1" dirty="0">
                <a:latin typeface="Arial Narrow"/>
                <a:ea typeface="+mn-ea"/>
                <a:cs typeface="Arial Narrow"/>
              </a:rPr>
              <a:t>LO 2</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p:nvPr>
        </p:nvSpPr>
        <p:spPr>
          <a:xfrm>
            <a:off x="627063" y="0"/>
            <a:ext cx="8229600" cy="1438275"/>
          </a:xfrm>
        </p:spPr>
        <p:txBody>
          <a:bodyPr/>
          <a:lstStyle/>
          <a:p>
            <a:pPr eaLnBrk="1" hangingPunct="1"/>
            <a:r>
              <a:rPr lang="en-US" b="1" smtClean="0"/>
              <a:t>Identify the five stages of </a:t>
            </a:r>
            <a:br>
              <a:rPr lang="en-US" b="1" smtClean="0"/>
            </a:br>
            <a:r>
              <a:rPr lang="en-US" b="1" smtClean="0"/>
              <a:t>group development</a:t>
            </a:r>
          </a:p>
        </p:txBody>
      </p:sp>
      <p:sp>
        <p:nvSpPr>
          <p:cNvPr id="5" name="Footer Placeholder 4"/>
          <p:cNvSpPr>
            <a:spLocks noGrp="1"/>
          </p:cNvSpPr>
          <p:nvPr>
            <p:ph type="ftr" sz="quarter" idx="11"/>
          </p:nvPr>
        </p:nvSpPr>
        <p:spPr/>
        <p:txBody>
          <a:bodyPr/>
          <a:lstStyle/>
          <a:p>
            <a:pPr>
              <a:defRPr/>
            </a:pPr>
            <a:r>
              <a:rPr lang="en-US" dirty="0"/>
              <a:t>Copyright © 2013 Pearson Education, Inc. publishing as Prentice Hall</a:t>
            </a:r>
          </a:p>
        </p:txBody>
      </p:sp>
      <p:sp>
        <p:nvSpPr>
          <p:cNvPr id="6" name="Slide Number Placeholder 5"/>
          <p:cNvSpPr>
            <a:spLocks noGrp="1"/>
          </p:cNvSpPr>
          <p:nvPr>
            <p:ph type="sldNum" sz="quarter" idx="12"/>
          </p:nvPr>
        </p:nvSpPr>
        <p:spPr>
          <a:xfrm>
            <a:off x="8077200" y="6276975"/>
            <a:ext cx="609600" cy="365125"/>
          </a:xfrm>
        </p:spPr>
        <p:txBody>
          <a:bodyPr/>
          <a:lstStyle/>
          <a:p>
            <a:pPr>
              <a:defRPr/>
            </a:pPr>
            <a:r>
              <a:rPr lang="en-US" dirty="0"/>
              <a:t>8-</a:t>
            </a:r>
            <a:fld id="{E4EE5524-691B-456E-8C96-E97B4F644058}" type="slidenum">
              <a:rPr lang="en-US"/>
              <a:pPr>
                <a:defRPr/>
              </a:pPr>
              <a:t>8</a:t>
            </a:fld>
            <a:endParaRPr lang="en-US" dirty="0"/>
          </a:p>
        </p:txBody>
      </p:sp>
      <p:sp>
        <p:nvSpPr>
          <p:cNvPr id="17" name="Oval 16"/>
          <p:cNvSpPr/>
          <p:nvPr/>
        </p:nvSpPr>
        <p:spPr>
          <a:xfrm>
            <a:off x="271463" y="274638"/>
            <a:ext cx="1670050" cy="1143000"/>
          </a:xfrm>
          <a:prstGeom prst="ellipse">
            <a:avLst/>
          </a:prstGeom>
          <a:solidFill>
            <a:schemeClr val="accent2"/>
          </a:solidFill>
          <a:ln>
            <a:solidFill>
              <a:srgbClr val="FF6600"/>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 name="TextBox 17"/>
          <p:cNvSpPr txBox="1"/>
          <p:nvPr/>
        </p:nvSpPr>
        <p:spPr>
          <a:xfrm>
            <a:off x="528638" y="500063"/>
            <a:ext cx="1141412" cy="646112"/>
          </a:xfrm>
          <a:prstGeom prst="rect">
            <a:avLst/>
          </a:prstGeom>
          <a:noFill/>
          <a:effectLst>
            <a:outerShdw blurRad="50800" dist="38100" dir="2700000">
              <a:srgbClr val="000000">
                <a:alpha val="43000"/>
              </a:srgbClr>
            </a:outerShdw>
          </a:effectLst>
        </p:spPr>
        <p:txBody>
          <a:bodyPr>
            <a:spAutoFit/>
          </a:bodyPr>
          <a:lstStyle/>
          <a:p>
            <a:pPr algn="ctr" fontAlgn="auto">
              <a:spcBef>
                <a:spcPts val="0"/>
              </a:spcBef>
              <a:spcAft>
                <a:spcPts val="0"/>
              </a:spcAft>
              <a:defRPr/>
            </a:pPr>
            <a:r>
              <a:rPr lang="en-US" sz="3600" i="1" dirty="0">
                <a:latin typeface="Arial Narrow"/>
                <a:ea typeface="+mn-ea"/>
                <a:cs typeface="Arial Narrow"/>
              </a:rPr>
              <a:t>LO 2</a:t>
            </a:r>
          </a:p>
        </p:txBody>
      </p:sp>
      <p:pic>
        <p:nvPicPr>
          <p:cNvPr id="21510" name="Picture 3"/>
          <p:cNvPicPr>
            <a:picLocks noChangeAspect="1"/>
          </p:cNvPicPr>
          <p:nvPr/>
        </p:nvPicPr>
        <p:blipFill>
          <a:blip r:embed="rId3"/>
          <a:srcRect/>
          <a:stretch>
            <a:fillRect/>
          </a:stretch>
        </p:blipFill>
        <p:spPr bwMode="auto">
          <a:xfrm>
            <a:off x="1041400" y="2012950"/>
            <a:ext cx="7061200" cy="38433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p:cNvSpPr>
            <a:spLocks noGrp="1"/>
          </p:cNvSpPr>
          <p:nvPr>
            <p:ph type="title"/>
          </p:nvPr>
        </p:nvSpPr>
        <p:spPr>
          <a:xfrm>
            <a:off x="627063" y="0"/>
            <a:ext cx="8229600" cy="1438275"/>
          </a:xfrm>
        </p:spPr>
        <p:txBody>
          <a:bodyPr/>
          <a:lstStyle/>
          <a:p>
            <a:pPr eaLnBrk="1" hangingPunct="1"/>
            <a:r>
              <a:rPr lang="en-US" b="1" smtClean="0"/>
              <a:t>Show how role requirements</a:t>
            </a:r>
            <a:br>
              <a:rPr lang="en-US" b="1" smtClean="0"/>
            </a:br>
            <a:r>
              <a:rPr lang="en-US" b="1" smtClean="0"/>
              <a:t> change in different situations</a:t>
            </a:r>
          </a:p>
        </p:txBody>
      </p:sp>
      <p:sp>
        <p:nvSpPr>
          <p:cNvPr id="23554" name="Content Placeholder 13"/>
          <p:cNvSpPr>
            <a:spLocks noGrp="1"/>
          </p:cNvSpPr>
          <p:nvPr>
            <p:ph idx="1"/>
          </p:nvPr>
        </p:nvSpPr>
        <p:spPr>
          <a:xfrm>
            <a:off x="457200" y="1817688"/>
            <a:ext cx="8229600" cy="3962400"/>
          </a:xfrm>
        </p:spPr>
        <p:txBody>
          <a:bodyPr/>
          <a:lstStyle/>
          <a:p>
            <a:pPr eaLnBrk="1" hangingPunct="1"/>
            <a:r>
              <a:rPr lang="en-US" b="1" smtClean="0"/>
              <a:t>Role Properties: Roles</a:t>
            </a:r>
          </a:p>
          <a:p>
            <a:pPr lvl="1" eaLnBrk="1" hangingPunct="1"/>
            <a:r>
              <a:rPr lang="en-US" b="1" smtClean="0"/>
              <a:t>Role Identity</a:t>
            </a:r>
          </a:p>
          <a:p>
            <a:pPr lvl="1" eaLnBrk="1" hangingPunct="1"/>
            <a:r>
              <a:rPr lang="en-US" b="1" smtClean="0"/>
              <a:t>Role Perception</a:t>
            </a:r>
          </a:p>
          <a:p>
            <a:pPr lvl="1" eaLnBrk="1" hangingPunct="1"/>
            <a:r>
              <a:rPr lang="en-US" b="1" smtClean="0"/>
              <a:t>Role Expectations</a:t>
            </a:r>
          </a:p>
          <a:p>
            <a:pPr lvl="1" eaLnBrk="1" hangingPunct="1"/>
            <a:r>
              <a:rPr lang="en-US" b="1" smtClean="0"/>
              <a:t>Role Conflict</a:t>
            </a:r>
          </a:p>
        </p:txBody>
      </p:sp>
      <p:sp>
        <p:nvSpPr>
          <p:cNvPr id="5" name="Footer Placeholder 4"/>
          <p:cNvSpPr>
            <a:spLocks noGrp="1"/>
          </p:cNvSpPr>
          <p:nvPr>
            <p:ph type="ftr" sz="quarter" idx="11"/>
          </p:nvPr>
        </p:nvSpPr>
        <p:spPr/>
        <p:txBody>
          <a:bodyPr/>
          <a:lstStyle/>
          <a:p>
            <a:pPr>
              <a:defRPr/>
            </a:pPr>
            <a:r>
              <a:rPr lang="en-US" dirty="0"/>
              <a:t>Copyright © 2013 Pearson Education, Inc. publishing as Prentice Hall</a:t>
            </a:r>
          </a:p>
        </p:txBody>
      </p:sp>
      <p:sp>
        <p:nvSpPr>
          <p:cNvPr id="6" name="Slide Number Placeholder 5"/>
          <p:cNvSpPr>
            <a:spLocks noGrp="1"/>
          </p:cNvSpPr>
          <p:nvPr>
            <p:ph type="sldNum" sz="quarter" idx="12"/>
          </p:nvPr>
        </p:nvSpPr>
        <p:spPr>
          <a:xfrm>
            <a:off x="8077200" y="6276975"/>
            <a:ext cx="609600" cy="365125"/>
          </a:xfrm>
        </p:spPr>
        <p:txBody>
          <a:bodyPr/>
          <a:lstStyle/>
          <a:p>
            <a:pPr>
              <a:defRPr/>
            </a:pPr>
            <a:r>
              <a:rPr lang="en-US" dirty="0"/>
              <a:t>8-</a:t>
            </a:r>
            <a:fld id="{536B3C00-CB6D-49A8-8476-6FCA355FA627}" type="slidenum">
              <a:rPr lang="en-US"/>
              <a:pPr>
                <a:defRPr/>
              </a:pPr>
              <a:t>9</a:t>
            </a:fld>
            <a:endParaRPr lang="en-US" dirty="0"/>
          </a:p>
        </p:txBody>
      </p:sp>
      <p:sp>
        <p:nvSpPr>
          <p:cNvPr id="17" name="Oval 16"/>
          <p:cNvSpPr/>
          <p:nvPr/>
        </p:nvSpPr>
        <p:spPr>
          <a:xfrm>
            <a:off x="271463" y="274638"/>
            <a:ext cx="1670050" cy="1143000"/>
          </a:xfrm>
          <a:prstGeom prst="ellipse">
            <a:avLst/>
          </a:prstGeom>
          <a:solidFill>
            <a:schemeClr val="accent2"/>
          </a:solidFill>
          <a:ln>
            <a:solidFill>
              <a:srgbClr val="FF6600"/>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 name="TextBox 17"/>
          <p:cNvSpPr txBox="1"/>
          <p:nvPr/>
        </p:nvSpPr>
        <p:spPr>
          <a:xfrm>
            <a:off x="528638" y="500063"/>
            <a:ext cx="1141412" cy="646112"/>
          </a:xfrm>
          <a:prstGeom prst="rect">
            <a:avLst/>
          </a:prstGeom>
          <a:noFill/>
          <a:effectLst>
            <a:outerShdw blurRad="50800" dist="38100" dir="2700000">
              <a:srgbClr val="000000">
                <a:alpha val="43000"/>
              </a:srgbClr>
            </a:outerShdw>
          </a:effectLst>
        </p:spPr>
        <p:txBody>
          <a:bodyPr>
            <a:spAutoFit/>
          </a:bodyPr>
          <a:lstStyle/>
          <a:p>
            <a:pPr algn="ctr" fontAlgn="auto">
              <a:spcBef>
                <a:spcPts val="0"/>
              </a:spcBef>
              <a:spcAft>
                <a:spcPts val="0"/>
              </a:spcAft>
              <a:defRPr/>
            </a:pPr>
            <a:r>
              <a:rPr lang="en-US" sz="3600" i="1" dirty="0">
                <a:latin typeface="Arial Narrow"/>
                <a:ea typeface="+mn-ea"/>
                <a:cs typeface="Arial Narrow"/>
              </a:rPr>
              <a:t>LO 3</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Arial Narrow"/>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1892</TotalTime>
  <Words>2105</Words>
  <Application>Microsoft Office PowerPoint</Application>
  <PresentationFormat>On-screen Show (4:3)</PresentationFormat>
  <Paragraphs>335</Paragraphs>
  <Slides>35</Slides>
  <Notes>35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ＭＳ Ｐゴシック</vt:lpstr>
      <vt:lpstr>Arial</vt:lpstr>
      <vt:lpstr>Arial Narrow</vt:lpstr>
      <vt:lpstr>Calibri</vt:lpstr>
      <vt:lpstr>Perpetua Titling MT</vt:lpstr>
      <vt:lpstr>Office Theme</vt:lpstr>
      <vt:lpstr>Organizational Behavior 15th Ed</vt:lpstr>
      <vt:lpstr>Chapter 9 Learning Objectives</vt:lpstr>
      <vt:lpstr>Define group and differentiate between  different types of groups</vt:lpstr>
      <vt:lpstr>Define group and differentiate between  different types of groups</vt:lpstr>
      <vt:lpstr>Define group and differentiate between  different types of groups</vt:lpstr>
      <vt:lpstr>Identify the five stages of  group development</vt:lpstr>
      <vt:lpstr>Identify the five stages of  group development</vt:lpstr>
      <vt:lpstr>Identify the five stages of  group development</vt:lpstr>
      <vt:lpstr>Show how role requirements  change in different situations</vt:lpstr>
      <vt:lpstr>Demonstrate how norms and status  exert influence on an individual’s behavior</vt:lpstr>
      <vt:lpstr>Demonstrate how norms and status  exert influence on an individual’s behavior</vt:lpstr>
      <vt:lpstr>Demonstrate how norms and status  exert influence on an individual’s behavior</vt:lpstr>
      <vt:lpstr>Demonstrate how norms and status  exert influence on an individual’s behavior</vt:lpstr>
      <vt:lpstr>Demonstrate how norms and status  exert influence on an individual’s behavior</vt:lpstr>
      <vt:lpstr>Demonstrate how norms and status  exert influence on an individual’s behavior</vt:lpstr>
      <vt:lpstr>Show how size affects  group performance</vt:lpstr>
      <vt:lpstr>Contrast the benefits and  disadvantages of cohesive groups</vt:lpstr>
      <vt:lpstr>Understand the implications of  diversity for group effectiveness</vt:lpstr>
      <vt:lpstr>Understand the implications of  diversity for group effectiveness</vt:lpstr>
      <vt:lpstr>Contrast the strengths and  weaknesses of group decision-making</vt:lpstr>
      <vt:lpstr>Contrast the strengths and  weaknesses of group decision-making</vt:lpstr>
      <vt:lpstr>Contrast the strengths and  weaknesses of group decision-making</vt:lpstr>
      <vt:lpstr>Compare the effectiveness of interacting, brainstorming, nominal, and  electronic meeting groups</vt:lpstr>
      <vt:lpstr>Compare the effectiveness of interacting, brainstorming, nominal, and  electronic meeting groups</vt:lpstr>
      <vt:lpstr>Compare the effectiveness of interacting, brainstorming, nominal, and  electronic meeting groups</vt:lpstr>
      <vt:lpstr>Compare the effectiveness of interacting, brainstorming, nominal, and  electronic meeting groups</vt:lpstr>
      <vt:lpstr>Compare the effectiveness of interacting, brainstorming, nominal, and  electronic meeting groups</vt:lpstr>
      <vt:lpstr>Compare the effectiveness of interacting, brainstorming, nominal, and  electronic meeting groups</vt:lpstr>
      <vt:lpstr>Summary and implications  for managers</vt:lpstr>
      <vt:lpstr>Summary and Implications  for Managers</vt:lpstr>
      <vt:lpstr>Summary and Implications  for Managers</vt:lpstr>
      <vt:lpstr>Summary and Implications  for Managers</vt:lpstr>
      <vt:lpstr>Summary and Implications  for Managers</vt:lpstr>
      <vt:lpstr>Summary and Implications  for Managers</vt:lpstr>
      <vt:lpstr>PowerPoint Presentation</vt:lpstr>
    </vt:vector>
  </TitlesOfParts>
  <Company>UT Pan American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David Sturges</dc:creator>
  <cp:lastModifiedBy>IIM</cp:lastModifiedBy>
  <cp:revision>201</cp:revision>
  <dcterms:created xsi:type="dcterms:W3CDTF">2012-01-08T16:13:10Z</dcterms:created>
  <dcterms:modified xsi:type="dcterms:W3CDTF">2020-05-30T12:00:14Z</dcterms:modified>
</cp:coreProperties>
</file>