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3" r:id="rId1"/>
  </p:sldMasterIdLst>
  <p:notesMasterIdLst>
    <p:notesMasterId r:id="rId50"/>
  </p:notesMasterIdLst>
  <p:handoutMasterIdLst>
    <p:handoutMasterId r:id="rId51"/>
  </p:handoutMasterIdLst>
  <p:sldIdLst>
    <p:sldId id="256" r:id="rId2"/>
    <p:sldId id="308"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 id="345" r:id="rId38"/>
    <p:sldId id="347" r:id="rId39"/>
    <p:sldId id="346" r:id="rId40"/>
    <p:sldId id="344" r:id="rId41"/>
    <p:sldId id="348" r:id="rId42"/>
    <p:sldId id="349" r:id="rId43"/>
    <p:sldId id="350" r:id="rId44"/>
    <p:sldId id="351" r:id="rId45"/>
    <p:sldId id="352" r:id="rId46"/>
    <p:sldId id="353" r:id="rId47"/>
    <p:sldId id="354" r:id="rId48"/>
    <p:sldId id="294" r:id="rId4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mn-ea"/>
        <a:cs typeface="Arial" charset="0"/>
      </a:defRPr>
    </a:lvl1pPr>
    <a:lvl2pPr marL="457200" algn="l" defTabSz="457200" rtl="0" fontAlgn="base">
      <a:spcBef>
        <a:spcPct val="0"/>
      </a:spcBef>
      <a:spcAft>
        <a:spcPct val="0"/>
      </a:spcAft>
      <a:defRPr kern="1200">
        <a:solidFill>
          <a:schemeClr val="tx1"/>
        </a:solidFill>
        <a:latin typeface="Arial" charset="0"/>
        <a:ea typeface="+mn-ea"/>
        <a:cs typeface="Arial" charset="0"/>
      </a:defRPr>
    </a:lvl2pPr>
    <a:lvl3pPr marL="914400" algn="l" defTabSz="457200" rtl="0" fontAlgn="base">
      <a:spcBef>
        <a:spcPct val="0"/>
      </a:spcBef>
      <a:spcAft>
        <a:spcPct val="0"/>
      </a:spcAft>
      <a:defRPr kern="1200">
        <a:solidFill>
          <a:schemeClr val="tx1"/>
        </a:solidFill>
        <a:latin typeface="Arial" charset="0"/>
        <a:ea typeface="+mn-ea"/>
        <a:cs typeface="Arial" charset="0"/>
      </a:defRPr>
    </a:lvl3pPr>
    <a:lvl4pPr marL="1371600" algn="l" defTabSz="457200" rtl="0" fontAlgn="base">
      <a:spcBef>
        <a:spcPct val="0"/>
      </a:spcBef>
      <a:spcAft>
        <a:spcPct val="0"/>
      </a:spcAft>
      <a:defRPr kern="1200">
        <a:solidFill>
          <a:schemeClr val="tx1"/>
        </a:solidFill>
        <a:latin typeface="Arial" charset="0"/>
        <a:ea typeface="+mn-ea"/>
        <a:cs typeface="Arial" charset="0"/>
      </a:defRPr>
    </a:lvl4pPr>
    <a:lvl5pPr marL="1828800" algn="l" defTabSz="457200"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6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0" autoAdjust="0"/>
    <p:restoredTop sz="78713" autoAdjust="0"/>
  </p:normalViewPr>
  <p:slideViewPr>
    <p:cSldViewPr snapToGrid="0" snapToObjects="1">
      <p:cViewPr varScale="1">
        <p:scale>
          <a:sx n="91" d="100"/>
          <a:sy n="91" d="100"/>
        </p:scale>
        <p:origin x="2184" y="78"/>
      </p:cViewPr>
      <p:guideLst>
        <p:guide orient="horz" pos="2160"/>
        <p:guide pos="2880"/>
      </p:guideLst>
    </p:cSldViewPr>
  </p:slideViewPr>
  <p:outlineViewPr>
    <p:cViewPr>
      <p:scale>
        <a:sx n="33" d="100"/>
        <a:sy n="33" d="100"/>
      </p:scale>
      <p:origin x="0" y="459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0A70D6A-DC65-4E58-B3ED-9CC2E47F87E5}" type="datetimeFigureOut">
              <a:rPr lang="en-US"/>
              <a:pPr>
                <a:defRPr/>
              </a:pPr>
              <a:t>30-May-20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43BE0A2C-9498-4103-8DBD-55B29152B398}"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FE441874-98D1-4B10-B006-0BF1F15F6030}" type="datetimeFigureOut">
              <a:rPr lang="en-US"/>
              <a:pPr>
                <a:defRPr/>
              </a:pPr>
              <a:t>30-May-20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67C43991-1031-4AC6-AD7F-0FD1C6391160}"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mn-ea"/>
        <a:cs typeface="+mn-cs"/>
      </a:defRPr>
    </a:lvl1pPr>
    <a:lvl2pPr marL="457200" algn="l" defTabSz="457200" rtl="0" fontAlgn="base">
      <a:spcBef>
        <a:spcPct val="30000"/>
      </a:spcBef>
      <a:spcAft>
        <a:spcPct val="0"/>
      </a:spcAft>
      <a:defRPr sz="1200" kern="1200">
        <a:solidFill>
          <a:schemeClr val="tx1"/>
        </a:solidFill>
        <a:latin typeface="+mn-lt"/>
        <a:ea typeface="+mn-ea"/>
        <a:cs typeface="+mn-cs"/>
      </a:defRPr>
    </a:lvl2pPr>
    <a:lvl3pPr marL="914400" algn="l" defTabSz="457200" rtl="0" fontAlgn="base">
      <a:spcBef>
        <a:spcPct val="30000"/>
      </a:spcBef>
      <a:spcAft>
        <a:spcPct val="0"/>
      </a:spcAft>
      <a:defRPr sz="1200" kern="1200">
        <a:solidFill>
          <a:schemeClr val="tx1"/>
        </a:solidFill>
        <a:latin typeface="+mn-lt"/>
        <a:ea typeface="+mn-ea"/>
        <a:cs typeface="+mn-cs"/>
      </a:defRPr>
    </a:lvl3pPr>
    <a:lvl4pPr marL="1371600" algn="l" defTabSz="457200" rtl="0" fontAlgn="base">
      <a:spcBef>
        <a:spcPct val="30000"/>
      </a:spcBef>
      <a:spcAft>
        <a:spcPct val="0"/>
      </a:spcAft>
      <a:defRPr sz="1200" kern="1200">
        <a:solidFill>
          <a:schemeClr val="tx1"/>
        </a:solidFill>
        <a:latin typeface="+mn-lt"/>
        <a:ea typeface="+mn-ea"/>
        <a:cs typeface="+mn-cs"/>
      </a:defRPr>
    </a:lvl4pPr>
    <a:lvl5pPr marL="1828800" algn="l" defTabSz="457200" rtl="0" fontAlgn="base">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63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48D0400-E95E-4A71-B21A-9DE293DD6344}" type="slidenum">
              <a:rPr lang="en-US">
                <a:cs typeface="Arial" charset="0"/>
              </a:rPr>
              <a:pPr fontAlgn="base">
                <a:spcBef>
                  <a:spcPct val="0"/>
                </a:spcBef>
                <a:spcAft>
                  <a:spcPct val="0"/>
                </a:spcAft>
              </a:pPr>
              <a:t>1</a:t>
            </a:fld>
            <a:endParaRPr lang="en-US">
              <a:cs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smtClean="0"/>
              <a:t> </a:t>
            </a:r>
          </a:p>
          <a:p>
            <a:pPr>
              <a:spcBef>
                <a:spcPct val="0"/>
              </a:spcBef>
            </a:pPr>
            <a:endParaRPr lang="en-US" smtClean="0"/>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A129160-0302-4818-A619-40D7CB1097D8}" type="slidenum">
              <a:rPr lang="en-US">
                <a:cs typeface="Arial" charset="0"/>
              </a:rPr>
              <a:pPr fontAlgn="base">
                <a:spcBef>
                  <a:spcPct val="0"/>
                </a:spcBef>
                <a:spcAft>
                  <a:spcPct val="0"/>
                </a:spcAft>
              </a:pPr>
              <a:t>10</a:t>
            </a:fld>
            <a:endParaRPr lang="en-US">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368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FAB504-636A-4A6C-A401-E6E87B8916C8}" type="slidenum">
              <a:rPr lang="en-US">
                <a:cs typeface="Arial" charset="0"/>
              </a:rPr>
              <a:pPr fontAlgn="base">
                <a:spcBef>
                  <a:spcPct val="0"/>
                </a:spcBef>
                <a:spcAft>
                  <a:spcPct val="0"/>
                </a:spcAft>
              </a:pPr>
              <a:t>11</a:t>
            </a:fld>
            <a:endParaRPr lang="en-US">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p:cNvSpPr>
            <a:spLocks noGrp="1" noRot="1" noChangeAspect="1"/>
          </p:cNvSpPr>
          <p:nvPr>
            <p:ph type="sldImg"/>
          </p:nvPr>
        </p:nvSpPr>
        <p:spPr bwMode="auto">
          <a:noFill/>
          <a:ln>
            <a:solidFill>
              <a:srgbClr val="000000"/>
            </a:solidFill>
            <a:miter lim="800000"/>
            <a:headEnd/>
            <a:tailEnd/>
          </a:ln>
        </p:spPr>
      </p:sp>
      <p:sp>
        <p:nvSpPr>
          <p:cNvPr id="389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389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7FABDF-9A83-4F24-96FE-A8F73530CBAA}" type="slidenum">
              <a:rPr lang="en-US">
                <a:cs typeface="Arial" charset="0"/>
              </a:rPr>
              <a:pPr fontAlgn="base">
                <a:spcBef>
                  <a:spcPct val="0"/>
                </a:spcBef>
                <a:spcAft>
                  <a:spcPct val="0"/>
                </a:spcAft>
              </a:pPr>
              <a:t>12</a:t>
            </a:fld>
            <a:endParaRPr lang="en-US">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p:cNvSpPr>
            <a:spLocks noGrp="1" noRot="1" noChangeAspect="1"/>
          </p:cNvSpPr>
          <p:nvPr>
            <p:ph type="sldImg"/>
          </p:nvPr>
        </p:nvSpPr>
        <p:spPr bwMode="auto">
          <a:noFill/>
          <a:ln>
            <a:solidFill>
              <a:srgbClr val="000000"/>
            </a:solidFill>
            <a:miter lim="800000"/>
            <a:headEnd/>
            <a:tailEnd/>
          </a:ln>
        </p:spPr>
      </p:sp>
      <p:sp>
        <p:nvSpPr>
          <p:cNvPr id="409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09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2A0106-C70C-4160-9475-DDC3A03F2F40}" type="slidenum">
              <a:rPr lang="en-US">
                <a:cs typeface="Arial" charset="0"/>
              </a:rPr>
              <a:pPr fontAlgn="base">
                <a:spcBef>
                  <a:spcPct val="0"/>
                </a:spcBef>
                <a:spcAft>
                  <a:spcPct val="0"/>
                </a:spcAft>
              </a:pPr>
              <a:t>13</a:t>
            </a:fld>
            <a:endParaRPr lang="en-US">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p:cNvSpPr>
            <a:spLocks noGrp="1" noRot="1" noChangeAspect="1"/>
          </p:cNvSpPr>
          <p:nvPr>
            <p:ph type="sldImg"/>
          </p:nvPr>
        </p:nvSpPr>
        <p:spPr bwMode="auto">
          <a:noFill/>
          <a:ln>
            <a:solidFill>
              <a:srgbClr val="000000"/>
            </a:solidFill>
            <a:miter lim="800000"/>
            <a:headEnd/>
            <a:tailEnd/>
          </a:ln>
        </p:spPr>
      </p:sp>
      <p:sp>
        <p:nvSpPr>
          <p:cNvPr id="430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30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4BB2D35-0FBE-41F2-B481-F22894E909D5}" type="slidenum">
              <a:rPr lang="en-US">
                <a:cs typeface="Arial" charset="0"/>
              </a:rPr>
              <a:pPr fontAlgn="base">
                <a:spcBef>
                  <a:spcPct val="0"/>
                </a:spcBef>
                <a:spcAft>
                  <a:spcPct val="0"/>
                </a:spcAft>
              </a:pPr>
              <a:t>14</a:t>
            </a:fld>
            <a:endParaRPr lang="en-US">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p:cNvSpPr>
            <a:spLocks noGrp="1" noRot="1" noChangeAspect="1"/>
          </p:cNvSpPr>
          <p:nvPr>
            <p:ph type="sldImg"/>
          </p:nvPr>
        </p:nvSpPr>
        <p:spPr bwMode="auto">
          <a:noFill/>
          <a:ln>
            <a:solidFill>
              <a:srgbClr val="000000"/>
            </a:solidFill>
            <a:miter lim="800000"/>
            <a:headEnd/>
            <a:tailEnd/>
          </a:ln>
        </p:spPr>
      </p:sp>
      <p:sp>
        <p:nvSpPr>
          <p:cNvPr id="450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50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441BAF-DDDA-477C-AB25-71B656BEDDCC}" type="slidenum">
              <a:rPr lang="en-US">
                <a:cs typeface="Arial" charset="0"/>
              </a:rPr>
              <a:pPr fontAlgn="base">
                <a:spcBef>
                  <a:spcPct val="0"/>
                </a:spcBef>
                <a:spcAft>
                  <a:spcPct val="0"/>
                </a:spcAft>
              </a:pPr>
              <a:t>15</a:t>
            </a:fld>
            <a:endParaRPr lang="en-US">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9159411-93FF-42DA-B385-4312D033AAE3}" type="slidenum">
              <a:rPr lang="en-US">
                <a:cs typeface="Arial" charset="0"/>
              </a:rPr>
              <a:pPr fontAlgn="base">
                <a:spcBef>
                  <a:spcPct val="0"/>
                </a:spcBef>
                <a:spcAft>
                  <a:spcPct val="0"/>
                </a:spcAft>
              </a:pPr>
              <a:t>16</a:t>
            </a:fld>
            <a:endParaRPr lang="en-US">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p:cNvSpPr>
            <a:spLocks noGrp="1" noRot="1" noChangeAspect="1"/>
          </p:cNvSpPr>
          <p:nvPr>
            <p:ph type="sldImg"/>
          </p:nvPr>
        </p:nvSpPr>
        <p:spPr bwMode="auto">
          <a:noFill/>
          <a:ln>
            <a:solidFill>
              <a:srgbClr val="000000"/>
            </a:solidFill>
            <a:miter lim="800000"/>
            <a:headEnd/>
            <a:tailEnd/>
          </a:ln>
        </p:spPr>
      </p:sp>
      <p:sp>
        <p:nvSpPr>
          <p:cNvPr id="491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91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DD8126B-80D5-46AA-901A-02551CFB6371}" type="slidenum">
              <a:rPr lang="en-US">
                <a:cs typeface="Arial" charset="0"/>
              </a:rPr>
              <a:pPr fontAlgn="base">
                <a:spcBef>
                  <a:spcPct val="0"/>
                </a:spcBef>
                <a:spcAft>
                  <a:spcPct val="0"/>
                </a:spcAft>
              </a:pPr>
              <a:t>17</a:t>
            </a:fld>
            <a:endParaRPr lang="en-US">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p:cNvSpPr>
            <a:spLocks noGrp="1" noRot="1" noChangeAspect="1"/>
          </p:cNvSpPr>
          <p:nvPr>
            <p:ph type="sldImg"/>
          </p:nvPr>
        </p:nvSpPr>
        <p:spPr bwMode="auto">
          <a:noFill/>
          <a:ln>
            <a:solidFill>
              <a:srgbClr val="000000"/>
            </a:solidFill>
            <a:miter lim="800000"/>
            <a:headEnd/>
            <a:tailEnd/>
          </a:ln>
        </p:spPr>
      </p:sp>
      <p:sp>
        <p:nvSpPr>
          <p:cNvPr id="512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12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CA1316F-8E5A-4A9F-B369-56EC92B5D72B}" type="slidenum">
              <a:rPr lang="en-US">
                <a:cs typeface="Arial" charset="0"/>
              </a:rPr>
              <a:pPr fontAlgn="base">
                <a:spcBef>
                  <a:spcPct val="0"/>
                </a:spcBef>
                <a:spcAft>
                  <a:spcPct val="0"/>
                </a:spcAft>
              </a:pPr>
              <a:t>18</a:t>
            </a:fld>
            <a:endParaRPr lang="en-US">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p:cNvSpPr>
            <a:spLocks noGrp="1" noRot="1" noChangeAspect="1"/>
          </p:cNvSpPr>
          <p:nvPr>
            <p:ph type="sldImg"/>
          </p:nvPr>
        </p:nvSpPr>
        <p:spPr bwMode="auto">
          <a:noFill/>
          <a:ln>
            <a:solidFill>
              <a:srgbClr val="000000"/>
            </a:solidFill>
            <a:miter lim="800000"/>
            <a:headEnd/>
            <a:tailEnd/>
          </a:ln>
        </p:spPr>
      </p:sp>
      <p:sp>
        <p:nvSpPr>
          <p:cNvPr id="532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32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318E52E-5A7C-4905-AA1D-1049D8797AB5}" type="slidenum">
              <a:rPr lang="en-US">
                <a:cs typeface="Arial" charset="0"/>
              </a:rPr>
              <a:pPr fontAlgn="base">
                <a:spcBef>
                  <a:spcPct val="0"/>
                </a:spcBef>
                <a:spcAft>
                  <a:spcPct val="0"/>
                </a:spcAft>
              </a:pPr>
              <a:t>19</a:t>
            </a:fld>
            <a:endParaRPr lang="en-US">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84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DC69DF4-ACCD-4F4F-9866-AC3B103759CB}" type="slidenum">
              <a:rPr lang="en-US">
                <a:cs typeface="Arial" charset="0"/>
              </a:rPr>
              <a:pPr fontAlgn="base">
                <a:spcBef>
                  <a:spcPct val="0"/>
                </a:spcBef>
                <a:spcAft>
                  <a:spcPct val="0"/>
                </a:spcAft>
              </a:pPr>
              <a:t>2</a:t>
            </a:fld>
            <a:endParaRPr lang="en-US">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52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CEC8DF6-3EA3-47D4-8E0F-D429A3C1457A}" type="slidenum">
              <a:rPr lang="en-US">
                <a:cs typeface="Arial" charset="0"/>
              </a:rPr>
              <a:pPr fontAlgn="base">
                <a:spcBef>
                  <a:spcPct val="0"/>
                </a:spcBef>
                <a:spcAft>
                  <a:spcPct val="0"/>
                </a:spcAft>
              </a:pPr>
              <a:t>20</a:t>
            </a:fld>
            <a:endParaRPr lang="en-US">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p:cNvSpPr>
            <a:spLocks noGrp="1" noRot="1" noChangeAspect="1"/>
          </p:cNvSpPr>
          <p:nvPr>
            <p:ph type="sldImg"/>
          </p:nvPr>
        </p:nvSpPr>
        <p:spPr bwMode="auto">
          <a:noFill/>
          <a:ln>
            <a:solidFill>
              <a:srgbClr val="000000"/>
            </a:solidFill>
            <a:miter lim="800000"/>
            <a:headEnd/>
            <a:tailEnd/>
          </a:ln>
        </p:spPr>
      </p:sp>
      <p:sp>
        <p:nvSpPr>
          <p:cNvPr id="573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73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8DE112E-768D-483F-B6EF-4374CABAA089}" type="slidenum">
              <a:rPr lang="en-US">
                <a:cs typeface="Arial" charset="0"/>
              </a:rPr>
              <a:pPr fontAlgn="base">
                <a:spcBef>
                  <a:spcPct val="0"/>
                </a:spcBef>
                <a:spcAft>
                  <a:spcPct val="0"/>
                </a:spcAft>
              </a:pPr>
              <a:t>21</a:t>
            </a:fld>
            <a:endParaRPr lang="en-US">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p:cNvSpPr>
            <a:spLocks noGrp="1" noRot="1" noChangeAspect="1"/>
          </p:cNvSpPr>
          <p:nvPr>
            <p:ph type="sldImg"/>
          </p:nvPr>
        </p:nvSpPr>
        <p:spPr bwMode="auto">
          <a:noFill/>
          <a:ln>
            <a:solidFill>
              <a:srgbClr val="000000"/>
            </a:solidFill>
            <a:miter lim="800000"/>
            <a:headEnd/>
            <a:tailEnd/>
          </a:ln>
        </p:spPr>
      </p:sp>
      <p:sp>
        <p:nvSpPr>
          <p:cNvPr id="593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593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C5D70E-C583-4E68-AAEC-D33FFC201C1C}" type="slidenum">
              <a:rPr lang="en-US">
                <a:cs typeface="Arial" charset="0"/>
              </a:rPr>
              <a:pPr fontAlgn="base">
                <a:spcBef>
                  <a:spcPct val="0"/>
                </a:spcBef>
                <a:spcAft>
                  <a:spcPct val="0"/>
                </a:spcAft>
              </a:pPr>
              <a:t>22</a:t>
            </a:fld>
            <a:endParaRPr lang="en-US">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p:cNvSpPr>
            <a:spLocks noGrp="1" noRot="1" noChangeAspect="1"/>
          </p:cNvSpPr>
          <p:nvPr>
            <p:ph type="sldImg"/>
          </p:nvPr>
        </p:nvSpPr>
        <p:spPr bwMode="auto">
          <a:noFill/>
          <a:ln>
            <a:solidFill>
              <a:srgbClr val="000000"/>
            </a:solidFill>
            <a:miter lim="800000"/>
            <a:headEnd/>
            <a:tailEnd/>
          </a:ln>
        </p:spPr>
      </p:sp>
      <p:sp>
        <p:nvSpPr>
          <p:cNvPr id="614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14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F9C1FF2-FF27-445E-9E40-946296551E1D}" type="slidenum">
              <a:rPr lang="en-US">
                <a:cs typeface="Arial" charset="0"/>
              </a:rPr>
              <a:pPr fontAlgn="base">
                <a:spcBef>
                  <a:spcPct val="0"/>
                </a:spcBef>
                <a:spcAft>
                  <a:spcPct val="0"/>
                </a:spcAft>
              </a:pPr>
              <a:t>23</a:t>
            </a:fld>
            <a:endParaRPr lang="en-US">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p:cNvSpPr>
            <a:spLocks noGrp="1" noRot="1" noChangeAspect="1"/>
          </p:cNvSpPr>
          <p:nvPr>
            <p:ph type="sldImg"/>
          </p:nvPr>
        </p:nvSpPr>
        <p:spPr bwMode="auto">
          <a:noFill/>
          <a:ln>
            <a:solidFill>
              <a:srgbClr val="000000"/>
            </a:solidFill>
            <a:miter lim="800000"/>
            <a:headEnd/>
            <a:tailEnd/>
          </a:ln>
        </p:spPr>
      </p:sp>
      <p:sp>
        <p:nvSpPr>
          <p:cNvPr id="634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34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507A786-39FA-47B8-B494-736022E0C1DD}" type="slidenum">
              <a:rPr lang="en-US">
                <a:cs typeface="Arial" charset="0"/>
              </a:rPr>
              <a:pPr fontAlgn="base">
                <a:spcBef>
                  <a:spcPct val="0"/>
                </a:spcBef>
                <a:spcAft>
                  <a:spcPct val="0"/>
                </a:spcAft>
              </a:pPr>
              <a:t>24</a:t>
            </a:fld>
            <a:endParaRPr lang="en-US">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p:cNvSpPr>
            <a:spLocks noGrp="1" noRot="1" noChangeAspect="1"/>
          </p:cNvSpPr>
          <p:nvPr>
            <p:ph type="sldImg"/>
          </p:nvPr>
        </p:nvSpPr>
        <p:spPr bwMode="auto">
          <a:noFill/>
          <a:ln>
            <a:solidFill>
              <a:srgbClr val="000000"/>
            </a:solidFill>
            <a:miter lim="800000"/>
            <a:headEnd/>
            <a:tailEnd/>
          </a:ln>
        </p:spPr>
      </p:sp>
      <p:sp>
        <p:nvSpPr>
          <p:cNvPr id="6553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553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BBF40D4-8469-45CA-B839-EEABAFB89DCF}" type="slidenum">
              <a:rPr lang="en-US">
                <a:cs typeface="Arial" charset="0"/>
              </a:rPr>
              <a:pPr fontAlgn="base">
                <a:spcBef>
                  <a:spcPct val="0"/>
                </a:spcBef>
                <a:spcAft>
                  <a:spcPct val="0"/>
                </a:spcAft>
              </a:pPr>
              <a:t>25</a:t>
            </a:fld>
            <a:endParaRPr lang="en-US">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p:cNvSpPr>
            <a:spLocks noGrp="1" noRot="1" noChangeAspect="1"/>
          </p:cNvSpPr>
          <p:nvPr>
            <p:ph type="sldImg"/>
          </p:nvPr>
        </p:nvSpPr>
        <p:spPr bwMode="auto">
          <a:noFill/>
          <a:ln>
            <a:solidFill>
              <a:srgbClr val="000000"/>
            </a:solidFill>
            <a:miter lim="800000"/>
            <a:headEnd/>
            <a:tailEnd/>
          </a:ln>
        </p:spPr>
      </p:sp>
      <p:sp>
        <p:nvSpPr>
          <p:cNvPr id="675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675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7A6AED9-CD10-4DCC-9C3A-9908DA2718FE}" type="slidenum">
              <a:rPr lang="en-US">
                <a:cs typeface="Arial" charset="0"/>
              </a:rPr>
              <a:pPr fontAlgn="base">
                <a:spcBef>
                  <a:spcPct val="0"/>
                </a:spcBef>
                <a:spcAft>
                  <a:spcPct val="0"/>
                </a:spcAft>
              </a:pPr>
              <a:t>26</a:t>
            </a:fld>
            <a:endParaRPr lang="en-US">
              <a:cs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p:cNvSpPr>
            <a:spLocks noGrp="1" noRot="1" noChangeAspect="1"/>
          </p:cNvSpPr>
          <p:nvPr>
            <p:ph type="sldImg"/>
          </p:nvPr>
        </p:nvSpPr>
        <p:spPr bwMode="auto">
          <a:noFill/>
          <a:ln>
            <a:solidFill>
              <a:srgbClr val="000000"/>
            </a:solidFill>
            <a:miter lim="800000"/>
            <a:headEnd/>
            <a:tailEnd/>
          </a:ln>
        </p:spPr>
      </p:sp>
      <p:sp>
        <p:nvSpPr>
          <p:cNvPr id="6963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6963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8CA7D99-6004-4A92-A8AC-FB2F6884E3A8}" type="slidenum">
              <a:rPr lang="en-US">
                <a:cs typeface="Arial" charset="0"/>
              </a:rPr>
              <a:pPr fontAlgn="base">
                <a:spcBef>
                  <a:spcPct val="0"/>
                </a:spcBef>
                <a:spcAft>
                  <a:spcPct val="0"/>
                </a:spcAft>
              </a:pPr>
              <a:t>27</a:t>
            </a:fld>
            <a:endParaRPr lang="en-US">
              <a:cs typeface="Arial"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p:cNvSpPr>
            <a:spLocks noGrp="1" noRot="1" noChangeAspect="1"/>
          </p:cNvSpPr>
          <p:nvPr>
            <p:ph type="sldImg"/>
          </p:nvPr>
        </p:nvSpPr>
        <p:spPr bwMode="auto">
          <a:noFill/>
          <a:ln>
            <a:solidFill>
              <a:srgbClr val="000000"/>
            </a:solidFill>
            <a:miter lim="800000"/>
            <a:headEnd/>
            <a:tailEnd/>
          </a:ln>
        </p:spPr>
      </p:sp>
      <p:sp>
        <p:nvSpPr>
          <p:cNvPr id="716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2800" smtClean="0"/>
          </a:p>
        </p:txBody>
      </p:sp>
      <p:sp>
        <p:nvSpPr>
          <p:cNvPr id="716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AF294B3-88D3-480F-8220-2B25D7914216}" type="slidenum">
              <a:rPr lang="en-US">
                <a:cs typeface="Arial" charset="0"/>
              </a:rPr>
              <a:pPr fontAlgn="base">
                <a:spcBef>
                  <a:spcPct val="0"/>
                </a:spcBef>
                <a:spcAft>
                  <a:spcPct val="0"/>
                </a:spcAft>
              </a:pPr>
              <a:t>28</a:t>
            </a:fld>
            <a:endParaRPr lang="en-US">
              <a:cs typeface="Arial"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Image Placeholder 1"/>
          <p:cNvSpPr>
            <a:spLocks noGrp="1" noRot="1" noChangeAspect="1"/>
          </p:cNvSpPr>
          <p:nvPr>
            <p:ph type="sldImg"/>
          </p:nvPr>
        </p:nvSpPr>
        <p:spPr bwMode="auto">
          <a:noFill/>
          <a:ln>
            <a:solidFill>
              <a:srgbClr val="000000"/>
            </a:solidFill>
            <a:miter lim="800000"/>
            <a:headEnd/>
            <a:tailEnd/>
          </a:ln>
        </p:spPr>
      </p:sp>
      <p:sp>
        <p:nvSpPr>
          <p:cNvPr id="737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4000" smtClean="0"/>
          </a:p>
        </p:txBody>
      </p:sp>
      <p:sp>
        <p:nvSpPr>
          <p:cNvPr id="737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9D76DA8-3541-4E24-9BBA-6773E281C843}" type="slidenum">
              <a:rPr lang="en-US">
                <a:cs typeface="Arial" charset="0"/>
              </a:rPr>
              <a:pPr fontAlgn="base">
                <a:spcBef>
                  <a:spcPct val="0"/>
                </a:spcBef>
                <a:spcAft>
                  <a:spcPct val="0"/>
                </a:spcAft>
              </a:pPr>
              <a:t>29</a:t>
            </a:fld>
            <a:endParaRPr lang="en-US">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p:cNvSpPr>
            <a:spLocks noGrp="1" noRot="1" noChangeAspect="1"/>
          </p:cNvSpPr>
          <p:nvPr>
            <p:ph type="sldImg"/>
          </p:nvPr>
        </p:nvSpPr>
        <p:spPr bwMode="auto">
          <a:noFill/>
          <a:ln>
            <a:solidFill>
              <a:srgbClr val="000000"/>
            </a:solidFill>
            <a:miter lim="800000"/>
            <a:headEnd/>
            <a:tailEnd/>
          </a:ln>
        </p:spPr>
      </p:sp>
      <p:sp>
        <p:nvSpPr>
          <p:cNvPr id="2048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t>
            </a:r>
          </a:p>
          <a:p>
            <a:pPr>
              <a:spcBef>
                <a:spcPct val="0"/>
              </a:spcBef>
            </a:pPr>
            <a:endParaRPr lang="en-US" smtClean="0"/>
          </a:p>
        </p:txBody>
      </p:sp>
      <p:sp>
        <p:nvSpPr>
          <p:cNvPr id="2048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DD9F6C4-4D4E-4718-8A4F-E772B329E3ED}" type="slidenum">
              <a:rPr lang="en-US">
                <a:cs typeface="Arial" charset="0"/>
              </a:rPr>
              <a:pPr fontAlgn="base">
                <a:spcBef>
                  <a:spcPct val="0"/>
                </a:spcBef>
                <a:spcAft>
                  <a:spcPct val="0"/>
                </a:spcAft>
              </a:pPr>
              <a:t>3</a:t>
            </a:fld>
            <a:endParaRPr lang="en-US">
              <a:cs typeface="Arial"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p:cNvSpPr>
            <a:spLocks noGrp="1" noRot="1" noChangeAspect="1"/>
          </p:cNvSpPr>
          <p:nvPr>
            <p:ph type="sldImg"/>
          </p:nvPr>
        </p:nvSpPr>
        <p:spPr bwMode="auto">
          <a:noFill/>
          <a:ln>
            <a:solidFill>
              <a:srgbClr val="000000"/>
            </a:solidFill>
            <a:miter lim="800000"/>
            <a:headEnd/>
            <a:tailEnd/>
          </a:ln>
        </p:spPr>
      </p:sp>
      <p:sp>
        <p:nvSpPr>
          <p:cNvPr id="757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57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EF60879A-5FA5-439D-8C27-E47D32492149}" type="slidenum">
              <a:rPr lang="en-US">
                <a:cs typeface="Arial" charset="0"/>
              </a:rPr>
              <a:pPr fontAlgn="base">
                <a:spcBef>
                  <a:spcPct val="0"/>
                </a:spcBef>
                <a:spcAft>
                  <a:spcPct val="0"/>
                </a:spcAft>
              </a:pPr>
              <a:t>30</a:t>
            </a:fld>
            <a:endParaRPr lang="en-US">
              <a:cs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p:cNvSpPr>
            <a:spLocks noGrp="1" noRot="1" noChangeAspect="1"/>
          </p:cNvSpPr>
          <p:nvPr>
            <p:ph type="sldImg"/>
          </p:nvPr>
        </p:nvSpPr>
        <p:spPr bwMode="auto">
          <a:noFill/>
          <a:ln>
            <a:solidFill>
              <a:srgbClr val="000000"/>
            </a:solidFill>
            <a:miter lim="800000"/>
            <a:headEnd/>
            <a:tailEnd/>
          </a:ln>
        </p:spPr>
      </p:sp>
      <p:sp>
        <p:nvSpPr>
          <p:cNvPr id="778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78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27B1FD2D-A951-4B3C-9C9D-2AA4C7414171}" type="slidenum">
              <a:rPr lang="en-US">
                <a:cs typeface="Arial" charset="0"/>
              </a:rPr>
              <a:pPr fontAlgn="base">
                <a:spcBef>
                  <a:spcPct val="0"/>
                </a:spcBef>
                <a:spcAft>
                  <a:spcPct val="0"/>
                </a:spcAft>
              </a:pPr>
              <a:t>31</a:t>
            </a:fld>
            <a:endParaRPr lang="en-US">
              <a:cs typeface="Arial"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Image Placeholder 1"/>
          <p:cNvSpPr>
            <a:spLocks noGrp="1" noRot="1" noChangeAspect="1"/>
          </p:cNvSpPr>
          <p:nvPr>
            <p:ph type="sldImg"/>
          </p:nvPr>
        </p:nvSpPr>
        <p:spPr bwMode="auto">
          <a:noFill/>
          <a:ln>
            <a:solidFill>
              <a:srgbClr val="000000"/>
            </a:solidFill>
            <a:miter lim="800000"/>
            <a:headEnd/>
            <a:tailEnd/>
          </a:ln>
        </p:spPr>
      </p:sp>
      <p:sp>
        <p:nvSpPr>
          <p:cNvPr id="798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798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6CEBA4-98C8-463A-AFF6-F85274E5EA27}" type="slidenum">
              <a:rPr lang="en-US">
                <a:cs typeface="Arial" charset="0"/>
              </a:rPr>
              <a:pPr fontAlgn="base">
                <a:spcBef>
                  <a:spcPct val="0"/>
                </a:spcBef>
                <a:spcAft>
                  <a:spcPct val="0"/>
                </a:spcAft>
              </a:pPr>
              <a:t>32</a:t>
            </a:fld>
            <a:endParaRPr lang="en-US">
              <a:cs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p:cNvSpPr>
            <a:spLocks noGrp="1" noRot="1" noChangeAspect="1"/>
          </p:cNvSpPr>
          <p:nvPr>
            <p:ph type="sldImg"/>
          </p:nvPr>
        </p:nvSpPr>
        <p:spPr bwMode="auto">
          <a:noFill/>
          <a:ln>
            <a:solidFill>
              <a:srgbClr val="000000"/>
            </a:solidFill>
            <a:miter lim="800000"/>
            <a:headEnd/>
            <a:tailEnd/>
          </a:ln>
        </p:spPr>
      </p:sp>
      <p:sp>
        <p:nvSpPr>
          <p:cNvPr id="819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819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30C7680-0162-4068-982C-EACF5B08E965}" type="slidenum">
              <a:rPr lang="en-US">
                <a:cs typeface="Arial" charset="0"/>
              </a:rPr>
              <a:pPr fontAlgn="base">
                <a:spcBef>
                  <a:spcPct val="0"/>
                </a:spcBef>
                <a:spcAft>
                  <a:spcPct val="0"/>
                </a:spcAft>
              </a:pPr>
              <a:t>33</a:t>
            </a:fld>
            <a:endParaRPr lang="en-US">
              <a:cs typeface="Arial"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p:cNvSpPr>
            <a:spLocks noGrp="1" noRot="1" noChangeAspect="1"/>
          </p:cNvSpPr>
          <p:nvPr>
            <p:ph type="sldImg"/>
          </p:nvPr>
        </p:nvSpPr>
        <p:spPr bwMode="auto">
          <a:noFill/>
          <a:ln>
            <a:solidFill>
              <a:srgbClr val="000000"/>
            </a:solidFill>
            <a:miter lim="800000"/>
            <a:headEnd/>
            <a:tailEnd/>
          </a:ln>
        </p:spPr>
      </p:sp>
      <p:sp>
        <p:nvSpPr>
          <p:cNvPr id="839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39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648F8DE4-E8AC-4F2C-B18F-57D3161A982F}" type="slidenum">
              <a:rPr lang="en-US">
                <a:cs typeface="Arial" charset="0"/>
              </a:rPr>
              <a:pPr fontAlgn="base">
                <a:spcBef>
                  <a:spcPct val="0"/>
                </a:spcBef>
                <a:spcAft>
                  <a:spcPct val="0"/>
                </a:spcAft>
              </a:pPr>
              <a:t>34</a:t>
            </a:fld>
            <a:endParaRPr lang="en-US">
              <a:cs typeface="Arial"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Slide Image Placeholder 1"/>
          <p:cNvSpPr>
            <a:spLocks noGrp="1" noRot="1" noChangeAspect="1"/>
          </p:cNvSpPr>
          <p:nvPr>
            <p:ph type="sldImg"/>
          </p:nvPr>
        </p:nvSpPr>
        <p:spPr bwMode="auto">
          <a:noFill/>
          <a:ln>
            <a:solidFill>
              <a:srgbClr val="000000"/>
            </a:solidFill>
            <a:miter lim="800000"/>
            <a:headEnd/>
            <a:tailEnd/>
          </a:ln>
        </p:spPr>
      </p:sp>
      <p:sp>
        <p:nvSpPr>
          <p:cNvPr id="8601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60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1C82A2B-65A8-4C76-B93A-F72E6D7B96CA}" type="slidenum">
              <a:rPr lang="en-US">
                <a:cs typeface="Arial" charset="0"/>
              </a:rPr>
              <a:pPr fontAlgn="base">
                <a:spcBef>
                  <a:spcPct val="0"/>
                </a:spcBef>
                <a:spcAft>
                  <a:spcPct val="0"/>
                </a:spcAft>
              </a:pPr>
              <a:t>35</a:t>
            </a:fld>
            <a:endParaRPr lang="en-US">
              <a:cs typeface="Arial"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Slide Image Placeholder 1"/>
          <p:cNvSpPr>
            <a:spLocks noGrp="1" noRot="1" noChangeAspect="1"/>
          </p:cNvSpPr>
          <p:nvPr>
            <p:ph type="sldImg"/>
          </p:nvPr>
        </p:nvSpPr>
        <p:spPr bwMode="auto">
          <a:noFill/>
          <a:ln>
            <a:solidFill>
              <a:srgbClr val="000000"/>
            </a:solidFill>
            <a:miter lim="800000"/>
            <a:headEnd/>
            <a:tailEnd/>
          </a:ln>
        </p:spPr>
      </p:sp>
      <p:sp>
        <p:nvSpPr>
          <p:cNvPr id="8806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8806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D7BF605-E2D8-4E9F-855C-D139066EAB1B}" type="slidenum">
              <a:rPr lang="en-US">
                <a:cs typeface="Arial" charset="0"/>
              </a:rPr>
              <a:pPr fontAlgn="base">
                <a:spcBef>
                  <a:spcPct val="0"/>
                </a:spcBef>
                <a:spcAft>
                  <a:spcPct val="0"/>
                </a:spcAft>
              </a:pPr>
              <a:t>36</a:t>
            </a:fld>
            <a:endParaRPr lang="en-US">
              <a:cs typeface="Arial"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Slide Image Placeholder 1"/>
          <p:cNvSpPr>
            <a:spLocks noGrp="1" noRot="1" noChangeAspect="1"/>
          </p:cNvSpPr>
          <p:nvPr>
            <p:ph type="sldImg"/>
          </p:nvPr>
        </p:nvSpPr>
        <p:spPr bwMode="auto">
          <a:noFill/>
          <a:ln>
            <a:solidFill>
              <a:srgbClr val="000000"/>
            </a:solidFill>
            <a:miter lim="800000"/>
            <a:headEnd/>
            <a:tailEnd/>
          </a:ln>
        </p:spPr>
      </p:sp>
      <p:sp>
        <p:nvSpPr>
          <p:cNvPr id="90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0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E57FE7-32E0-49AC-A600-612431C65EC0}" type="slidenum">
              <a:rPr lang="en-US">
                <a:cs typeface="Arial" charset="0"/>
              </a:rPr>
              <a:pPr fontAlgn="base">
                <a:spcBef>
                  <a:spcPct val="0"/>
                </a:spcBef>
                <a:spcAft>
                  <a:spcPct val="0"/>
                </a:spcAft>
              </a:pPr>
              <a:t>37</a:t>
            </a:fld>
            <a:endParaRPr lang="en-US">
              <a:cs typeface="Arial"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Slide Image Placeholder 1"/>
          <p:cNvSpPr>
            <a:spLocks noGrp="1" noRot="1" noChangeAspect="1"/>
          </p:cNvSpPr>
          <p:nvPr>
            <p:ph type="sldImg"/>
          </p:nvPr>
        </p:nvSpPr>
        <p:spPr bwMode="auto">
          <a:noFill/>
          <a:ln>
            <a:solidFill>
              <a:srgbClr val="000000"/>
            </a:solidFill>
            <a:miter lim="800000"/>
            <a:headEnd/>
            <a:tailEnd/>
          </a:ln>
        </p:spPr>
      </p:sp>
      <p:sp>
        <p:nvSpPr>
          <p:cNvPr id="92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2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9165356-1616-455E-8DED-628416B3D07E}" type="slidenum">
              <a:rPr lang="en-US">
                <a:cs typeface="Arial" charset="0"/>
              </a:rPr>
              <a:pPr fontAlgn="base">
                <a:spcBef>
                  <a:spcPct val="0"/>
                </a:spcBef>
                <a:spcAft>
                  <a:spcPct val="0"/>
                </a:spcAft>
              </a:pPr>
              <a:t>38</a:t>
            </a:fld>
            <a:endParaRPr lang="en-US">
              <a:cs typeface="Arial"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Slide Image Placeholder 1"/>
          <p:cNvSpPr>
            <a:spLocks noGrp="1" noRot="1" noChangeAspect="1"/>
          </p:cNvSpPr>
          <p:nvPr>
            <p:ph type="sldImg"/>
          </p:nvPr>
        </p:nvSpPr>
        <p:spPr bwMode="auto">
          <a:noFill/>
          <a:ln>
            <a:solidFill>
              <a:srgbClr val="000000"/>
            </a:solidFill>
            <a:miter lim="800000"/>
            <a:headEnd/>
            <a:tailEnd/>
          </a:ln>
        </p:spPr>
      </p:sp>
      <p:sp>
        <p:nvSpPr>
          <p:cNvPr id="94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94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33A7550-7C3D-44A7-A77B-D6ECA2D13842}" type="slidenum">
              <a:rPr lang="en-US">
                <a:cs typeface="Arial" charset="0"/>
              </a:rPr>
              <a:pPr fontAlgn="base">
                <a:spcBef>
                  <a:spcPct val="0"/>
                </a:spcBef>
                <a:spcAft>
                  <a:spcPct val="0"/>
                </a:spcAft>
              </a:pPr>
              <a:t>39</a:t>
            </a:fld>
            <a:endParaRPr lang="en-US">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bwMode="auto">
          <a:noFill/>
          <a:ln>
            <a:solidFill>
              <a:srgbClr val="000000"/>
            </a:solidFill>
            <a:miter lim="800000"/>
            <a:headEnd/>
            <a:tailEnd/>
          </a:ln>
        </p:spPr>
      </p:sp>
      <p:sp>
        <p:nvSpPr>
          <p:cNvPr id="2253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
            </a:r>
            <a:br>
              <a:rPr lang="en-US" smtClean="0"/>
            </a:br>
            <a:r>
              <a:rPr lang="en-US" smtClean="0"/>
              <a:t/>
            </a:r>
            <a:br>
              <a:rPr lang="en-US" smtClean="0"/>
            </a:br>
            <a:r>
              <a:rPr lang="en-US" smtClean="0"/>
              <a:t/>
            </a:r>
            <a:br>
              <a:rPr lang="en-US" smtClean="0"/>
            </a:br>
            <a:r>
              <a:rPr lang="en-US" smtClean="0"/>
              <a:t/>
            </a:r>
            <a:br>
              <a:rPr lang="en-US" smtClean="0"/>
            </a:br>
            <a:r>
              <a:rPr lang="en-US" smtClean="0"/>
              <a:t> </a:t>
            </a:r>
          </a:p>
          <a:p>
            <a:pPr>
              <a:spcBef>
                <a:spcPct val="0"/>
              </a:spcBef>
            </a:pPr>
            <a:endParaRPr lang="en-US" smtClean="0"/>
          </a:p>
        </p:txBody>
      </p:sp>
      <p:sp>
        <p:nvSpPr>
          <p:cNvPr id="2253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659709-94D9-44EA-80DD-8328BB9D8B22}" type="slidenum">
              <a:rPr lang="en-US">
                <a:cs typeface="Arial" charset="0"/>
              </a:rPr>
              <a:pPr fontAlgn="base">
                <a:spcBef>
                  <a:spcPct val="0"/>
                </a:spcBef>
                <a:spcAft>
                  <a:spcPct val="0"/>
                </a:spcAft>
              </a:pPr>
              <a:t>4</a:t>
            </a:fld>
            <a:endParaRPr lang="en-US">
              <a:cs typeface="Arial"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Slide Image Placeholder 1"/>
          <p:cNvSpPr>
            <a:spLocks noGrp="1" noRot="1" noChangeAspect="1"/>
          </p:cNvSpPr>
          <p:nvPr>
            <p:ph type="sldImg"/>
          </p:nvPr>
        </p:nvSpPr>
        <p:spPr bwMode="auto">
          <a:noFill/>
          <a:ln>
            <a:solidFill>
              <a:srgbClr val="000000"/>
            </a:solidFill>
            <a:miter lim="800000"/>
            <a:headEnd/>
            <a:tailEnd/>
          </a:ln>
        </p:spPr>
      </p:sp>
      <p:sp>
        <p:nvSpPr>
          <p:cNvPr id="96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z="1800" smtClean="0"/>
          </a:p>
        </p:txBody>
      </p:sp>
      <p:sp>
        <p:nvSpPr>
          <p:cNvPr id="96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EBD8F4F-FC50-4509-82F1-F014D089B79A}" type="slidenum">
              <a:rPr lang="en-US">
                <a:cs typeface="Arial" charset="0"/>
              </a:rPr>
              <a:pPr fontAlgn="base">
                <a:spcBef>
                  <a:spcPct val="0"/>
                </a:spcBef>
                <a:spcAft>
                  <a:spcPct val="0"/>
                </a:spcAft>
              </a:pPr>
              <a:t>40</a:t>
            </a:fld>
            <a:endParaRPr lang="en-US">
              <a:cs typeface="Arial"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Slide Image Placeholder 1"/>
          <p:cNvSpPr>
            <a:spLocks noGrp="1" noRot="1" noChangeAspect="1"/>
          </p:cNvSpPr>
          <p:nvPr>
            <p:ph type="sldImg"/>
          </p:nvPr>
        </p:nvSpPr>
        <p:spPr bwMode="auto">
          <a:noFill/>
          <a:ln>
            <a:solidFill>
              <a:srgbClr val="000000"/>
            </a:solidFill>
            <a:miter lim="800000"/>
            <a:headEnd/>
            <a:tailEnd/>
          </a:ln>
        </p:spPr>
      </p:sp>
      <p:sp>
        <p:nvSpPr>
          <p:cNvPr id="983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983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B99EADB-5466-4654-BD62-70CB13E39787}" type="slidenum">
              <a:rPr lang="en-US">
                <a:cs typeface="Arial" charset="0"/>
              </a:rPr>
              <a:pPr fontAlgn="base">
                <a:spcBef>
                  <a:spcPct val="0"/>
                </a:spcBef>
                <a:spcAft>
                  <a:spcPct val="0"/>
                </a:spcAft>
              </a:pPr>
              <a:t>41</a:t>
            </a:fld>
            <a:endParaRPr lang="en-US">
              <a:cs typeface="Arial"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Slide Image Placeholder 1"/>
          <p:cNvSpPr>
            <a:spLocks noGrp="1" noRot="1" noChangeAspect="1"/>
          </p:cNvSpPr>
          <p:nvPr>
            <p:ph type="sldImg"/>
          </p:nvPr>
        </p:nvSpPr>
        <p:spPr bwMode="auto">
          <a:noFill/>
          <a:ln>
            <a:solidFill>
              <a:srgbClr val="000000"/>
            </a:solidFill>
            <a:miter lim="800000"/>
            <a:headEnd/>
            <a:tailEnd/>
          </a:ln>
        </p:spPr>
      </p:sp>
      <p:sp>
        <p:nvSpPr>
          <p:cNvPr id="10035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p:txBody>
      </p:sp>
      <p:sp>
        <p:nvSpPr>
          <p:cNvPr id="10035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997A3B3-9378-4010-AB50-6AEC3B10786E}" type="slidenum">
              <a:rPr lang="en-US">
                <a:cs typeface="Arial" charset="0"/>
              </a:rPr>
              <a:pPr fontAlgn="base">
                <a:spcBef>
                  <a:spcPct val="0"/>
                </a:spcBef>
                <a:spcAft>
                  <a:spcPct val="0"/>
                </a:spcAft>
              </a:pPr>
              <a:t>42</a:t>
            </a:fld>
            <a:endParaRPr lang="en-US">
              <a:cs typeface="Arial"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Slide Image Placeholder 1"/>
          <p:cNvSpPr>
            <a:spLocks noGrp="1" noRot="1" noChangeAspect="1"/>
          </p:cNvSpPr>
          <p:nvPr>
            <p:ph type="sldImg"/>
          </p:nvPr>
        </p:nvSpPr>
        <p:spPr bwMode="auto">
          <a:noFill/>
          <a:ln>
            <a:solidFill>
              <a:srgbClr val="000000"/>
            </a:solidFill>
            <a:miter lim="800000"/>
            <a:headEnd/>
            <a:tailEnd/>
          </a:ln>
        </p:spPr>
      </p:sp>
      <p:sp>
        <p:nvSpPr>
          <p:cNvPr id="10240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a:p>
            <a:pPr>
              <a:spcBef>
                <a:spcPct val="0"/>
              </a:spcBef>
            </a:pPr>
            <a:endParaRPr lang="en-US" smtClean="0"/>
          </a:p>
        </p:txBody>
      </p:sp>
      <p:sp>
        <p:nvSpPr>
          <p:cNvPr id="10240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CB0194E9-C518-4B66-B40B-4293C16950A4}" type="slidenum">
              <a:rPr lang="en-US">
                <a:cs typeface="Arial" charset="0"/>
              </a:rPr>
              <a:pPr fontAlgn="base">
                <a:spcBef>
                  <a:spcPct val="0"/>
                </a:spcBef>
                <a:spcAft>
                  <a:spcPct val="0"/>
                </a:spcAft>
              </a:pPr>
              <a:t>43</a:t>
            </a:fld>
            <a:endParaRPr lang="en-US">
              <a:cs typeface="Arial"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Slide Image Placeholder 1"/>
          <p:cNvSpPr>
            <a:spLocks noGrp="1" noRot="1" noChangeAspect="1"/>
          </p:cNvSpPr>
          <p:nvPr>
            <p:ph type="sldImg"/>
          </p:nvPr>
        </p:nvSpPr>
        <p:spPr bwMode="auto">
          <a:noFill/>
          <a:ln>
            <a:solidFill>
              <a:srgbClr val="000000"/>
            </a:solidFill>
            <a:miter lim="800000"/>
            <a:headEnd/>
            <a:tailEnd/>
          </a:ln>
        </p:spPr>
      </p:sp>
      <p:sp>
        <p:nvSpPr>
          <p:cNvPr id="10445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445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7E0772D-B68B-4C86-AC01-BF079AEFE75D}" type="slidenum">
              <a:rPr lang="en-US">
                <a:cs typeface="Arial" charset="0"/>
              </a:rPr>
              <a:pPr fontAlgn="base">
                <a:spcBef>
                  <a:spcPct val="0"/>
                </a:spcBef>
                <a:spcAft>
                  <a:spcPct val="0"/>
                </a:spcAft>
              </a:pPr>
              <a:t>44</a:t>
            </a:fld>
            <a:endParaRPr lang="en-US">
              <a:cs typeface="Arial"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p:cNvSpPr>
            <a:spLocks noGrp="1" noRot="1" noChangeAspect="1"/>
          </p:cNvSpPr>
          <p:nvPr>
            <p:ph type="sldImg"/>
          </p:nvPr>
        </p:nvSpPr>
        <p:spPr bwMode="auto">
          <a:noFill/>
          <a:ln>
            <a:solidFill>
              <a:srgbClr val="000000"/>
            </a:solidFill>
            <a:miter lim="800000"/>
            <a:headEnd/>
            <a:tailEnd/>
          </a:ln>
        </p:spPr>
      </p:sp>
      <p:sp>
        <p:nvSpPr>
          <p:cNvPr id="10649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0649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EA757A3-9FA0-4EF1-A360-C8078688A107}" type="slidenum">
              <a:rPr lang="en-US">
                <a:cs typeface="Arial" charset="0"/>
              </a:rPr>
              <a:pPr fontAlgn="base">
                <a:spcBef>
                  <a:spcPct val="0"/>
                </a:spcBef>
                <a:spcAft>
                  <a:spcPct val="0"/>
                </a:spcAft>
              </a:pPr>
              <a:t>45</a:t>
            </a:fld>
            <a:endParaRPr lang="en-US">
              <a:cs typeface="Arial"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Slide Image Placeholder 1"/>
          <p:cNvSpPr>
            <a:spLocks noGrp="1" noRot="1" noChangeAspect="1"/>
          </p:cNvSpPr>
          <p:nvPr>
            <p:ph type="sldImg"/>
          </p:nvPr>
        </p:nvSpPr>
        <p:spPr bwMode="auto">
          <a:noFill/>
          <a:ln>
            <a:solidFill>
              <a:srgbClr val="000000"/>
            </a:solidFill>
            <a:miter lim="800000"/>
            <a:headEnd/>
            <a:tailEnd/>
          </a:ln>
        </p:spPr>
      </p:sp>
      <p:sp>
        <p:nvSpPr>
          <p:cNvPr id="10854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a:p>
            <a:pPr>
              <a:spcBef>
                <a:spcPct val="0"/>
              </a:spcBef>
            </a:pPr>
            <a:endParaRPr lang="en-US" smtClean="0"/>
          </a:p>
        </p:txBody>
      </p:sp>
      <p:sp>
        <p:nvSpPr>
          <p:cNvPr id="10854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35F598F5-7C3E-479A-B461-3FAB23D7C3E4}" type="slidenum">
              <a:rPr lang="en-US">
                <a:cs typeface="Arial" charset="0"/>
              </a:rPr>
              <a:pPr fontAlgn="base">
                <a:spcBef>
                  <a:spcPct val="0"/>
                </a:spcBef>
                <a:spcAft>
                  <a:spcPct val="0"/>
                </a:spcAft>
              </a:pPr>
              <a:t>46</a:t>
            </a:fld>
            <a:endParaRPr lang="en-US">
              <a:cs typeface="Arial"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Slide Image Placeholder 1"/>
          <p:cNvSpPr>
            <a:spLocks noGrp="1" noRot="1" noChangeAspect="1"/>
          </p:cNvSpPr>
          <p:nvPr>
            <p:ph type="sldImg"/>
          </p:nvPr>
        </p:nvSpPr>
        <p:spPr bwMode="auto">
          <a:noFill/>
          <a:ln>
            <a:solidFill>
              <a:srgbClr val="000000"/>
            </a:solidFill>
            <a:miter lim="800000"/>
            <a:headEnd/>
            <a:tailEnd/>
          </a:ln>
        </p:spPr>
      </p:sp>
      <p:sp>
        <p:nvSpPr>
          <p:cNvPr id="11059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11059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CF9056A-4D89-4FDB-BFA8-790DAE2CD0CA}" type="slidenum">
              <a:rPr lang="en-US">
                <a:cs typeface="Arial" charset="0"/>
              </a:rPr>
              <a:pPr fontAlgn="base">
                <a:spcBef>
                  <a:spcPct val="0"/>
                </a:spcBef>
                <a:spcAft>
                  <a:spcPct val="0"/>
                </a:spcAft>
              </a:pPr>
              <a:t>47</a:t>
            </a:fld>
            <a:endParaRPr lang="en-US">
              <a:cs typeface="Arial"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Slide Image Placeholder 1"/>
          <p:cNvSpPr>
            <a:spLocks noGrp="1" noRot="1" noChangeAspect="1"/>
          </p:cNvSpPr>
          <p:nvPr>
            <p:ph type="sldImg"/>
          </p:nvPr>
        </p:nvSpPr>
        <p:spPr bwMode="auto">
          <a:noFill/>
          <a:ln>
            <a:solidFill>
              <a:srgbClr val="000000"/>
            </a:solidFill>
            <a:miter lim="800000"/>
            <a:headEnd/>
            <a:tailEnd/>
          </a:ln>
        </p:spPr>
      </p:sp>
      <p:sp>
        <p:nvSpPr>
          <p:cNvPr id="11264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latin typeface="Arial" charset="0"/>
              </a:rPr>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spcBef>
                <a:spcPct val="0"/>
              </a:spcBef>
            </a:pPr>
            <a:endParaRPr lang="en-US" smtClean="0"/>
          </a:p>
        </p:txBody>
      </p:sp>
      <p:sp>
        <p:nvSpPr>
          <p:cNvPr id="11264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9F75CDF3-B1B7-41FB-85BC-C8CB88FE6516}" type="slidenum">
              <a:rPr lang="en-US">
                <a:cs typeface="Arial" charset="0"/>
              </a:rPr>
              <a:pPr fontAlgn="base">
                <a:spcBef>
                  <a:spcPct val="0"/>
                </a:spcBef>
                <a:spcAft>
                  <a:spcPct val="0"/>
                </a:spcAft>
              </a:pPr>
              <a:t>48</a:t>
            </a:fld>
            <a:endParaRPr lang="en-US">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bwMode="auto">
          <a:noFill/>
          <a:ln>
            <a:solidFill>
              <a:srgbClr val="000000"/>
            </a:solidFill>
            <a:miter lim="800000"/>
            <a:headEnd/>
            <a:tailEnd/>
          </a:ln>
        </p:spPr>
      </p:sp>
      <p:sp>
        <p:nvSpPr>
          <p:cNvPr id="2457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mtClean="0"/>
              <a:t/>
            </a:r>
            <a:br>
              <a:rPr lang="en-US" smtClean="0"/>
            </a:br>
            <a:r>
              <a:rPr lang="en-US" smtClean="0"/>
              <a:t> </a:t>
            </a:r>
          </a:p>
          <a:p>
            <a:pPr>
              <a:spcBef>
                <a:spcPct val="0"/>
              </a:spcBef>
            </a:pPr>
            <a:endParaRPr lang="en-US" smtClean="0"/>
          </a:p>
        </p:txBody>
      </p:sp>
      <p:sp>
        <p:nvSpPr>
          <p:cNvPr id="2457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4C079C0-434D-4C35-8B8E-A0AFDC998207}" type="slidenum">
              <a:rPr lang="en-US">
                <a:cs typeface="Arial" charset="0"/>
              </a:rPr>
              <a:pPr fontAlgn="base">
                <a:spcBef>
                  <a:spcPct val="0"/>
                </a:spcBef>
                <a:spcAft>
                  <a:spcPct val="0"/>
                </a:spcAft>
              </a:pPr>
              <a:t>5</a:t>
            </a:fld>
            <a:endParaRPr lang="en-US">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noFill/>
          <a:ln>
            <a:solidFill>
              <a:srgbClr val="000000"/>
            </a:solidFill>
            <a:miter lim="800000"/>
            <a:headEnd/>
            <a:tailEnd/>
          </a:ln>
        </p:spPr>
      </p:sp>
      <p:sp>
        <p:nvSpPr>
          <p:cNvPr id="2662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2662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D1D957B-336B-48AD-9128-36D89DDE8C08}" type="slidenum">
              <a:rPr lang="en-US">
                <a:cs typeface="Arial" charset="0"/>
              </a:rPr>
              <a:pPr fontAlgn="base">
                <a:spcBef>
                  <a:spcPct val="0"/>
                </a:spcBef>
                <a:spcAft>
                  <a:spcPct val="0"/>
                </a:spcAft>
              </a:pPr>
              <a:t>6</a:t>
            </a:fld>
            <a:endParaRPr lang="en-US">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p:cNvSpPr>
          <p:nvPr>
            <p:ph type="sldImg"/>
          </p:nvPr>
        </p:nvSpPr>
        <p:spPr bwMode="auto">
          <a:noFill/>
          <a:ln>
            <a:solidFill>
              <a:srgbClr val="000000"/>
            </a:solidFill>
            <a:miter lim="800000"/>
            <a:headEnd/>
            <a:tailEnd/>
          </a:ln>
        </p:spPr>
      </p:sp>
      <p:sp>
        <p:nvSpPr>
          <p:cNvPr id="2867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smtClean="0"/>
              <a:t> </a:t>
            </a:r>
          </a:p>
          <a:p>
            <a:pPr>
              <a:spcBef>
                <a:spcPct val="0"/>
              </a:spcBef>
            </a:pPr>
            <a:endParaRPr lang="en-US" smtClean="0"/>
          </a:p>
        </p:txBody>
      </p:sp>
      <p:sp>
        <p:nvSpPr>
          <p:cNvPr id="2867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6EF944B-0E4C-49C1-973E-B60A2544FBB4}" type="slidenum">
              <a:rPr lang="en-US">
                <a:cs typeface="Arial" charset="0"/>
              </a:rPr>
              <a:pPr fontAlgn="base">
                <a:spcBef>
                  <a:spcPct val="0"/>
                </a:spcBef>
                <a:spcAft>
                  <a:spcPct val="0"/>
                </a:spcAft>
              </a:pPr>
              <a:t>7</a:t>
            </a:fld>
            <a:endParaRPr lang="en-US">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p:cNvSpPr>
            <a:spLocks noGrp="1" noRot="1" noChangeAspect="1"/>
          </p:cNvSpPr>
          <p:nvPr>
            <p:ph type="sldImg"/>
          </p:nvPr>
        </p:nvSpPr>
        <p:spPr bwMode="auto">
          <a:noFill/>
          <a:ln>
            <a:solidFill>
              <a:srgbClr val="000000"/>
            </a:solidFill>
            <a:miter lim="800000"/>
            <a:headEnd/>
            <a:tailEnd/>
          </a:ln>
        </p:spPr>
      </p:sp>
      <p:sp>
        <p:nvSpPr>
          <p:cNvPr id="3072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smtClean="0"/>
              <a:t> </a:t>
            </a:r>
          </a:p>
          <a:p>
            <a:pPr>
              <a:spcBef>
                <a:spcPct val="0"/>
              </a:spcBef>
            </a:pPr>
            <a:endParaRPr lang="en-US" smtClean="0"/>
          </a:p>
        </p:txBody>
      </p:sp>
      <p:sp>
        <p:nvSpPr>
          <p:cNvPr id="3072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3A17CBE-19CE-4F61-87B5-50F1B21AE988}" type="slidenum">
              <a:rPr lang="en-US">
                <a:cs typeface="Arial" charset="0"/>
              </a:rPr>
              <a:pPr fontAlgn="base">
                <a:spcBef>
                  <a:spcPct val="0"/>
                </a:spcBef>
                <a:spcAft>
                  <a:spcPct val="0"/>
                </a:spcAft>
              </a:pPr>
              <a:t>8</a:t>
            </a:fld>
            <a:endParaRPr lang="en-US">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p:cNvSpPr>
            <a:spLocks noGrp="1" noRot="1" noChangeAspect="1"/>
          </p:cNvSpPr>
          <p:nvPr>
            <p:ph type="sldImg"/>
          </p:nvPr>
        </p:nvSpPr>
        <p:spPr bwMode="auto">
          <a:noFill/>
          <a:ln>
            <a:solidFill>
              <a:srgbClr val="000000"/>
            </a:solidFill>
            <a:miter lim="800000"/>
            <a:headEnd/>
            <a:tailEnd/>
          </a:ln>
        </p:spPr>
      </p:sp>
      <p:sp>
        <p:nvSpPr>
          <p:cNvPr id="3277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r>
              <a:rPr lang="en-US" sz="1800" smtClean="0"/>
              <a:t> </a:t>
            </a:r>
          </a:p>
          <a:p>
            <a:pPr>
              <a:spcBef>
                <a:spcPct val="0"/>
              </a:spcBef>
            </a:pPr>
            <a:endParaRPr lang="en-US" smtClean="0"/>
          </a:p>
        </p:txBody>
      </p:sp>
      <p:sp>
        <p:nvSpPr>
          <p:cNvPr id="3277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5B2D454-18F3-4B7F-BCE5-D1E177B302BB}" type="slidenum">
              <a:rPr lang="en-US">
                <a:cs typeface="Arial" charset="0"/>
              </a:rPr>
              <a:pPr fontAlgn="base">
                <a:spcBef>
                  <a:spcPct val="0"/>
                </a:spcBef>
                <a:spcAft>
                  <a:spcPct val="0"/>
                </a:spcAft>
              </a:pPr>
              <a:t>9</a:t>
            </a:fld>
            <a:endParaRPr lang="en-US">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51B3C24-4B40-4B8A-A55C-13AE1933B62C}" type="datetimeFigureOut">
              <a:rPr lang="en-US"/>
              <a:pPr>
                <a:defRPr/>
              </a:pPr>
              <a:t>30-May-20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FADFFC4A-7520-4AAC-BB23-18BD9E53643D}"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C562EE7-714E-4F55-A124-00566D1173B6}"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966730C4-593F-4CED-87AB-0E909BED2219}"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9D53F63C-5DFE-41B5-B41F-3E5CFFECAC48}" type="datetimeFigureOut">
              <a:rPr lang="en-US"/>
              <a:pPr>
                <a:defRPr/>
              </a:pPr>
              <a:t>30-May-20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r>
              <a:rPr lang="en-US"/>
              <a:t>1-</a:t>
            </a:r>
            <a:fld id="{31E9BC7B-F1EC-4D79-8217-9926825D9A4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fld id="{5735525E-CF5C-461D-A9E4-FDC39105D397}" type="datetimeFigureOut">
              <a:rPr lang="en-US"/>
              <a:pPr>
                <a:defRPr/>
              </a:pPr>
              <a:t>30-May-20</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6" name="Slide Number Placeholder 5"/>
          <p:cNvSpPr>
            <a:spLocks noGrp="1"/>
          </p:cNvSpPr>
          <p:nvPr>
            <p:ph type="sldNum" sz="quarter" idx="12"/>
          </p:nvPr>
        </p:nvSpPr>
        <p:spPr/>
        <p:txBody>
          <a:bodyPr/>
          <a:lstStyle>
            <a:lvl1pPr>
              <a:defRPr/>
            </a:lvl1pPr>
          </a:lstStyle>
          <a:p>
            <a:pPr>
              <a:defRPr/>
            </a:pPr>
            <a:fld id="{341E2256-321D-45C5-95CE-148FAD4BDC9B}"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7294B6A9-8C48-425F-BA86-8B866D665C1B}"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9" name="Slide Number Placeholder 8"/>
          <p:cNvSpPr>
            <a:spLocks noGrp="1"/>
          </p:cNvSpPr>
          <p:nvPr>
            <p:ph type="sldNum" sz="quarter" idx="12"/>
          </p:nvPr>
        </p:nvSpPr>
        <p:spPr/>
        <p:txBody>
          <a:bodyPr/>
          <a:lstStyle>
            <a:lvl1pPr>
              <a:defRPr/>
            </a:lvl1pPr>
          </a:lstStyle>
          <a:p>
            <a:pPr>
              <a:defRPr/>
            </a:pPr>
            <a:fld id="{F11E0A4F-A3A0-40A9-8F3D-1B80807E7096}"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4" name="Footer Placeholder 3"/>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5" name="Slide Number Placeholder 4"/>
          <p:cNvSpPr>
            <a:spLocks noGrp="1"/>
          </p:cNvSpPr>
          <p:nvPr>
            <p:ph type="sldNum" sz="quarter" idx="12"/>
          </p:nvPr>
        </p:nvSpPr>
        <p:spPr/>
        <p:txBody>
          <a:bodyPr/>
          <a:lstStyle>
            <a:lvl1pPr>
              <a:defRPr/>
            </a:lvl1pPr>
          </a:lstStyle>
          <a:p>
            <a:pPr>
              <a:defRPr/>
            </a:pPr>
            <a:fld id="{1A5E3124-1031-4430-B71B-4AF906ED71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4" name="Slide Number Placeholder 3"/>
          <p:cNvSpPr>
            <a:spLocks noGrp="1"/>
          </p:cNvSpPr>
          <p:nvPr>
            <p:ph type="sldNum" sz="quarter" idx="12"/>
          </p:nvPr>
        </p:nvSpPr>
        <p:spPr/>
        <p:txBody>
          <a:bodyPr/>
          <a:lstStyle>
            <a:lvl1pPr>
              <a:defRPr/>
            </a:lvl1pPr>
          </a:lstStyle>
          <a:p>
            <a:pPr>
              <a:defRPr/>
            </a:pPr>
            <a:fld id="{5738FBA8-A999-47FA-B915-69DB140C585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02072781-123E-4699-BE6A-B072924CC0C6}"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dirty="0">
                <a:latin typeface="+mn-lt"/>
                <a:cs typeface="+mn-cs"/>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r>
              <a:rPr lang="en-US"/>
              <a:t>Copyright © 2013 Pearson Education, Inc. publishing as Prentice Hall</a:t>
            </a:r>
          </a:p>
        </p:txBody>
      </p:sp>
      <p:sp>
        <p:nvSpPr>
          <p:cNvPr id="7" name="Slide Number Placeholder 6"/>
          <p:cNvSpPr>
            <a:spLocks noGrp="1"/>
          </p:cNvSpPr>
          <p:nvPr>
            <p:ph type="sldNum" sz="quarter" idx="12"/>
          </p:nvPr>
        </p:nvSpPr>
        <p:spPr/>
        <p:txBody>
          <a:bodyPr/>
          <a:lstStyle>
            <a:lvl1pPr>
              <a:defRPr/>
            </a:lvl1pPr>
          </a:lstStyle>
          <a:p>
            <a:pPr>
              <a:defRPr/>
            </a:pPr>
            <a:fld id="{AF7C40DD-C192-41B8-902D-2E1E86C2D999}"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 name="Footer Placeholder 4"/>
          <p:cNvSpPr>
            <a:spLocks noGrp="1"/>
          </p:cNvSpPr>
          <p:nvPr>
            <p:ph type="ftr" sz="quarter" idx="3"/>
          </p:nvPr>
        </p:nvSpPr>
        <p:spPr>
          <a:xfrm>
            <a:off x="457200" y="6356350"/>
            <a:ext cx="4891088" cy="365125"/>
          </a:xfrm>
          <a:prstGeom prst="rect">
            <a:avLst/>
          </a:prstGeom>
        </p:spPr>
        <p:txBody>
          <a:bodyPr vert="horz" lIns="91440" tIns="45720" rIns="91440" bIns="45720" rtlCol="0" anchor="ctr"/>
          <a:lstStyle>
            <a:lvl1pPr algn="ctr" fontAlgn="auto">
              <a:spcBef>
                <a:spcPts val="0"/>
              </a:spcBef>
              <a:spcAft>
                <a:spcPts val="0"/>
              </a:spcAft>
              <a:defRPr sz="1200" dirty="0" smtClean="0">
                <a:solidFill>
                  <a:schemeClr val="tx1">
                    <a:tint val="75000"/>
                  </a:schemeClr>
                </a:solidFill>
                <a:latin typeface="+mn-lt"/>
                <a:cs typeface="+mn-cs"/>
              </a:defRPr>
            </a:lvl1pPr>
          </a:lstStyle>
          <a:p>
            <a:pPr>
              <a:defRPr/>
            </a:pPr>
            <a:r>
              <a:rPr lang="en-US"/>
              <a:t>Copyright © 2013 Pearson Education, Inc. publishing as Prentice Hall</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r>
              <a:rPr lang="en-US"/>
              <a:t>5-</a:t>
            </a:r>
            <a:fld id="{D8CBBE64-6B66-41EE-9270-854864F670B8}"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dt="0"/>
  <p:txStyles>
    <p:titleStyle>
      <a:lvl1pPr algn="r" defTabSz="457200" rtl="0" fontAlgn="base">
        <a:spcBef>
          <a:spcPct val="0"/>
        </a:spcBef>
        <a:spcAft>
          <a:spcPct val="0"/>
        </a:spcAft>
        <a:defRPr sz="3200" b="1" kern="1200">
          <a:solidFill>
            <a:schemeClr val="tx1"/>
          </a:solidFill>
          <a:latin typeface="Arial Narrow"/>
          <a:ea typeface="Arial Narrow" pitchFamily="34" charset="0"/>
          <a:cs typeface="Arial Narrow"/>
        </a:defRPr>
      </a:lvl1pPr>
      <a:lvl2pPr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2pPr>
      <a:lvl3pPr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3pPr>
      <a:lvl4pPr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4pPr>
      <a:lvl5pPr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5pPr>
      <a:lvl6pPr marL="457200"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6pPr>
      <a:lvl7pPr marL="914400"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7pPr>
      <a:lvl8pPr marL="1371600"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8pPr>
      <a:lvl9pPr marL="1828800" algn="r" defTabSz="457200" rtl="0" fontAlgn="base">
        <a:spcBef>
          <a:spcPct val="0"/>
        </a:spcBef>
        <a:spcAft>
          <a:spcPct val="0"/>
        </a:spcAft>
        <a:defRPr sz="3200" b="1">
          <a:solidFill>
            <a:schemeClr val="tx1"/>
          </a:solidFill>
          <a:latin typeface="Arial Narrow" pitchFamily="34" charset="0"/>
          <a:ea typeface="Arial Narrow" pitchFamily="34" charset="0"/>
          <a:cs typeface="Arial Narrow" pitchFamily="34" charset="0"/>
        </a:defRPr>
      </a:lvl9pPr>
    </p:titleStyle>
    <p:bodyStyle>
      <a:lvl1pPr marL="342900" indent="-342900" algn="l" defTabSz="457200" rtl="0" fontAlgn="base">
        <a:spcBef>
          <a:spcPct val="20000"/>
        </a:spcBef>
        <a:spcAft>
          <a:spcPct val="0"/>
        </a:spcAft>
        <a:buFont typeface="Arial" charset="0"/>
        <a:buChar char="•"/>
        <a:defRPr sz="2800" kern="1200">
          <a:solidFill>
            <a:schemeClr val="tx1"/>
          </a:solidFill>
          <a:latin typeface="Arial"/>
          <a:ea typeface="+mn-ea"/>
          <a:cs typeface="Arial"/>
        </a:defRPr>
      </a:lvl1pPr>
      <a:lvl2pPr marL="742950" indent="-285750" algn="l" defTabSz="457200" rtl="0" fontAlgn="base">
        <a:spcBef>
          <a:spcPct val="20000"/>
        </a:spcBef>
        <a:spcAft>
          <a:spcPct val="0"/>
        </a:spcAft>
        <a:buFont typeface="Arial" charset="0"/>
        <a:buChar char="–"/>
        <a:defRPr sz="2800" kern="1200">
          <a:solidFill>
            <a:schemeClr val="tx1"/>
          </a:solidFill>
          <a:latin typeface="Arial"/>
          <a:ea typeface="+mn-ea"/>
          <a:cs typeface="Arial"/>
        </a:defRPr>
      </a:lvl2pPr>
      <a:lvl3pPr marL="1143000" indent="-228600" algn="l" defTabSz="457200" rtl="0" fontAlgn="base">
        <a:spcBef>
          <a:spcPct val="20000"/>
        </a:spcBef>
        <a:spcAft>
          <a:spcPct val="0"/>
        </a:spcAft>
        <a:buFont typeface="Arial" charset="0"/>
        <a:buChar char="•"/>
        <a:defRPr sz="2800" kern="1200">
          <a:solidFill>
            <a:schemeClr val="tx1"/>
          </a:solidFill>
          <a:latin typeface="Arial"/>
          <a:ea typeface="+mn-ea"/>
          <a:cs typeface="Arial"/>
        </a:defRPr>
      </a:lvl3pPr>
      <a:lvl4pPr marL="1600200" indent="-228600" algn="l" defTabSz="457200" rtl="0" fontAlgn="base">
        <a:spcBef>
          <a:spcPct val="20000"/>
        </a:spcBef>
        <a:spcAft>
          <a:spcPct val="0"/>
        </a:spcAft>
        <a:buFont typeface="Arial" charset="0"/>
        <a:buChar char="–"/>
        <a:defRPr sz="2800" kern="1200">
          <a:solidFill>
            <a:schemeClr val="tx1"/>
          </a:solidFill>
          <a:latin typeface="Arial"/>
          <a:ea typeface="+mn-ea"/>
          <a:cs typeface="Arial"/>
        </a:defRPr>
      </a:lvl4pPr>
      <a:lvl5pPr marL="2057400" indent="-228600" algn="l" defTabSz="457200" rtl="0" fontAlgn="base">
        <a:spcBef>
          <a:spcPct val="20000"/>
        </a:spcBef>
        <a:spcAft>
          <a:spcPct val="0"/>
        </a:spcAft>
        <a:buFont typeface="Arial" charset="0"/>
        <a:buChar char="»"/>
        <a:defRPr sz="2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8"/>
          <p:cNvSpPr>
            <a:spLocks noGrp="1"/>
          </p:cNvSpPr>
          <p:nvPr>
            <p:ph type="ctrTitle"/>
          </p:nvPr>
        </p:nvSpPr>
        <p:spPr>
          <a:xfrm>
            <a:off x="4233863" y="0"/>
            <a:ext cx="4910137" cy="2130425"/>
          </a:xfrm>
        </p:spPr>
        <p:txBody>
          <a:bodyPr/>
          <a:lstStyle/>
          <a:p>
            <a:r>
              <a:rPr lang="en-US" smtClean="0">
                <a:latin typeface="Arial Narrow" pitchFamily="34" charset="0"/>
                <a:cs typeface="Arial Narrow" pitchFamily="34" charset="0"/>
              </a:rPr>
              <a:t>Organizational Behavior</a:t>
            </a:r>
            <a:br>
              <a:rPr lang="en-US" smtClean="0">
                <a:latin typeface="Arial Narrow" pitchFamily="34" charset="0"/>
                <a:cs typeface="Arial Narrow" pitchFamily="34" charset="0"/>
              </a:rPr>
            </a:br>
            <a:r>
              <a:rPr lang="en-US" smtClean="0">
                <a:latin typeface="Arial Narrow" pitchFamily="34" charset="0"/>
                <a:cs typeface="Arial Narrow" pitchFamily="34" charset="0"/>
              </a:rPr>
              <a:t>15th Ed</a:t>
            </a:r>
          </a:p>
        </p:txBody>
      </p:sp>
      <p:sp>
        <p:nvSpPr>
          <p:cNvPr id="10" name="Subtitle 9"/>
          <p:cNvSpPr>
            <a:spLocks noGrp="1"/>
          </p:cNvSpPr>
          <p:nvPr>
            <p:ph type="subTitle" idx="1"/>
          </p:nvPr>
        </p:nvSpPr>
        <p:spPr>
          <a:xfrm>
            <a:off x="1431925" y="3616325"/>
            <a:ext cx="7373938" cy="1300163"/>
          </a:xfrm>
        </p:spPr>
        <p:txBody>
          <a:bodyPr>
            <a:normAutofit/>
          </a:bodyPr>
          <a:lstStyle/>
          <a:p>
            <a:pPr algn="r"/>
            <a:r>
              <a:rPr lang="en-US" sz="3400" b="1" smtClean="0">
                <a:solidFill>
                  <a:srgbClr val="898989"/>
                </a:solidFill>
                <a:latin typeface="Arial" charset="0"/>
                <a:cs typeface="Arial" charset="0"/>
              </a:rPr>
              <a:t>Leadership</a:t>
            </a:r>
          </a:p>
        </p:txBody>
      </p:sp>
      <p:sp>
        <p:nvSpPr>
          <p:cNvPr id="13" name="Footer Placeholder 12"/>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12-</a:t>
            </a:r>
            <a:fld id="{4522949A-6D27-4C2F-B3A5-C829E49056E2}" type="slidenum">
              <a:rPr lang="en-US"/>
              <a:pPr>
                <a:defRPr/>
              </a:pPr>
              <a:t>1</a:t>
            </a:fld>
            <a:endParaRPr lang="en-US" dirty="0"/>
          </a:p>
        </p:txBody>
      </p:sp>
      <p:sp>
        <p:nvSpPr>
          <p:cNvPr id="15365" name="TextBox 41"/>
          <p:cNvSpPr txBox="1">
            <a:spLocks noChangeArrowheads="1"/>
          </p:cNvSpPr>
          <p:nvPr/>
        </p:nvSpPr>
        <p:spPr bwMode="auto">
          <a:xfrm>
            <a:off x="4002088" y="2463800"/>
            <a:ext cx="5022850" cy="457200"/>
          </a:xfrm>
          <a:prstGeom prst="rect">
            <a:avLst/>
          </a:prstGeom>
          <a:noFill/>
          <a:ln w="9525">
            <a:noFill/>
            <a:miter lim="800000"/>
            <a:headEnd/>
            <a:tailEnd/>
          </a:ln>
        </p:spPr>
        <p:txBody>
          <a:bodyPr>
            <a:spAutoFit/>
          </a:bodyPr>
          <a:lstStyle/>
          <a:p>
            <a:pPr algn="r"/>
            <a:r>
              <a:rPr lang="en-US" sz="2400" b="1">
                <a:latin typeface="Perpetua Titling MT" pitchFamily="18" charset="0"/>
              </a:rPr>
              <a:t>Robbins and Judge</a:t>
            </a:r>
          </a:p>
        </p:txBody>
      </p:sp>
      <p:sp>
        <p:nvSpPr>
          <p:cNvPr id="15366" name="TextBox 42"/>
          <p:cNvSpPr txBox="1">
            <a:spLocks noChangeArrowheads="1"/>
          </p:cNvSpPr>
          <p:nvPr/>
        </p:nvSpPr>
        <p:spPr bwMode="auto">
          <a:xfrm>
            <a:off x="177800" y="741363"/>
            <a:ext cx="4660900" cy="3200400"/>
          </a:xfrm>
          <a:prstGeom prst="rect">
            <a:avLst/>
          </a:prstGeom>
          <a:noFill/>
          <a:ln w="9525">
            <a:noFill/>
            <a:miter lim="800000"/>
            <a:headEnd/>
            <a:tailEnd/>
          </a:ln>
        </p:spPr>
        <p:txBody>
          <a:bodyPr>
            <a:spAutoFit/>
          </a:bodyPr>
          <a:lstStyle/>
          <a:p>
            <a:r>
              <a:rPr lang="en-US" sz="4000" b="1" i="1">
                <a:latin typeface="Perpetua Titling MT" pitchFamily="18" charset="0"/>
              </a:rPr>
              <a:t>Chapter</a:t>
            </a:r>
            <a:r>
              <a:rPr lang="en-US" sz="6000" b="1" i="1">
                <a:latin typeface="Perpetua Titling MT" pitchFamily="18" charset="0"/>
              </a:rPr>
              <a:t> </a:t>
            </a:r>
            <a:r>
              <a:rPr lang="en-US" sz="14400" b="1" i="1">
                <a:latin typeface="Perpetua Titling MT" pitchFamily="18" charset="0"/>
              </a:rPr>
              <a:t>12</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Identify the central tenets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main limitations of behavioral theories</a:t>
            </a:r>
          </a:p>
        </p:txBody>
      </p:sp>
      <p:sp>
        <p:nvSpPr>
          <p:cNvPr id="33794"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Ohio State Studies found two behaviors that accounted for leadership behavior</a:t>
            </a:r>
          </a:p>
          <a:p>
            <a:pPr lvl="1"/>
            <a:r>
              <a:rPr lang="en-US" b="1" smtClean="0">
                <a:latin typeface="Arial" charset="0"/>
                <a:cs typeface="Arial" charset="0"/>
              </a:rPr>
              <a:t>Initiating structure-the extent to which a leader is likely to define and structure his or her role and those of employees in the search for goal attainment. </a:t>
            </a:r>
          </a:p>
          <a:p>
            <a:pPr lvl="1"/>
            <a:r>
              <a:rPr lang="en-US" b="1" smtClean="0">
                <a:latin typeface="Arial" charset="0"/>
                <a:cs typeface="Arial" charset="0"/>
              </a:rPr>
              <a:t>Consideration is the extent to which a person’s job relationships are characterized by mutual trust, respect for employees’ ideas, and regard for their feelings.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3EBFD073-DD6E-437F-9468-DCCD0EE1AA21}" type="slidenum">
              <a:rPr lang="en-US"/>
              <a:pPr>
                <a:defRPr/>
              </a:pPr>
              <a:t>10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
        <p:nvSpPr>
          <p:cNvPr id="3379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Identify the central tenets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main limitations of behavioral theories</a:t>
            </a:r>
          </a:p>
        </p:txBody>
      </p:sp>
      <p:sp>
        <p:nvSpPr>
          <p:cNvPr id="35842" name="Content Placeholder 13"/>
          <p:cNvSpPr>
            <a:spLocks noGrp="1"/>
          </p:cNvSpPr>
          <p:nvPr>
            <p:ph idx="1"/>
          </p:nvPr>
        </p:nvSpPr>
        <p:spPr>
          <a:xfrm>
            <a:off x="528638" y="1417638"/>
            <a:ext cx="8516937" cy="3962400"/>
          </a:xfrm>
        </p:spPr>
        <p:txBody>
          <a:bodyPr/>
          <a:lstStyle/>
          <a:p>
            <a:r>
              <a:rPr lang="en-US" b="1" smtClean="0">
                <a:latin typeface="Arial" charset="0"/>
                <a:cs typeface="Arial" charset="0"/>
              </a:rPr>
              <a:t>University of Michigan’s objectives also came up with two behavioral dimensions</a:t>
            </a:r>
          </a:p>
          <a:p>
            <a:pPr lvl="1"/>
            <a:r>
              <a:rPr lang="en-US" b="1" smtClean="0">
                <a:latin typeface="Arial" charset="0"/>
                <a:cs typeface="Arial" charset="0"/>
              </a:rPr>
              <a:t>The employee-oriented leader emphasized interpersonal relationships by taking a personal interest in the needs of employees and accepting individual differences among them. </a:t>
            </a:r>
          </a:p>
          <a:p>
            <a:pPr lvl="1"/>
            <a:r>
              <a:rPr lang="en-US" b="1" smtClean="0">
                <a:latin typeface="Arial" charset="0"/>
                <a:cs typeface="Arial" charset="0"/>
              </a:rPr>
              <a:t>The production oriented leader emphasized the technical or task aspects of the job, focusing on accomplishing the group’s tasks.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8FF07D24-9CD7-41D5-998A-5D6F334C809F}" type="slidenum">
              <a:rPr lang="en-US"/>
              <a:pPr>
                <a:defRPr/>
              </a:pPr>
              <a:t>11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
        <p:nvSpPr>
          <p:cNvPr id="3584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Identify the central tenets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main limitations of behavioral theories</a:t>
            </a:r>
          </a:p>
        </p:txBody>
      </p:sp>
      <p:sp>
        <p:nvSpPr>
          <p:cNvPr id="37890"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The GLOBE study suggests there are international differences in preference for initiating structure and consideration. </a:t>
            </a:r>
          </a:p>
          <a:p>
            <a:pPr lvl="1"/>
            <a:r>
              <a:rPr lang="en-US" b="1" smtClean="0">
                <a:latin typeface="Arial" charset="0"/>
                <a:cs typeface="Arial" charset="0"/>
              </a:rPr>
              <a:t>Based on the values of Brazilian employees, a U.S. manager leading a team in Brazil would need to be team oriented, participative, and humane. </a:t>
            </a:r>
          </a:p>
          <a:p>
            <a:pPr lvl="1"/>
            <a:r>
              <a:rPr lang="en-US" b="1" smtClean="0">
                <a:latin typeface="Arial" charset="0"/>
                <a:cs typeface="Arial" charset="0"/>
              </a:rPr>
              <a:t>Leaders high in consideration would succeed best in this culture.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EE51E62D-011B-4E79-8F18-13537A444E52}" type="slidenum">
              <a:rPr lang="en-US"/>
              <a:pPr>
                <a:defRPr/>
              </a:pPr>
              <a:t>12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
        <p:nvSpPr>
          <p:cNvPr id="3789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Identify the central tenets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main limitations of behavioral theories</a:t>
            </a:r>
          </a:p>
        </p:txBody>
      </p:sp>
      <p:sp>
        <p:nvSpPr>
          <p:cNvPr id="39938"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Summary of Trait Theories and Behavioral Theories</a:t>
            </a:r>
          </a:p>
          <a:p>
            <a:pPr lvl="1"/>
            <a:r>
              <a:rPr lang="en-US" b="1" smtClean="0">
                <a:latin typeface="Arial" charset="0"/>
                <a:cs typeface="Arial" charset="0"/>
              </a:rPr>
              <a:t>Leaders who have certain traits and who display consideration and structuring behaviors do appear to be more effective. </a:t>
            </a:r>
          </a:p>
          <a:p>
            <a:pPr lvl="1"/>
            <a:r>
              <a:rPr lang="en-US" b="1" smtClean="0">
                <a:latin typeface="Arial" charset="0"/>
                <a:cs typeface="Arial" charset="0"/>
              </a:rPr>
              <a:t>As important as traits and behaviors are in identifying effective or ineffective leaders, they do not guarantee success. </a:t>
            </a:r>
          </a:p>
          <a:p>
            <a:pPr lvl="1"/>
            <a:r>
              <a:rPr lang="en-US" b="1" smtClean="0">
                <a:latin typeface="Arial" charset="0"/>
                <a:cs typeface="Arial" charset="0"/>
              </a:rPr>
              <a:t>The context matters, too.</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036AADFD-5F51-4714-8954-2DCF292DBB8B}" type="slidenum">
              <a:rPr lang="en-US"/>
              <a:pPr>
                <a:defRPr/>
              </a:pPr>
              <a:t>13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3</a:t>
            </a:r>
          </a:p>
        </p:txBody>
      </p:sp>
      <p:sp>
        <p:nvSpPr>
          <p:cNvPr id="3994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41986"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Contingency Theory-Fiedler Model</a:t>
            </a:r>
          </a:p>
          <a:p>
            <a:pPr lvl="1"/>
            <a:r>
              <a:rPr lang="en-US" b="1" smtClean="0">
                <a:latin typeface="Arial" charset="0"/>
                <a:cs typeface="Arial" charset="0"/>
              </a:rPr>
              <a:t>Key factor is individual’s leadership style</a:t>
            </a:r>
          </a:p>
          <a:p>
            <a:pPr lvl="1"/>
            <a:r>
              <a:rPr lang="en-US" b="1" smtClean="0">
                <a:latin typeface="Arial" charset="0"/>
                <a:cs typeface="Arial" charset="0"/>
              </a:rPr>
              <a:t>Task or Relationship oriented</a:t>
            </a:r>
          </a:p>
          <a:p>
            <a:pPr lvl="1"/>
            <a:r>
              <a:rPr lang="en-US" b="1" smtClean="0">
                <a:latin typeface="Arial" charset="0"/>
                <a:cs typeface="Arial" charset="0"/>
              </a:rPr>
              <a:t>Assumes leadership style is fixed</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113C021-2ECF-4114-8C5F-2E912224208C}" type="slidenum">
              <a:rPr lang="en-US"/>
              <a:pPr>
                <a:defRPr/>
              </a:pPr>
              <a:t>14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4199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44034"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Contingency Theory-Fiedler Model</a:t>
            </a:r>
          </a:p>
          <a:p>
            <a:pPr lvl="1"/>
            <a:r>
              <a:rPr lang="en-US" b="1" smtClean="0">
                <a:latin typeface="Arial" charset="0"/>
                <a:cs typeface="Arial" charset="0"/>
              </a:rPr>
              <a:t>Define the situation</a:t>
            </a:r>
          </a:p>
          <a:p>
            <a:pPr lvl="1"/>
            <a:r>
              <a:rPr lang="en-US" b="1" smtClean="0">
                <a:latin typeface="Arial" charset="0"/>
                <a:cs typeface="Arial" charset="0"/>
              </a:rPr>
              <a:t>Contingency dimensions</a:t>
            </a:r>
          </a:p>
          <a:p>
            <a:pPr lvl="2"/>
            <a:r>
              <a:rPr lang="en-US" b="1" smtClean="0">
                <a:latin typeface="Arial" charset="0"/>
                <a:cs typeface="Arial" charset="0"/>
              </a:rPr>
              <a:t>Leader-member relations</a:t>
            </a:r>
          </a:p>
          <a:p>
            <a:pPr lvl="2"/>
            <a:r>
              <a:rPr lang="en-US" b="1" smtClean="0">
                <a:latin typeface="Arial" charset="0"/>
                <a:cs typeface="Arial" charset="0"/>
              </a:rPr>
              <a:t>Task structure</a:t>
            </a:r>
          </a:p>
          <a:p>
            <a:pPr lvl="2"/>
            <a:r>
              <a:rPr lang="en-US" b="1" smtClean="0">
                <a:latin typeface="Arial" charset="0"/>
                <a:cs typeface="Arial" charset="0"/>
              </a:rPr>
              <a:t>Position power</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1E455AEA-672B-4095-A118-230006A51DB8}" type="slidenum">
              <a:rPr lang="en-US"/>
              <a:pPr>
                <a:defRPr/>
              </a:pPr>
              <a:t>15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4403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46082"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Contingency Theory-Fiedler Model</a:t>
            </a:r>
          </a:p>
          <a:p>
            <a:pPr lvl="1"/>
            <a:r>
              <a:rPr lang="en-US" b="1" smtClean="0">
                <a:latin typeface="Arial" charset="0"/>
                <a:cs typeface="Arial" charset="0"/>
              </a:rPr>
              <a:t>Evaluate the situation</a:t>
            </a:r>
          </a:p>
          <a:p>
            <a:pPr lvl="2"/>
            <a:r>
              <a:rPr lang="en-US" b="1" smtClean="0">
                <a:latin typeface="Arial" charset="0"/>
                <a:cs typeface="Arial" charset="0"/>
              </a:rPr>
              <a:t>Leader-member relations-good or bad</a:t>
            </a:r>
          </a:p>
          <a:p>
            <a:pPr lvl="2"/>
            <a:r>
              <a:rPr lang="en-US" b="1" smtClean="0">
                <a:latin typeface="Arial" charset="0"/>
                <a:cs typeface="Arial" charset="0"/>
              </a:rPr>
              <a:t>Task structure- high or low</a:t>
            </a:r>
          </a:p>
          <a:p>
            <a:pPr lvl="2"/>
            <a:r>
              <a:rPr lang="en-US" b="1" smtClean="0">
                <a:latin typeface="Arial" charset="0"/>
                <a:cs typeface="Arial" charset="0"/>
              </a:rPr>
              <a:t>Position power-strong or weak</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F1D10674-4349-4B2A-B1BD-51D7EF8894FB}" type="slidenum">
              <a:rPr lang="en-US"/>
              <a:pPr>
                <a:defRPr/>
              </a:pPr>
              <a:t>16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4608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C721B093-E998-4999-B273-8095488E04E5}" type="slidenum">
              <a:rPr lang="en-US"/>
              <a:pPr>
                <a:defRPr/>
              </a:pPr>
              <a:t>17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48134"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48135" name="Picture 3"/>
          <p:cNvPicPr>
            <a:picLocks noChangeAspect="1"/>
          </p:cNvPicPr>
          <p:nvPr/>
        </p:nvPicPr>
        <p:blipFill>
          <a:blip r:embed="rId3"/>
          <a:srcRect/>
          <a:stretch>
            <a:fillRect/>
          </a:stretch>
        </p:blipFill>
        <p:spPr bwMode="auto">
          <a:xfrm>
            <a:off x="1192213" y="1763713"/>
            <a:ext cx="6759575" cy="46783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0178"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Evaluation of Fiedler</a:t>
            </a:r>
          </a:p>
          <a:p>
            <a:pPr lvl="1"/>
            <a:r>
              <a:rPr lang="en-US" b="1" smtClean="0">
                <a:latin typeface="Arial" charset="0"/>
                <a:cs typeface="Arial" charset="0"/>
              </a:rPr>
              <a:t>There is considerable evidence to support at least substantial parts of the model. </a:t>
            </a:r>
          </a:p>
          <a:p>
            <a:pPr lvl="1"/>
            <a:r>
              <a:rPr lang="en-US" b="1" smtClean="0">
                <a:latin typeface="Arial" charset="0"/>
                <a:cs typeface="Arial" charset="0"/>
              </a:rPr>
              <a:t>There are problems with the practical use of the model that need to be addressed. </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D74F9B5-AB7C-461B-A6E1-AC530A807515}" type="slidenum">
              <a:rPr lang="en-US"/>
              <a:pPr>
                <a:defRPr/>
              </a:pPr>
              <a:t>18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5018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2226"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Situational Leadership Theory</a:t>
            </a:r>
          </a:p>
          <a:p>
            <a:pPr lvl="1"/>
            <a:r>
              <a:rPr lang="en-US" b="1" smtClean="0">
                <a:latin typeface="Arial" charset="0"/>
                <a:cs typeface="Arial" charset="0"/>
              </a:rPr>
              <a:t>Situational leadership is a contingency theory that focuses on the followers. </a:t>
            </a:r>
          </a:p>
          <a:p>
            <a:pPr lvl="1"/>
            <a:r>
              <a:rPr lang="en-US" b="1" smtClean="0">
                <a:latin typeface="Arial" charset="0"/>
                <a:cs typeface="Arial" charset="0"/>
              </a:rPr>
              <a:t>Successful leadership is achieved by selecting the right leadership style, which is contingent on the level of the followers’ readiness. </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8D3D00ED-3094-48EA-B1EF-A8577482D5E8}" type="slidenum">
              <a:rPr lang="en-US"/>
              <a:pPr>
                <a:defRPr/>
              </a:pPr>
              <a:t>19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5223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sz="3600" smtClean="0">
                <a:latin typeface="Arial Narrow" pitchFamily="34" charset="0"/>
                <a:cs typeface="Arial Narrow" pitchFamily="34" charset="0"/>
              </a:rPr>
              <a:t>Chapter 12 Learning Objectives</a:t>
            </a:r>
          </a:p>
        </p:txBody>
      </p:sp>
      <p:sp>
        <p:nvSpPr>
          <p:cNvPr id="3" name="Content Placeholder 2"/>
          <p:cNvSpPr>
            <a:spLocks noGrp="1"/>
          </p:cNvSpPr>
          <p:nvPr>
            <p:ph idx="1"/>
          </p:nvPr>
        </p:nvSpPr>
        <p:spPr>
          <a:xfrm>
            <a:off x="185738" y="1712913"/>
            <a:ext cx="8958262" cy="4643437"/>
          </a:xfrm>
        </p:spPr>
        <p:txBody>
          <a:bodyPr>
            <a:normAutofit/>
          </a:bodyPr>
          <a:lstStyle/>
          <a:p>
            <a:pPr>
              <a:buFont typeface="Arial" charset="0"/>
              <a:buNone/>
            </a:pPr>
            <a:r>
              <a:rPr lang="en-US" b="1" smtClean="0">
                <a:latin typeface="Arial" charset="0"/>
                <a:cs typeface="Arial" charset="0"/>
              </a:rPr>
              <a:t>After studying this chapter you should be able to:</a:t>
            </a:r>
          </a:p>
          <a:p>
            <a:pPr>
              <a:buFont typeface="Calibri" pitchFamily="34" charset="0"/>
              <a:buAutoNum type="arabicPeriod"/>
            </a:pPr>
            <a:r>
              <a:rPr lang="en-US" sz="1800" b="1" smtClean="0">
                <a:latin typeface="Arial" charset="0"/>
                <a:cs typeface="Arial" charset="0"/>
              </a:rPr>
              <a:t>Define </a:t>
            </a:r>
            <a:r>
              <a:rPr lang="en-US" sz="1800" b="1" i="1" smtClean="0">
                <a:latin typeface="Arial" charset="0"/>
                <a:cs typeface="Arial" charset="0"/>
              </a:rPr>
              <a:t>leadership</a:t>
            </a:r>
            <a:r>
              <a:rPr lang="en-US" sz="1800" b="1" smtClean="0">
                <a:latin typeface="Arial" charset="0"/>
                <a:cs typeface="Arial" charset="0"/>
              </a:rPr>
              <a:t> and contrast leadership and management.</a:t>
            </a:r>
          </a:p>
          <a:p>
            <a:pPr>
              <a:buFont typeface="Calibri" pitchFamily="34" charset="0"/>
              <a:buAutoNum type="arabicPeriod"/>
            </a:pPr>
            <a:r>
              <a:rPr lang="en-US" sz="1800" b="1" smtClean="0">
                <a:latin typeface="Arial" charset="0"/>
                <a:cs typeface="Arial" charset="0"/>
              </a:rPr>
              <a:t>Summarize the conclusions of trait theories of leadership.</a:t>
            </a:r>
          </a:p>
          <a:p>
            <a:pPr>
              <a:buFont typeface="Calibri" pitchFamily="34" charset="0"/>
              <a:buAutoNum type="arabicPeriod"/>
            </a:pPr>
            <a:r>
              <a:rPr lang="en-US" sz="1800" b="1" smtClean="0">
                <a:latin typeface="Arial" charset="0"/>
                <a:cs typeface="Arial" charset="0"/>
              </a:rPr>
              <a:t>Identify the central tenets and main limitations of behavioral theories.</a:t>
            </a:r>
          </a:p>
          <a:p>
            <a:pPr>
              <a:buFont typeface="Calibri" pitchFamily="34" charset="0"/>
              <a:buAutoNum type="arabicPeriod"/>
            </a:pPr>
            <a:r>
              <a:rPr lang="en-US" sz="1800" b="1" smtClean="0">
                <a:latin typeface="Arial" charset="0"/>
                <a:cs typeface="Arial" charset="0"/>
              </a:rPr>
              <a:t>Assess contingency theories of leadership by their level of support.</a:t>
            </a:r>
          </a:p>
          <a:p>
            <a:pPr>
              <a:buFont typeface="Calibri" pitchFamily="34" charset="0"/>
              <a:buAutoNum type="arabicPeriod"/>
            </a:pPr>
            <a:r>
              <a:rPr lang="en-US" sz="1800" b="1" smtClean="0">
                <a:latin typeface="Arial" charset="0"/>
                <a:cs typeface="Arial" charset="0"/>
              </a:rPr>
              <a:t>Compare and contrast </a:t>
            </a:r>
            <a:r>
              <a:rPr lang="en-US" sz="1800" b="1" i="1" smtClean="0">
                <a:latin typeface="Arial" charset="0"/>
                <a:cs typeface="Arial" charset="0"/>
              </a:rPr>
              <a:t>charismatic </a:t>
            </a:r>
            <a:r>
              <a:rPr lang="en-US" sz="1800" b="1" smtClean="0">
                <a:latin typeface="Arial" charset="0"/>
                <a:cs typeface="Arial" charset="0"/>
              </a:rPr>
              <a:t>and</a:t>
            </a:r>
            <a:r>
              <a:rPr lang="en-US" sz="1800" b="1" i="1" smtClean="0">
                <a:latin typeface="Arial" charset="0"/>
                <a:cs typeface="Arial" charset="0"/>
              </a:rPr>
              <a:t> transformational leadership</a:t>
            </a:r>
            <a:r>
              <a:rPr lang="en-US" sz="1800" b="1" smtClean="0">
                <a:latin typeface="Arial" charset="0"/>
                <a:cs typeface="Arial" charset="0"/>
              </a:rPr>
              <a:t>.</a:t>
            </a:r>
          </a:p>
          <a:p>
            <a:pPr>
              <a:buFont typeface="Calibri" pitchFamily="34" charset="0"/>
              <a:buAutoNum type="arabicPeriod"/>
            </a:pPr>
            <a:r>
              <a:rPr lang="en-US" sz="1800" b="1" smtClean="0">
                <a:latin typeface="Arial" charset="0"/>
                <a:cs typeface="Arial" charset="0"/>
              </a:rPr>
              <a:t>Define </a:t>
            </a:r>
            <a:r>
              <a:rPr lang="en-US" sz="1800" b="1" i="1" smtClean="0">
                <a:latin typeface="Arial" charset="0"/>
                <a:cs typeface="Arial" charset="0"/>
              </a:rPr>
              <a:t>authentic leadership</a:t>
            </a:r>
            <a:r>
              <a:rPr lang="en-US" sz="1800" b="1" smtClean="0">
                <a:latin typeface="Arial" charset="0"/>
                <a:cs typeface="Arial" charset="0"/>
              </a:rPr>
              <a:t> and show why effective leaders exemplify ethics and trust.</a:t>
            </a:r>
          </a:p>
          <a:p>
            <a:pPr>
              <a:buFont typeface="Calibri" pitchFamily="34" charset="0"/>
              <a:buAutoNum type="arabicPeriod"/>
            </a:pPr>
            <a:r>
              <a:rPr lang="en-US" sz="1800" b="1" smtClean="0">
                <a:latin typeface="Arial" charset="0"/>
                <a:cs typeface="Arial" charset="0"/>
              </a:rPr>
              <a:t>Demonstrate the role mentoring plays in our understanding of leadership.</a:t>
            </a:r>
          </a:p>
          <a:p>
            <a:pPr>
              <a:buFont typeface="Calibri" pitchFamily="34" charset="0"/>
              <a:buAutoNum type="arabicPeriod"/>
            </a:pPr>
            <a:r>
              <a:rPr lang="en-US" sz="1800" b="1" smtClean="0">
                <a:latin typeface="Arial" charset="0"/>
                <a:cs typeface="Arial" charset="0"/>
              </a:rPr>
              <a:t>Address challenges to the effectiveness of leadership.</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p:txBody>
          <a:bodyPr/>
          <a:lstStyle/>
          <a:p>
            <a:pPr>
              <a:defRPr/>
            </a:pPr>
            <a:r>
              <a:rPr lang="en-US" dirty="0"/>
              <a:t>12-</a:t>
            </a:r>
            <a:fld id="{0008D57C-0F0A-4BE2-A36F-1804D018E217}" type="slidenum">
              <a:rPr lang="en-US"/>
              <a:pPr>
                <a:defRPr/>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4274"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Path-Goal Theory</a:t>
            </a:r>
          </a:p>
          <a:p>
            <a:pPr lvl="1"/>
            <a:r>
              <a:rPr lang="en-US" b="1" smtClean="0">
                <a:latin typeface="Arial" charset="0"/>
                <a:cs typeface="Arial" charset="0"/>
              </a:rPr>
              <a:t>One of the most respected approaches to leadership is the path-goal theory developed by Robert House. </a:t>
            </a:r>
          </a:p>
          <a:p>
            <a:pPr lvl="1"/>
            <a:r>
              <a:rPr lang="en-US" b="1" smtClean="0">
                <a:latin typeface="Arial" charset="0"/>
                <a:cs typeface="Arial" charset="0"/>
              </a:rPr>
              <a:t>It is a contingency model of leadership that extracts key elements from the Ohio State leadership research on initiating structure and consideration and the expectancy theory of motivation.</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7A0B0EAA-68FD-4A91-898C-58A63AD28549}" type="slidenum">
              <a:rPr lang="en-US"/>
              <a:pPr>
                <a:defRPr/>
              </a:pPr>
              <a:t>20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5427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6322"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According to path-goal theory, whether a leader should be directive, supportive, or should demonstrate</a:t>
            </a:r>
            <a:r>
              <a:rPr lang="en-US" smtClean="0">
                <a:latin typeface="Arial" charset="0"/>
                <a:cs typeface="Arial" charset="0"/>
              </a:rPr>
              <a:t> </a:t>
            </a:r>
            <a:r>
              <a:rPr lang="en-US" b="1" smtClean="0">
                <a:latin typeface="Arial" charset="0"/>
                <a:cs typeface="Arial" charset="0"/>
              </a:rPr>
              <a:t>some other behavior depends on complex analysis of the situation. </a:t>
            </a:r>
          </a:p>
          <a:p>
            <a:pPr lvl="1"/>
            <a:r>
              <a:rPr lang="en-US" b="1" smtClean="0">
                <a:latin typeface="Arial" charset="0"/>
                <a:cs typeface="Arial" charset="0"/>
              </a:rPr>
              <a:t>Supportive leadership results in high performance and satisfaction when employees are performing structured tasks.</a:t>
            </a:r>
          </a:p>
          <a:p>
            <a:pPr lvl="1"/>
            <a:r>
              <a:rPr lang="en-US" b="1" smtClean="0">
                <a:latin typeface="Arial" charset="0"/>
                <a:cs typeface="Arial" charset="0"/>
              </a:rPr>
              <a:t>Directive leadership is likely to be perceived as redundant among employees with high ability or considerable experience.</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518A3074-C5D3-446A-91B5-809C8429FDAB}" type="slidenum">
              <a:rPr lang="en-US"/>
              <a:pPr>
                <a:defRPr/>
              </a:pPr>
              <a:t>21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5632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8370"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Testing path-goal theory has not been easy. </a:t>
            </a:r>
          </a:p>
          <a:p>
            <a:pPr lvl="1"/>
            <a:r>
              <a:rPr lang="en-US" b="1" smtClean="0">
                <a:latin typeface="Arial" charset="0"/>
                <a:cs typeface="Arial" charset="0"/>
              </a:rPr>
              <a:t>Evidence found mixed support for the proposition that removing obstacles is a component of effective leadership. </a:t>
            </a:r>
          </a:p>
          <a:p>
            <a:pPr lvl="1"/>
            <a:r>
              <a:rPr lang="en-US" b="1" smtClean="0">
                <a:latin typeface="Arial" charset="0"/>
                <a:cs typeface="Arial" charset="0"/>
              </a:rPr>
              <a:t>Another review found the lack of support “shocking and disappointing.” </a:t>
            </a:r>
          </a:p>
          <a:p>
            <a:pPr lvl="1"/>
            <a:r>
              <a:rPr lang="en-US" b="1" smtClean="0">
                <a:latin typeface="Arial" charset="0"/>
                <a:cs typeface="Arial" charset="0"/>
              </a:rPr>
              <a:t>Others argue adequate tests of the theory have yet to be conducted. </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06C57210-AED3-4A67-8E07-BA5E74045E8F}" type="slidenum">
              <a:rPr lang="en-US"/>
              <a:pPr>
                <a:defRPr/>
              </a:pPr>
              <a:t>22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5837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60418"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Victor Vroom and Phillip Yetton’s leader-participation model relates leadership behavior and participation in decision-making. </a:t>
            </a:r>
          </a:p>
          <a:p>
            <a:r>
              <a:rPr lang="en-US" b="1" smtClean="0">
                <a:latin typeface="Arial" charset="0"/>
                <a:cs typeface="Arial" charset="0"/>
              </a:rPr>
              <a:t>Like path-goal theory, it says leader behavior must adjust to reflect the task structure. </a:t>
            </a:r>
          </a:p>
          <a:p>
            <a:r>
              <a:rPr lang="en-US" b="1" smtClean="0">
                <a:latin typeface="Arial" charset="0"/>
                <a:cs typeface="Arial" charset="0"/>
              </a:rPr>
              <a:t>The model is normative—it provides a decision tree of seven contingencies and five leadership styles for determining the form and amount of participation in decision-making.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4950B1C0-E54F-44F3-B20B-14F88DEC2AEF}" type="slidenum">
              <a:rPr lang="en-US"/>
              <a:pPr>
                <a:defRPr/>
              </a:pPr>
              <a:t>23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6042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62466"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Research testing both the original and revised leader-participation models has not been encouraging, although the revised model rates higher in effectiveness. </a:t>
            </a:r>
          </a:p>
          <a:p>
            <a:r>
              <a:rPr lang="en-US" b="1" smtClean="0">
                <a:latin typeface="Arial" charset="0"/>
                <a:cs typeface="Arial" charset="0"/>
              </a:rPr>
              <a:t>Criticism focuses on the model’s complexity and the variables it omits. </a:t>
            </a:r>
          </a:p>
          <a:p>
            <a:pPr lvl="1"/>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71418D54-E342-4B39-85AD-5B761FBE4A2F}" type="slidenum">
              <a:rPr lang="en-US"/>
              <a:pPr>
                <a:defRPr/>
              </a:pPr>
              <a:t>24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6247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Assess contingency theories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by their level of support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A2AD2999-9813-4CD3-922A-521CEC1526D4}" type="slidenum">
              <a:rPr lang="en-US"/>
              <a:pPr>
                <a:defRPr/>
              </a:pPr>
              <a:t>25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4</a:t>
            </a:r>
          </a:p>
        </p:txBody>
      </p:sp>
      <p:sp>
        <p:nvSpPr>
          <p:cNvPr id="64518"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64519" name="Picture 3"/>
          <p:cNvPicPr>
            <a:picLocks noChangeAspect="1"/>
          </p:cNvPicPr>
          <p:nvPr/>
        </p:nvPicPr>
        <p:blipFill>
          <a:blip r:embed="rId3"/>
          <a:srcRect/>
          <a:stretch>
            <a:fillRect/>
          </a:stretch>
        </p:blipFill>
        <p:spPr bwMode="auto">
          <a:xfrm>
            <a:off x="781050" y="2035175"/>
            <a:ext cx="7581900" cy="4003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DDF90CFE-69B7-4E03-89CA-D7758DA21B2F}" type="slidenum">
              <a:rPr lang="en-US"/>
              <a:pPr>
                <a:defRPr/>
              </a:pPr>
              <a:t>26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66566"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66567" name="Picture 3"/>
          <p:cNvPicPr>
            <a:picLocks noChangeAspect="1"/>
          </p:cNvPicPr>
          <p:nvPr/>
        </p:nvPicPr>
        <p:blipFill>
          <a:blip r:embed="rId3"/>
          <a:srcRect/>
          <a:stretch>
            <a:fillRect/>
          </a:stretch>
        </p:blipFill>
        <p:spPr bwMode="auto">
          <a:xfrm>
            <a:off x="825500" y="1981200"/>
            <a:ext cx="7532688" cy="3733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68610" name="Content Placeholder 13"/>
          <p:cNvSpPr>
            <a:spLocks noGrp="1"/>
          </p:cNvSpPr>
          <p:nvPr>
            <p:ph idx="1"/>
          </p:nvPr>
        </p:nvSpPr>
        <p:spPr>
          <a:xfrm>
            <a:off x="0" y="1438275"/>
            <a:ext cx="8516938" cy="3962400"/>
          </a:xfrm>
        </p:spPr>
        <p:txBody>
          <a:bodyPr/>
          <a:lstStyle/>
          <a:p>
            <a:r>
              <a:rPr lang="en-US" b="1" smtClean="0">
                <a:latin typeface="Arial" charset="0"/>
                <a:cs typeface="Arial" charset="0"/>
              </a:rPr>
              <a:t>Training individuals for charismatic behavior.</a:t>
            </a:r>
          </a:p>
          <a:p>
            <a:r>
              <a:rPr lang="en-US" b="1" smtClean="0">
                <a:latin typeface="Arial" charset="0"/>
                <a:cs typeface="Arial" charset="0"/>
              </a:rPr>
              <a:t>A three-step process is suggested. </a:t>
            </a:r>
          </a:p>
          <a:p>
            <a:pPr lvl="1"/>
            <a:r>
              <a:rPr lang="en-US" b="1" smtClean="0">
                <a:latin typeface="Arial" charset="0"/>
                <a:cs typeface="Arial" charset="0"/>
              </a:rPr>
              <a:t>Develop the aura of charisma by maintaining an optimistic view; using passion as a catalyst for generating enthusiasm; and communicating with the whole body, not just with words.  </a:t>
            </a:r>
          </a:p>
          <a:p>
            <a:pPr lvl="1"/>
            <a:r>
              <a:rPr lang="en-US" b="1" smtClean="0">
                <a:latin typeface="Arial" charset="0"/>
                <a:cs typeface="Arial" charset="0"/>
              </a:rPr>
              <a:t>Creating a bond that inspires others to follow. </a:t>
            </a:r>
          </a:p>
          <a:p>
            <a:pPr lvl="1"/>
            <a:r>
              <a:rPr lang="en-US" b="1" smtClean="0">
                <a:latin typeface="Arial" charset="0"/>
                <a:cs typeface="Arial" charset="0"/>
              </a:rPr>
              <a:t>Brings out the potential in followers by tapping into their emotions. </a:t>
            </a:r>
          </a:p>
        </p:txBody>
      </p:sp>
      <p:sp>
        <p:nvSpPr>
          <p:cNvPr id="5" name="Footer Placeholder 4"/>
          <p:cNvSpPr>
            <a:spLocks noGrp="1"/>
          </p:cNvSpPr>
          <p:nvPr>
            <p:ph type="ftr" sz="quarter" idx="11"/>
          </p:nvPr>
        </p:nvSpPr>
        <p:spPr>
          <a:xfrm>
            <a:off x="846138" y="6459538"/>
            <a:ext cx="4891087"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0A9E59BD-E501-4113-807A-87356A1595FC}" type="slidenum">
              <a:rPr lang="en-US"/>
              <a:pPr>
                <a:defRPr/>
              </a:pPr>
              <a:t>27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6861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70658" name="Content Placeholder 13"/>
          <p:cNvSpPr>
            <a:spLocks noGrp="1"/>
          </p:cNvSpPr>
          <p:nvPr>
            <p:ph idx="1"/>
          </p:nvPr>
        </p:nvSpPr>
        <p:spPr>
          <a:xfrm>
            <a:off x="0" y="1417638"/>
            <a:ext cx="8974138" cy="3962400"/>
          </a:xfrm>
        </p:spPr>
        <p:txBody>
          <a:bodyPr/>
          <a:lstStyle/>
          <a:p>
            <a:r>
              <a:rPr lang="en-US" b="1" smtClean="0">
                <a:latin typeface="Arial" charset="0"/>
                <a:cs typeface="Arial" charset="0"/>
              </a:rPr>
              <a:t>The Dark Side of Charismatic Leadership</a:t>
            </a:r>
          </a:p>
          <a:p>
            <a:pPr lvl="1"/>
            <a:r>
              <a:rPr lang="en-US" b="1" smtClean="0">
                <a:latin typeface="Arial" charset="0"/>
                <a:cs typeface="Arial" charset="0"/>
              </a:rPr>
              <a:t>Don’t necessarily act in interest of organizations.</a:t>
            </a:r>
          </a:p>
          <a:p>
            <a:pPr lvl="1"/>
            <a:r>
              <a:rPr lang="en-US" b="1" smtClean="0">
                <a:latin typeface="Arial" charset="0"/>
                <a:cs typeface="Arial" charset="0"/>
              </a:rPr>
              <a:t>Many have allowed their personal goals to override the goals of the organization. </a:t>
            </a:r>
          </a:p>
          <a:p>
            <a:pPr lvl="1"/>
            <a:r>
              <a:rPr lang="en-US" b="1" smtClean="0">
                <a:latin typeface="Arial" charset="0"/>
                <a:cs typeface="Arial" charset="0"/>
              </a:rPr>
              <a:t>Research has shown that individuals who are narcissistic are also higher in some behaviors associated with charismatic leadership. </a:t>
            </a:r>
          </a:p>
          <a:p>
            <a:pPr lvl="1"/>
            <a:r>
              <a:rPr lang="en-US" b="1" smtClean="0">
                <a:latin typeface="Arial" charset="0"/>
                <a:cs typeface="Arial" charset="0"/>
              </a:rPr>
              <a:t>Some charismatic leaders are too successful convincing followers to pursue a vision that can be disastrous. </a:t>
            </a:r>
          </a:p>
        </p:txBody>
      </p:sp>
      <p:sp>
        <p:nvSpPr>
          <p:cNvPr id="5" name="Footer Placeholder 4"/>
          <p:cNvSpPr>
            <a:spLocks noGrp="1"/>
          </p:cNvSpPr>
          <p:nvPr>
            <p:ph type="ftr" sz="quarter" idx="11"/>
          </p:nvPr>
        </p:nvSpPr>
        <p:spPr>
          <a:xfrm>
            <a:off x="0" y="6356350"/>
            <a:ext cx="4891088"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4A96CA96-62A7-4A50-9576-D3249049E6AB}" type="slidenum">
              <a:rPr lang="en-US"/>
              <a:pPr>
                <a:defRPr/>
              </a:pPr>
              <a:t>28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7066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E0ABAD93-FB19-4D43-82B5-F0C23C4DEE31}" type="slidenum">
              <a:rPr lang="en-US"/>
              <a:pPr>
                <a:defRPr/>
              </a:pPr>
              <a:t>29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72710"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72713" name="Picture 3"/>
          <p:cNvPicPr>
            <a:picLocks noChangeAspect="1"/>
          </p:cNvPicPr>
          <p:nvPr/>
        </p:nvPicPr>
        <p:blipFill>
          <a:blip r:embed="rId3"/>
          <a:srcRect/>
          <a:stretch>
            <a:fillRect/>
          </a:stretch>
        </p:blipFill>
        <p:spPr bwMode="auto">
          <a:xfrm>
            <a:off x="4043363" y="2109788"/>
            <a:ext cx="5100637" cy="3957637"/>
          </a:xfrm>
          <a:prstGeom prst="rect">
            <a:avLst/>
          </a:prstGeom>
          <a:noFill/>
          <a:ln w="9525">
            <a:noFill/>
            <a:miter lim="800000"/>
            <a:headEnd/>
            <a:tailEnd/>
          </a:ln>
        </p:spPr>
      </p:pic>
      <p:sp>
        <p:nvSpPr>
          <p:cNvPr id="72714" name="Text Box 10"/>
          <p:cNvSpPr txBox="1">
            <a:spLocks noChangeArrowheads="1"/>
          </p:cNvSpPr>
          <p:nvPr/>
        </p:nvSpPr>
        <p:spPr bwMode="auto">
          <a:xfrm>
            <a:off x="150813" y="1622425"/>
            <a:ext cx="3867150" cy="3663950"/>
          </a:xfrm>
          <a:prstGeom prst="rect">
            <a:avLst/>
          </a:prstGeom>
          <a:noFill/>
          <a:ln w="9525">
            <a:noFill/>
            <a:miter lim="800000"/>
            <a:headEnd/>
            <a:tailEnd/>
          </a:ln>
          <a:effectLst/>
        </p:spPr>
        <p:txBody>
          <a:bodyPr>
            <a:spAutoFit/>
          </a:bodyPr>
          <a:lstStyle/>
          <a:p>
            <a:pPr>
              <a:spcBef>
                <a:spcPct val="50000"/>
              </a:spcBef>
            </a:pPr>
            <a:r>
              <a:rPr lang="en-US" b="1"/>
              <a:t>Transactional Leaders: Leaders who guide or motivate their followers in the direction of established goals by clarifying role and task requirements </a:t>
            </a:r>
          </a:p>
          <a:p>
            <a:pPr>
              <a:spcBef>
                <a:spcPct val="50000"/>
              </a:spcBef>
            </a:pPr>
            <a:endParaRPr lang="en-US" b="1"/>
          </a:p>
          <a:p>
            <a:pPr>
              <a:spcBef>
                <a:spcPct val="50000"/>
              </a:spcBef>
            </a:pPr>
            <a:r>
              <a:rPr lang="en-US" b="1"/>
              <a:t>Transformational Leadership: Leaders who inspire followers to transcend their own self-interests and who are capable of having a profound and extraordinary effect on followers.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leadership</a:t>
            </a:r>
            <a:r>
              <a:rPr lang="en-US" smtClean="0">
                <a:latin typeface="Arial Narrow" pitchFamily="34" charset="0"/>
                <a:cs typeface="Arial Narrow" pitchFamily="34" charset="0"/>
              </a:rPr>
              <a:t> and contrast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and management</a:t>
            </a:r>
          </a:p>
        </p:txBody>
      </p:sp>
      <p:sp>
        <p:nvSpPr>
          <p:cNvPr id="19458"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Leadership is the ability to influence a group toward the achievement of a vision or set of goals.</a:t>
            </a:r>
          </a:p>
          <a:p>
            <a:r>
              <a:rPr lang="en-US" b="1" smtClean="0">
                <a:latin typeface="Arial" charset="0"/>
                <a:cs typeface="Arial" charset="0"/>
              </a:rPr>
              <a:t>Not all leaders are managers nor are all managers leaders. </a:t>
            </a:r>
          </a:p>
          <a:p>
            <a:r>
              <a:rPr lang="en-US" b="1" smtClean="0">
                <a:latin typeface="Arial" charset="0"/>
                <a:cs typeface="Arial" charset="0"/>
              </a:rPr>
              <a:t>Nonsanctioned leadership is often as important or more important than formal influence.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B0F2689A-02F8-4A19-A6C7-9D74219B7E8E}" type="slidenum">
              <a:rPr lang="en-US"/>
              <a:pPr>
                <a:defRPr/>
              </a:pPr>
              <a:t>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sp>
        <p:nvSpPr>
          <p:cNvPr id="1946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CB881AB0-DF51-4EDE-B0EB-3AF4C88C645E}" type="slidenum">
              <a:rPr lang="en-US"/>
              <a:pPr>
                <a:defRPr/>
              </a:pPr>
              <a:t>30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74758"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74759" name="Picture 3"/>
          <p:cNvPicPr>
            <a:picLocks noChangeAspect="1"/>
          </p:cNvPicPr>
          <p:nvPr/>
        </p:nvPicPr>
        <p:blipFill>
          <a:blip r:embed="rId3"/>
          <a:srcRect/>
          <a:stretch>
            <a:fillRect/>
          </a:stretch>
        </p:blipFill>
        <p:spPr bwMode="auto">
          <a:xfrm>
            <a:off x="1697038" y="1789113"/>
            <a:ext cx="5749925" cy="456723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D269072-809A-4056-9D98-E66C61C31A1A}" type="slidenum">
              <a:rPr lang="en-US"/>
              <a:pPr>
                <a:defRPr/>
              </a:pPr>
              <a:t>31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7680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
        <p:nvSpPr>
          <p:cNvPr id="76809" name="Content Placeholder 13"/>
          <p:cNvSpPr>
            <a:spLocks/>
          </p:cNvSpPr>
          <p:nvPr/>
        </p:nvSpPr>
        <p:spPr bwMode="auto">
          <a:xfrm>
            <a:off x="176213" y="1603375"/>
            <a:ext cx="8516937" cy="3962400"/>
          </a:xfrm>
          <a:prstGeom prst="rect">
            <a:avLst/>
          </a:prstGeom>
          <a:noFill/>
          <a:ln w="9525">
            <a:noFill/>
            <a:miter lim="800000"/>
            <a:headEnd/>
            <a:tailEnd/>
          </a:ln>
        </p:spPr>
        <p:txBody>
          <a:bodyPr/>
          <a:lstStyle/>
          <a:p>
            <a:pPr marL="342900" indent="-342900">
              <a:spcBef>
                <a:spcPts val="2000"/>
              </a:spcBef>
              <a:buFont typeface="Arial" charset="0"/>
              <a:buNone/>
            </a:pPr>
            <a:r>
              <a:rPr lang="en-US" sz="2400" b="1"/>
              <a:t>How Transformational Leadership works:</a:t>
            </a:r>
          </a:p>
          <a:p>
            <a:pPr marL="342900" indent="-342900">
              <a:spcBef>
                <a:spcPts val="2000"/>
              </a:spcBef>
              <a:buFont typeface="Arial" charset="0"/>
              <a:buChar char="•"/>
            </a:pPr>
            <a:r>
              <a:rPr lang="en-US" sz="2400" b="1"/>
              <a:t>Creativity, theirs and others.</a:t>
            </a:r>
          </a:p>
          <a:p>
            <a:pPr marL="342900" indent="-342900">
              <a:spcBef>
                <a:spcPts val="2000"/>
              </a:spcBef>
              <a:buFont typeface="Arial" charset="0"/>
              <a:buChar char="•"/>
            </a:pPr>
            <a:r>
              <a:rPr lang="en-US" sz="2400" b="1"/>
              <a:t>Decentralization of responsibility. </a:t>
            </a:r>
          </a:p>
          <a:p>
            <a:pPr marL="342900" indent="-342900">
              <a:spcBef>
                <a:spcPts val="2000"/>
              </a:spcBef>
              <a:buFont typeface="Arial" charset="0"/>
              <a:buChar char="•"/>
            </a:pPr>
            <a:r>
              <a:rPr lang="en-US" sz="2400" b="1"/>
              <a:t>Propensity to take risks.</a:t>
            </a:r>
          </a:p>
          <a:p>
            <a:pPr marL="342900" indent="-342900">
              <a:spcBef>
                <a:spcPts val="2000"/>
              </a:spcBef>
              <a:buFont typeface="Arial" charset="0"/>
              <a:buChar char="•"/>
            </a:pPr>
            <a:r>
              <a:rPr lang="en-US" sz="2400" b="1"/>
              <a:t>Compensation is geared toward long-term results.</a:t>
            </a:r>
          </a:p>
          <a:p>
            <a:pPr marL="342900" indent="-342900">
              <a:spcBef>
                <a:spcPts val="2000"/>
              </a:spcBef>
              <a:buFont typeface="Arial" charset="0"/>
              <a:buChar char="•"/>
            </a:pPr>
            <a:r>
              <a:rPr lang="en-US" sz="2400" b="1"/>
              <a:t>Greater agreement among top managers about the organization’s goals.</a:t>
            </a:r>
          </a:p>
          <a:p>
            <a:pPr marL="342900" indent="-342900">
              <a:spcBef>
                <a:spcPts val="2000"/>
              </a:spcBef>
              <a:buFont typeface="Arial" charset="0"/>
              <a:buChar char="•"/>
            </a:pPr>
            <a:r>
              <a:rPr lang="en-US" sz="2400" b="1"/>
              <a:t>Increase follower self-efficacy, giving the group a “can do” spirit.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78850"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Transformational leadership has been impressively supported at diverse job levels and occupations (school principals, teachers, marine commanders, ministers, presidents of MBA associations, military cadets, union shop stewards, sales reps).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89B79B85-83D6-4511-98B9-A9E4DF18FA88}" type="slidenum">
              <a:rPr lang="en-US"/>
              <a:pPr>
                <a:defRPr/>
              </a:pPr>
              <a:t>32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7885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80898"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Transformational leadership isn’t equally effective in all situations. </a:t>
            </a:r>
          </a:p>
          <a:p>
            <a:r>
              <a:rPr lang="en-US" b="1" smtClean="0">
                <a:latin typeface="Arial" charset="0"/>
                <a:cs typeface="Arial" charset="0"/>
              </a:rPr>
              <a:t>It has a greater impact on the bottom line in smaller, privately held firms than in more complex organizations. </a:t>
            </a:r>
          </a:p>
          <a:p>
            <a:r>
              <a:rPr lang="en-US" b="1" smtClean="0">
                <a:latin typeface="Arial" charset="0"/>
                <a:cs typeface="Arial" charset="0"/>
              </a:rPr>
              <a:t>It may be more effective when leaders can directly interact with the workforce and make decisions than when they report to an external board of directors or deal with a complex structure.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5A8D46FE-EC0D-4E27-959D-FC53616F4ED3}" type="slidenum">
              <a:rPr lang="en-US"/>
              <a:pPr>
                <a:defRPr/>
              </a:pPr>
              <a:t>33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8090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Compare and contrast </a:t>
            </a:r>
            <a:r>
              <a:rPr lang="en-US" i="1" smtClean="0">
                <a:latin typeface="Arial Narrow" pitchFamily="34" charset="0"/>
                <a:cs typeface="Arial Narrow" pitchFamily="34" charset="0"/>
              </a:rPr>
              <a:t>charismatic </a:t>
            </a:r>
            <a:r>
              <a:rPr lang="en-US" smtClean="0">
                <a:latin typeface="Arial Narrow" pitchFamily="34" charset="0"/>
                <a:cs typeface="Arial Narrow" pitchFamily="34" charset="0"/>
              </a:rPr>
              <a:t>and</a:t>
            </a:r>
            <a:r>
              <a:rPr lang="en-US" i="1" smtClean="0">
                <a:latin typeface="Arial Narrow" pitchFamily="34" charset="0"/>
                <a:cs typeface="Arial Narrow" pitchFamily="34" charset="0"/>
              </a:rPr>
              <a:t> transformational leadership</a:t>
            </a:r>
            <a:endParaRPr lang="en-US" smtClean="0">
              <a:latin typeface="Arial Narrow" pitchFamily="34" charset="0"/>
              <a:cs typeface="Arial Narrow" pitchFamily="34" charset="0"/>
            </a:endParaRPr>
          </a:p>
        </p:txBody>
      </p:sp>
      <p:sp>
        <p:nvSpPr>
          <p:cNvPr id="82946" name="Content Placeholder 13"/>
          <p:cNvSpPr>
            <a:spLocks noGrp="1"/>
          </p:cNvSpPr>
          <p:nvPr>
            <p:ph idx="1"/>
          </p:nvPr>
        </p:nvSpPr>
        <p:spPr>
          <a:xfrm>
            <a:off x="457200" y="1690688"/>
            <a:ext cx="8516938" cy="3962400"/>
          </a:xfrm>
        </p:spPr>
        <p:txBody>
          <a:bodyPr/>
          <a:lstStyle/>
          <a:p>
            <a:r>
              <a:rPr lang="en-US" smtClean="0">
                <a:latin typeface="Arial" charset="0"/>
                <a:cs typeface="Arial" charset="0"/>
              </a:rPr>
              <a:t>The GLOBE study—of 18,000 leaders from 825 organizations in 62 countries—links a number of elements of transformational leadership with effective leadership, regardless of country. </a:t>
            </a:r>
          </a:p>
          <a:p>
            <a:r>
              <a:rPr lang="en-US" smtClean="0">
                <a:latin typeface="Arial" charset="0"/>
                <a:cs typeface="Arial" charset="0"/>
              </a:rPr>
              <a:t>This conclusion is very important because it disputes the contingency view that leadership style needs to adapt to cultural differences.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A63A3FD0-8048-462D-BD41-11F499DC8AB0}" type="slidenum">
              <a:rPr lang="en-US"/>
              <a:pPr>
                <a:defRPr/>
              </a:pPr>
              <a:t>34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5</a:t>
            </a:r>
          </a:p>
        </p:txBody>
      </p:sp>
      <p:sp>
        <p:nvSpPr>
          <p:cNvPr id="8295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authentic leadership</a:t>
            </a:r>
            <a:r>
              <a:rPr lang="en-US" smtClean="0">
                <a:latin typeface="Arial Narrow" pitchFamily="34" charset="0"/>
                <a:cs typeface="Arial Narrow" pitchFamily="34" charset="0"/>
              </a:rPr>
              <a:t>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show why effective leaders</a:t>
            </a:r>
            <a:br>
              <a:rPr lang="en-US" smtClean="0">
                <a:latin typeface="Arial Narrow" pitchFamily="34" charset="0"/>
                <a:cs typeface="Arial Narrow" pitchFamily="34" charset="0"/>
              </a:rPr>
            </a:br>
            <a:r>
              <a:rPr lang="en-US" smtClean="0">
                <a:latin typeface="Arial Narrow" pitchFamily="34" charset="0"/>
                <a:cs typeface="Arial Narrow" pitchFamily="34" charset="0"/>
              </a:rPr>
              <a:t> exemplify ethics and trust</a:t>
            </a:r>
          </a:p>
        </p:txBody>
      </p:sp>
      <p:sp>
        <p:nvSpPr>
          <p:cNvPr id="84994"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Authentic Leadership</a:t>
            </a:r>
          </a:p>
          <a:p>
            <a:pPr lvl="1"/>
            <a:r>
              <a:rPr lang="en-US" b="1" smtClean="0">
                <a:latin typeface="Arial" charset="0"/>
                <a:cs typeface="Arial" charset="0"/>
              </a:rPr>
              <a:t>Leaders know who they are</a:t>
            </a:r>
          </a:p>
          <a:p>
            <a:pPr lvl="1"/>
            <a:r>
              <a:rPr lang="en-US" b="1" smtClean="0">
                <a:latin typeface="Arial" charset="0"/>
                <a:cs typeface="Arial" charset="0"/>
              </a:rPr>
              <a:t>Know what they believe in and value</a:t>
            </a:r>
          </a:p>
          <a:p>
            <a:pPr lvl="1"/>
            <a:r>
              <a:rPr lang="en-US" b="1" smtClean="0">
                <a:latin typeface="Arial" charset="0"/>
                <a:cs typeface="Arial" charset="0"/>
              </a:rPr>
              <a:t>Act on those values and beliefs openly and candidly</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41C7868D-1505-49E1-8F78-562EEB34E0B9}" type="slidenum">
              <a:rPr lang="en-US"/>
              <a:pPr>
                <a:defRPr/>
              </a:pPr>
              <a:t>35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
        <p:nvSpPr>
          <p:cNvPr id="8499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authentic leadership</a:t>
            </a:r>
            <a:r>
              <a:rPr lang="en-US" smtClean="0">
                <a:latin typeface="Arial Narrow" pitchFamily="34" charset="0"/>
                <a:cs typeface="Arial Narrow" pitchFamily="34" charset="0"/>
              </a:rPr>
              <a:t>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show why effective leaders</a:t>
            </a:r>
            <a:br>
              <a:rPr lang="en-US" smtClean="0">
                <a:latin typeface="Arial Narrow" pitchFamily="34" charset="0"/>
                <a:cs typeface="Arial Narrow" pitchFamily="34" charset="0"/>
              </a:rPr>
            </a:br>
            <a:r>
              <a:rPr lang="en-US" smtClean="0">
                <a:latin typeface="Arial Narrow" pitchFamily="34" charset="0"/>
                <a:cs typeface="Arial Narrow" pitchFamily="34" charset="0"/>
              </a:rPr>
              <a:t> exemplify ethics and trust</a:t>
            </a:r>
          </a:p>
        </p:txBody>
      </p:sp>
      <p:sp>
        <p:nvSpPr>
          <p:cNvPr id="87042"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Ethics and Leadership</a:t>
            </a:r>
          </a:p>
          <a:p>
            <a:pPr lvl="1"/>
            <a:r>
              <a:rPr lang="en-US" b="1" smtClean="0">
                <a:latin typeface="Arial" charset="0"/>
                <a:cs typeface="Arial" charset="0"/>
              </a:rPr>
              <a:t>Transformational leaders foster moral virtue when they try to change the attitudes and behaviors of followers.</a:t>
            </a:r>
          </a:p>
          <a:p>
            <a:pPr lvl="1"/>
            <a:r>
              <a:rPr lang="en-US" b="1" smtClean="0">
                <a:latin typeface="Arial" charset="0"/>
                <a:cs typeface="Arial" charset="0"/>
              </a:rPr>
              <a:t>Unethical leaders use their charisma to enhance power over followers, directed toward self-serving ends. </a:t>
            </a:r>
          </a:p>
          <a:p>
            <a:pPr lvl="1"/>
            <a:r>
              <a:rPr lang="en-US" b="1" smtClean="0">
                <a:latin typeface="Arial" charset="0"/>
                <a:cs typeface="Arial" charset="0"/>
              </a:rPr>
              <a:t>An example, when leaders give themselves large bonuses while they seek to cut costs by laying off long-time employees.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BD92F80B-C16A-46BF-97FF-152F6A136355}" type="slidenum">
              <a:rPr lang="en-US"/>
              <a:pPr>
                <a:defRPr/>
              </a:pPr>
              <a:t>36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
        <p:nvSpPr>
          <p:cNvPr id="8704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authentic leadership</a:t>
            </a:r>
            <a:r>
              <a:rPr lang="en-US" smtClean="0">
                <a:latin typeface="Arial Narrow" pitchFamily="34" charset="0"/>
                <a:cs typeface="Arial Narrow" pitchFamily="34" charset="0"/>
              </a:rPr>
              <a:t>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show why effective leaders</a:t>
            </a:r>
            <a:br>
              <a:rPr lang="en-US" smtClean="0">
                <a:latin typeface="Arial Narrow" pitchFamily="34" charset="0"/>
                <a:cs typeface="Arial Narrow" pitchFamily="34" charset="0"/>
              </a:rPr>
            </a:br>
            <a:r>
              <a:rPr lang="en-US" smtClean="0">
                <a:latin typeface="Arial Narrow" pitchFamily="34" charset="0"/>
                <a:cs typeface="Arial Narrow" pitchFamily="34" charset="0"/>
              </a:rPr>
              <a:t> exemplify ethics and trust</a:t>
            </a:r>
          </a:p>
        </p:txBody>
      </p:sp>
      <p:sp>
        <p:nvSpPr>
          <p:cNvPr id="89090"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Trust is a psychological state that exists when you agree to make yourself vulnerable to another because you have positive expectations about how things are going to turn out.</a:t>
            </a:r>
          </a:p>
          <a:p>
            <a:r>
              <a:rPr lang="en-US" b="1" smtClean="0">
                <a:latin typeface="Arial" charset="0"/>
                <a:cs typeface="Arial" charset="0"/>
              </a:rPr>
              <a:t>Trust is a primary attribute associated with leadership. </a:t>
            </a:r>
          </a:p>
          <a:p>
            <a:r>
              <a:rPr lang="en-US" b="1" smtClean="0">
                <a:latin typeface="Arial" charset="0"/>
                <a:cs typeface="Arial" charset="0"/>
              </a:rPr>
              <a:t>When trust is broken, it can have serious adverse effects on a group’s performance.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B504CBD-DFE5-4676-AAC5-3D90486B7BEC}" type="slidenum">
              <a:rPr lang="en-US"/>
              <a:pPr>
                <a:defRPr/>
              </a:pPr>
              <a:t>37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
        <p:nvSpPr>
          <p:cNvPr id="8909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authentic leadership</a:t>
            </a:r>
            <a:r>
              <a:rPr lang="en-US" smtClean="0">
                <a:latin typeface="Arial Narrow" pitchFamily="34" charset="0"/>
                <a:cs typeface="Arial Narrow" pitchFamily="34" charset="0"/>
              </a:rPr>
              <a:t>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show why effective leaders</a:t>
            </a:r>
            <a:br>
              <a:rPr lang="en-US" smtClean="0">
                <a:latin typeface="Arial Narrow" pitchFamily="34" charset="0"/>
                <a:cs typeface="Arial Narrow" pitchFamily="34" charset="0"/>
              </a:rPr>
            </a:br>
            <a:r>
              <a:rPr lang="en-US" smtClean="0">
                <a:latin typeface="Arial Narrow" pitchFamily="34" charset="0"/>
                <a:cs typeface="Arial Narrow" pitchFamily="34" charset="0"/>
              </a:rPr>
              <a:t> exemplify ethics and trust</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B962BF35-1A4E-44F6-88D2-D083F88FE6A2}" type="slidenum">
              <a:rPr lang="en-US"/>
              <a:pPr>
                <a:defRPr/>
              </a:pPr>
              <a:t>38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
        <p:nvSpPr>
          <p:cNvPr id="91142"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91143" name="Picture 3"/>
          <p:cNvPicPr>
            <a:picLocks noChangeAspect="1"/>
          </p:cNvPicPr>
          <p:nvPr/>
        </p:nvPicPr>
        <p:blipFill>
          <a:blip r:embed="rId3"/>
          <a:srcRect/>
          <a:stretch>
            <a:fillRect/>
          </a:stretch>
        </p:blipFill>
        <p:spPr bwMode="auto">
          <a:xfrm>
            <a:off x="815975" y="1979613"/>
            <a:ext cx="7512050" cy="38338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authentic leadership</a:t>
            </a:r>
            <a:r>
              <a:rPr lang="en-US" smtClean="0">
                <a:latin typeface="Arial Narrow" pitchFamily="34" charset="0"/>
                <a:cs typeface="Arial Narrow" pitchFamily="34" charset="0"/>
              </a:rPr>
              <a:t> and </a:t>
            </a:r>
            <a:br>
              <a:rPr lang="en-US" smtClean="0">
                <a:latin typeface="Arial Narrow" pitchFamily="34" charset="0"/>
                <a:cs typeface="Arial Narrow" pitchFamily="34" charset="0"/>
              </a:rPr>
            </a:br>
            <a:r>
              <a:rPr lang="en-US" smtClean="0">
                <a:latin typeface="Arial Narrow" pitchFamily="34" charset="0"/>
                <a:cs typeface="Arial Narrow" pitchFamily="34" charset="0"/>
              </a:rPr>
              <a:t>show why effective leaders</a:t>
            </a:r>
            <a:br>
              <a:rPr lang="en-US" smtClean="0">
                <a:latin typeface="Arial Narrow" pitchFamily="34" charset="0"/>
                <a:cs typeface="Arial Narrow" pitchFamily="34" charset="0"/>
              </a:rPr>
            </a:br>
            <a:r>
              <a:rPr lang="en-US" smtClean="0">
                <a:latin typeface="Arial Narrow" pitchFamily="34" charset="0"/>
                <a:cs typeface="Arial Narrow" pitchFamily="34" charset="0"/>
              </a:rPr>
              <a:t> exemplify ethics and trust</a:t>
            </a:r>
          </a:p>
        </p:txBody>
      </p:sp>
      <p:sp>
        <p:nvSpPr>
          <p:cNvPr id="93186" name="Content Placeholder 13"/>
          <p:cNvSpPr>
            <a:spLocks noGrp="1"/>
          </p:cNvSpPr>
          <p:nvPr>
            <p:ph idx="1"/>
          </p:nvPr>
        </p:nvSpPr>
        <p:spPr>
          <a:xfrm>
            <a:off x="457200" y="1690688"/>
            <a:ext cx="8516938" cy="3962400"/>
          </a:xfrm>
        </p:spPr>
        <p:txBody>
          <a:bodyPr/>
          <a:lstStyle/>
          <a:p>
            <a:r>
              <a:rPr lang="en-US" b="1" smtClean="0">
                <a:latin typeface="Arial" charset="0"/>
                <a:cs typeface="Arial" charset="0"/>
              </a:rPr>
              <a:t>What Are the Consequences of Trust?</a:t>
            </a:r>
          </a:p>
          <a:p>
            <a:pPr lvl="1"/>
            <a:r>
              <a:rPr lang="en-US" b="1" smtClean="0">
                <a:latin typeface="Arial" charset="0"/>
                <a:cs typeface="Arial" charset="0"/>
              </a:rPr>
              <a:t>Trust Encourages Taking Risks  </a:t>
            </a:r>
          </a:p>
          <a:p>
            <a:pPr lvl="1"/>
            <a:r>
              <a:rPr lang="en-US" b="1" smtClean="0">
                <a:latin typeface="Arial" charset="0"/>
                <a:cs typeface="Arial" charset="0"/>
              </a:rPr>
              <a:t>Trust Facilitates Information Sharing </a:t>
            </a:r>
          </a:p>
          <a:p>
            <a:pPr lvl="1"/>
            <a:r>
              <a:rPr lang="en-US" b="1" smtClean="0">
                <a:latin typeface="Arial" charset="0"/>
                <a:cs typeface="Arial" charset="0"/>
              </a:rPr>
              <a:t>Trusting Groups Are More effective</a:t>
            </a:r>
          </a:p>
          <a:p>
            <a:pPr lvl="1"/>
            <a:r>
              <a:rPr lang="en-US" b="1" smtClean="0">
                <a:latin typeface="Arial" charset="0"/>
                <a:cs typeface="Arial" charset="0"/>
              </a:rPr>
              <a:t>Trust Enhances Productivity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5D7C0DA-C671-4AC0-A01A-7FE87AC1AE6C}" type="slidenum">
              <a:rPr lang="en-US"/>
              <a:pPr>
                <a:defRPr/>
              </a:pPr>
              <a:t>39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6</a:t>
            </a:r>
          </a:p>
        </p:txBody>
      </p:sp>
      <p:sp>
        <p:nvSpPr>
          <p:cNvPr id="9319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Define </a:t>
            </a:r>
            <a:r>
              <a:rPr lang="en-US" i="1" smtClean="0">
                <a:latin typeface="Arial Narrow" pitchFamily="34" charset="0"/>
                <a:cs typeface="Arial Narrow" pitchFamily="34" charset="0"/>
              </a:rPr>
              <a:t>leadership</a:t>
            </a:r>
            <a:r>
              <a:rPr lang="en-US" smtClean="0">
                <a:latin typeface="Arial Narrow" pitchFamily="34" charset="0"/>
                <a:cs typeface="Arial Narrow" pitchFamily="34" charset="0"/>
              </a:rPr>
              <a:t> and contrast </a:t>
            </a:r>
            <a:br>
              <a:rPr lang="en-US" smtClean="0">
                <a:latin typeface="Arial Narrow" pitchFamily="34" charset="0"/>
                <a:cs typeface="Arial Narrow" pitchFamily="34" charset="0"/>
              </a:rPr>
            </a:br>
            <a:r>
              <a:rPr lang="en-US" smtClean="0">
                <a:latin typeface="Arial Narrow" pitchFamily="34" charset="0"/>
                <a:cs typeface="Arial Narrow" pitchFamily="34" charset="0"/>
              </a:rPr>
              <a:t>leadership and management</a:t>
            </a:r>
          </a:p>
        </p:txBody>
      </p:sp>
      <p:sp>
        <p:nvSpPr>
          <p:cNvPr id="21506"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Strong leadership and strong management are needed for optimal effectiveness. </a:t>
            </a:r>
          </a:p>
          <a:p>
            <a:r>
              <a:rPr lang="en-US" b="1" smtClean="0">
                <a:latin typeface="Arial" charset="0"/>
                <a:cs typeface="Arial" charset="0"/>
              </a:rPr>
              <a:t>Leaders are needed today to challenge the status quo, create visions of the future, and inspire organizational members to want to achieve the visions. </a:t>
            </a:r>
          </a:p>
          <a:p>
            <a:r>
              <a:rPr lang="en-US" b="1" smtClean="0">
                <a:latin typeface="Arial" charset="0"/>
                <a:cs typeface="Arial" charset="0"/>
              </a:rPr>
              <a:t>Managers formulate detailed plans, create efficient organizational structures, and oversee day-to-day operations. </a:t>
            </a: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12137AC5-521E-417C-BB4C-C1EB65F62870}" type="slidenum">
              <a:rPr lang="en-US"/>
              <a:pPr>
                <a:defRPr/>
              </a:pPr>
              <a:t>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1</a:t>
            </a:r>
          </a:p>
        </p:txBody>
      </p:sp>
      <p:sp>
        <p:nvSpPr>
          <p:cNvPr id="2151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Demonstrate the role mentoring </a:t>
            </a:r>
            <a:br>
              <a:rPr lang="en-US" smtClean="0">
                <a:latin typeface="Arial Narrow" pitchFamily="34" charset="0"/>
                <a:cs typeface="Arial Narrow" pitchFamily="34" charset="0"/>
              </a:rPr>
            </a:br>
            <a:r>
              <a:rPr lang="en-US" smtClean="0">
                <a:latin typeface="Arial Narrow" pitchFamily="34" charset="0"/>
                <a:cs typeface="Arial Narrow" pitchFamily="34" charset="0"/>
              </a:rPr>
              <a:t>plays in our understanding of leadership</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7715F8F7-1961-49AC-B453-6705EA173277}" type="slidenum">
              <a:rPr lang="en-US"/>
              <a:pPr>
                <a:defRPr/>
              </a:pPr>
              <a:t>40</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
        <p:nvSpPr>
          <p:cNvPr id="95238"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95239" name="Picture 3"/>
          <p:cNvPicPr>
            <a:picLocks noChangeAspect="1"/>
          </p:cNvPicPr>
          <p:nvPr/>
        </p:nvPicPr>
        <p:blipFill>
          <a:blip r:embed="rId3"/>
          <a:srcRect/>
          <a:stretch>
            <a:fillRect/>
          </a:stretch>
        </p:blipFill>
        <p:spPr bwMode="auto">
          <a:xfrm>
            <a:off x="860425" y="1638300"/>
            <a:ext cx="7423150" cy="44862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Demonstrate the role mentoring </a:t>
            </a:r>
            <a:br>
              <a:rPr lang="en-US" smtClean="0">
                <a:latin typeface="Arial Narrow" pitchFamily="34" charset="0"/>
                <a:cs typeface="Arial Narrow" pitchFamily="34" charset="0"/>
              </a:rPr>
            </a:br>
            <a:r>
              <a:rPr lang="en-US" smtClean="0">
                <a:latin typeface="Arial Narrow" pitchFamily="34" charset="0"/>
                <a:cs typeface="Arial Narrow" pitchFamily="34" charset="0"/>
              </a:rPr>
              <a:t>plays in our understanding of leadership</a:t>
            </a:r>
          </a:p>
        </p:txBody>
      </p:sp>
      <p:sp>
        <p:nvSpPr>
          <p:cNvPr id="97282" name="Content Placeholder 13"/>
          <p:cNvSpPr>
            <a:spLocks noGrp="1"/>
          </p:cNvSpPr>
          <p:nvPr>
            <p:ph idx="1"/>
          </p:nvPr>
        </p:nvSpPr>
        <p:spPr>
          <a:xfrm>
            <a:off x="112713" y="1455738"/>
            <a:ext cx="9031287" cy="3962400"/>
          </a:xfrm>
        </p:spPr>
        <p:txBody>
          <a:bodyPr/>
          <a:lstStyle/>
          <a:p>
            <a:r>
              <a:rPr lang="en-US" b="1" smtClean="0">
                <a:latin typeface="Arial" charset="0"/>
                <a:cs typeface="Arial" charset="0"/>
              </a:rPr>
              <a:t>You might assume mentoring is valuable for objective outcomes like compensation and job performance, but research suggests the gains are primarily psychological.</a:t>
            </a:r>
          </a:p>
          <a:p>
            <a:r>
              <a:rPr lang="en-US" b="1" smtClean="0">
                <a:latin typeface="Arial" charset="0"/>
                <a:cs typeface="Arial" charset="0"/>
              </a:rPr>
              <a:t>Mentors may be effective not because of the functions they provide, but because of the resources they can obtain.</a:t>
            </a:r>
          </a:p>
          <a:p>
            <a:r>
              <a:rPr lang="en-US" b="1" smtClean="0">
                <a:latin typeface="Arial" charset="0"/>
                <a:cs typeface="Arial" charset="0"/>
              </a:rPr>
              <a:t>Most evidence suggests that network ties, whether built through a mentor or not, are a significant predictor of career success.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D53350C4-09EF-403E-8177-4C544DDAC479}" type="slidenum">
              <a:rPr lang="en-US"/>
              <a:pPr>
                <a:defRPr/>
              </a:pPr>
              <a:t>41</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7</a:t>
            </a:r>
          </a:p>
        </p:txBody>
      </p:sp>
      <p:sp>
        <p:nvSpPr>
          <p:cNvPr id="9728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Address challenges to the </a:t>
            </a:r>
            <a:br>
              <a:rPr lang="en-US" smtClean="0">
                <a:latin typeface="Arial Narrow" pitchFamily="34" charset="0"/>
                <a:cs typeface="Arial Narrow" pitchFamily="34" charset="0"/>
              </a:rPr>
            </a:br>
            <a:r>
              <a:rPr lang="en-US" smtClean="0">
                <a:latin typeface="Arial Narrow" pitchFamily="34" charset="0"/>
                <a:cs typeface="Arial Narrow" pitchFamily="34" charset="0"/>
              </a:rPr>
              <a:t>effectiveness of leadership</a:t>
            </a:r>
          </a:p>
        </p:txBody>
      </p:sp>
      <p:sp>
        <p:nvSpPr>
          <p:cNvPr id="99330" name="Content Placeholder 13"/>
          <p:cNvSpPr>
            <a:spLocks noGrp="1"/>
          </p:cNvSpPr>
          <p:nvPr>
            <p:ph idx="1"/>
          </p:nvPr>
        </p:nvSpPr>
        <p:spPr>
          <a:xfrm>
            <a:off x="271463" y="1597025"/>
            <a:ext cx="8872537" cy="3962400"/>
          </a:xfrm>
        </p:spPr>
        <p:txBody>
          <a:bodyPr/>
          <a:lstStyle/>
          <a:p>
            <a:r>
              <a:rPr lang="en-US" b="1" smtClean="0">
                <a:latin typeface="Arial" charset="0"/>
                <a:cs typeface="Arial" charset="0"/>
              </a:rPr>
              <a:t>Much of an organization’s success or failure is due to factors outside the influence of leadership. In many cases, success or failure is just a matter of being in the right or wrong place at a given time. </a:t>
            </a:r>
          </a:p>
          <a:p>
            <a:pPr marL="342900" lvl="3" indent="-342900">
              <a:spcBef>
                <a:spcPts val="2000"/>
              </a:spcBef>
              <a:buClr>
                <a:schemeClr val="tx1"/>
              </a:buClr>
              <a:buFont typeface="Arial" charset="0"/>
              <a:buChar char="•"/>
            </a:pPr>
            <a:r>
              <a:rPr lang="en-US" b="1" smtClean="0">
                <a:latin typeface="Arial" charset="0"/>
                <a:cs typeface="Arial" charset="0"/>
              </a:rPr>
              <a:t>The attribution theory of leadership says leadership is merely an attribution people make about other individuals. </a:t>
            </a: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A12BB8C4-DB46-43D3-AB17-3E2C04676A4D}" type="slidenum">
              <a:rPr lang="en-US"/>
              <a:pPr>
                <a:defRPr/>
              </a:pPr>
              <a:t>42</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
        <p:nvSpPr>
          <p:cNvPr id="9933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Address challenges to the </a:t>
            </a:r>
            <a:br>
              <a:rPr lang="en-US" smtClean="0">
                <a:latin typeface="Arial Narrow" pitchFamily="34" charset="0"/>
                <a:cs typeface="Arial Narrow" pitchFamily="34" charset="0"/>
              </a:rPr>
            </a:br>
            <a:r>
              <a:rPr lang="en-US" smtClean="0">
                <a:latin typeface="Arial Narrow" pitchFamily="34" charset="0"/>
                <a:cs typeface="Arial Narrow" pitchFamily="34" charset="0"/>
              </a:rPr>
              <a:t>effectiveness of leadership</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EA7E37B2-2B42-4540-A5F6-819904C3386B}" type="slidenum">
              <a:rPr lang="en-US"/>
              <a:pPr>
                <a:defRPr/>
              </a:pPr>
              <a:t>43</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
        <p:nvSpPr>
          <p:cNvPr id="101382"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pic>
        <p:nvPicPr>
          <p:cNvPr id="101383" name="Picture 3"/>
          <p:cNvPicPr>
            <a:picLocks noChangeAspect="1"/>
          </p:cNvPicPr>
          <p:nvPr/>
        </p:nvPicPr>
        <p:blipFill>
          <a:blip r:embed="rId3"/>
          <a:srcRect/>
          <a:stretch>
            <a:fillRect/>
          </a:stretch>
        </p:blipFill>
        <p:spPr bwMode="auto">
          <a:xfrm>
            <a:off x="1098550" y="1473200"/>
            <a:ext cx="6946900" cy="463708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Address challenges to the </a:t>
            </a:r>
            <a:br>
              <a:rPr lang="en-US" smtClean="0">
                <a:latin typeface="Arial Narrow" pitchFamily="34" charset="0"/>
                <a:cs typeface="Arial Narrow" pitchFamily="34" charset="0"/>
              </a:rPr>
            </a:br>
            <a:r>
              <a:rPr lang="en-US" smtClean="0">
                <a:latin typeface="Arial Narrow" pitchFamily="34" charset="0"/>
                <a:cs typeface="Arial Narrow" pitchFamily="34" charset="0"/>
              </a:rPr>
              <a:t>effectiveness of leadership</a:t>
            </a:r>
          </a:p>
        </p:txBody>
      </p:sp>
      <p:sp>
        <p:nvSpPr>
          <p:cNvPr id="103426" name="Content Placeholder 13"/>
          <p:cNvSpPr>
            <a:spLocks noGrp="1"/>
          </p:cNvSpPr>
          <p:nvPr>
            <p:ph idx="1"/>
          </p:nvPr>
        </p:nvSpPr>
        <p:spPr>
          <a:xfrm>
            <a:off x="271463" y="1766888"/>
            <a:ext cx="8872537" cy="3962400"/>
          </a:xfrm>
        </p:spPr>
        <p:txBody>
          <a:bodyPr/>
          <a:lstStyle/>
          <a:p>
            <a:r>
              <a:rPr lang="en-US" b="1" smtClean="0">
                <a:latin typeface="Arial" charset="0"/>
                <a:cs typeface="Arial" charset="0"/>
              </a:rPr>
              <a:t>Online Leadership</a:t>
            </a:r>
          </a:p>
          <a:p>
            <a:pPr lvl="1"/>
            <a:r>
              <a:rPr lang="en-US" b="1" smtClean="0">
                <a:latin typeface="Arial" charset="0"/>
                <a:cs typeface="Arial" charset="0"/>
              </a:rPr>
              <a:t>Needs research.</a:t>
            </a:r>
          </a:p>
          <a:p>
            <a:pPr lvl="1"/>
            <a:r>
              <a:rPr lang="en-US" b="1" smtClean="0">
                <a:latin typeface="Arial" charset="0"/>
                <a:cs typeface="Arial" charset="0"/>
              </a:rPr>
              <a:t>Today’s managers and employees are increasingly linked by networks rather than geographic proximity.</a:t>
            </a:r>
          </a:p>
          <a:p>
            <a:pPr lvl="1"/>
            <a:r>
              <a:rPr lang="en-US" b="1" smtClean="0">
                <a:latin typeface="Arial" charset="0"/>
                <a:cs typeface="Arial" charset="0"/>
              </a:rPr>
              <a:t>Online leaders have to think carefully about what actions they want their digital messages to initiate. </a:t>
            </a:r>
          </a:p>
          <a:p>
            <a:pPr lvl="1"/>
            <a:r>
              <a:rPr lang="en-US" b="1" smtClean="0">
                <a:latin typeface="Arial" charset="0"/>
                <a:cs typeface="Arial" charset="0"/>
              </a:rPr>
              <a:t>Writing skills are likely to become an extension of interpersonal skills. </a:t>
            </a:r>
          </a:p>
          <a:p>
            <a:endParaRPr lang="en-US" b="1" smtClean="0">
              <a:latin typeface="Arial" charset="0"/>
              <a:cs typeface="Arial" charset="0"/>
            </a:endParaRP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31F9678B-F999-461F-9904-FCD9473A1D6B}" type="slidenum">
              <a:rPr lang="en-US"/>
              <a:pPr>
                <a:defRPr/>
              </a:pPr>
              <a:t>44</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
        <p:nvSpPr>
          <p:cNvPr id="10343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Address challenges to the </a:t>
            </a:r>
            <a:br>
              <a:rPr lang="en-US" smtClean="0">
                <a:latin typeface="Arial Narrow" pitchFamily="34" charset="0"/>
                <a:cs typeface="Arial Narrow" pitchFamily="34" charset="0"/>
              </a:rPr>
            </a:br>
            <a:r>
              <a:rPr lang="en-US" smtClean="0">
                <a:latin typeface="Arial Narrow" pitchFamily="34" charset="0"/>
                <a:cs typeface="Arial Narrow" pitchFamily="34" charset="0"/>
              </a:rPr>
              <a:t>effectiveness of leadership</a:t>
            </a:r>
          </a:p>
        </p:txBody>
      </p:sp>
      <p:sp>
        <p:nvSpPr>
          <p:cNvPr id="105474" name="Content Placeholder 13"/>
          <p:cNvSpPr>
            <a:spLocks noGrp="1"/>
          </p:cNvSpPr>
          <p:nvPr>
            <p:ph idx="1"/>
          </p:nvPr>
        </p:nvSpPr>
        <p:spPr>
          <a:xfrm>
            <a:off x="0" y="1438275"/>
            <a:ext cx="9304338" cy="3962400"/>
          </a:xfrm>
        </p:spPr>
        <p:txBody>
          <a:bodyPr/>
          <a:lstStyle/>
          <a:p>
            <a:r>
              <a:rPr lang="en-US" b="1" smtClean="0">
                <a:latin typeface="Arial" charset="0"/>
                <a:cs typeface="Arial" charset="0"/>
              </a:rPr>
              <a:t>Selecting Leaders</a:t>
            </a:r>
          </a:p>
          <a:p>
            <a:pPr lvl="1"/>
            <a:r>
              <a:rPr lang="en-US" b="1" smtClean="0">
                <a:latin typeface="Arial" charset="0"/>
                <a:cs typeface="Arial" charset="0"/>
              </a:rPr>
              <a:t>Items of consideration during selection include: </a:t>
            </a:r>
          </a:p>
          <a:p>
            <a:pPr lvl="2"/>
            <a:r>
              <a:rPr lang="en-US" b="1" smtClean="0">
                <a:latin typeface="Arial" charset="0"/>
                <a:cs typeface="Arial" charset="0"/>
              </a:rPr>
              <a:t>Review specific requirements for the position.</a:t>
            </a:r>
          </a:p>
          <a:p>
            <a:pPr lvl="2"/>
            <a:r>
              <a:rPr lang="en-US" b="1" smtClean="0">
                <a:latin typeface="Arial" charset="0"/>
                <a:cs typeface="Arial" charset="0"/>
              </a:rPr>
              <a:t>Personality tests can identify traits. </a:t>
            </a:r>
          </a:p>
          <a:p>
            <a:pPr lvl="2"/>
            <a:r>
              <a:rPr lang="en-US" b="1" smtClean="0">
                <a:latin typeface="Arial" charset="0"/>
                <a:cs typeface="Arial" charset="0"/>
              </a:rPr>
              <a:t>High self-monitors are better at reading situations and adjusting. </a:t>
            </a:r>
          </a:p>
          <a:p>
            <a:pPr lvl="2"/>
            <a:r>
              <a:rPr lang="en-US" b="1" smtClean="0">
                <a:latin typeface="Arial" charset="0"/>
                <a:cs typeface="Arial" charset="0"/>
              </a:rPr>
              <a:t>High emotional intelligence should be an advantage. </a:t>
            </a:r>
          </a:p>
          <a:p>
            <a:pPr lvl="2"/>
            <a:r>
              <a:rPr lang="en-US" b="1" smtClean="0">
                <a:latin typeface="Arial" charset="0"/>
                <a:cs typeface="Arial" charset="0"/>
              </a:rPr>
              <a:t>Experience is poor predictor of effectiveness.</a:t>
            </a: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CA1646B5-6269-4DB3-ACDC-DE854FF5D81D}" type="slidenum">
              <a:rPr lang="en-US"/>
              <a:pPr>
                <a:defRPr/>
              </a:pPr>
              <a:t>45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
        <p:nvSpPr>
          <p:cNvPr id="10547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Address challenges to the </a:t>
            </a:r>
            <a:br>
              <a:rPr lang="en-US" smtClean="0">
                <a:latin typeface="Arial Narrow" pitchFamily="34" charset="0"/>
                <a:cs typeface="Arial Narrow" pitchFamily="34" charset="0"/>
              </a:rPr>
            </a:br>
            <a:r>
              <a:rPr lang="en-US" smtClean="0">
                <a:latin typeface="Arial Narrow" pitchFamily="34" charset="0"/>
                <a:cs typeface="Arial Narrow" pitchFamily="34" charset="0"/>
              </a:rPr>
              <a:t>effectiveness of leadership</a:t>
            </a:r>
          </a:p>
        </p:txBody>
      </p:sp>
      <p:sp>
        <p:nvSpPr>
          <p:cNvPr id="107522" name="Content Placeholder 13"/>
          <p:cNvSpPr>
            <a:spLocks noGrp="1"/>
          </p:cNvSpPr>
          <p:nvPr>
            <p:ph idx="1"/>
          </p:nvPr>
        </p:nvSpPr>
        <p:spPr>
          <a:xfrm>
            <a:off x="271463" y="1666875"/>
            <a:ext cx="8872537" cy="3962400"/>
          </a:xfrm>
        </p:spPr>
        <p:txBody>
          <a:bodyPr/>
          <a:lstStyle/>
          <a:p>
            <a:r>
              <a:rPr lang="en-US" b="1" smtClean="0">
                <a:latin typeface="Arial" charset="0"/>
                <a:cs typeface="Arial" charset="0"/>
              </a:rPr>
              <a:t>Training Leaders</a:t>
            </a:r>
          </a:p>
          <a:p>
            <a:pPr lvl="1"/>
            <a:r>
              <a:rPr lang="en-US" sz="2600" b="1" smtClean="0">
                <a:latin typeface="Arial" charset="0"/>
                <a:cs typeface="Arial" charset="0"/>
              </a:rPr>
              <a:t>Successful with high self-monitors</a:t>
            </a:r>
          </a:p>
          <a:p>
            <a:pPr lvl="1"/>
            <a:r>
              <a:rPr lang="en-US" sz="2600" b="1" smtClean="0">
                <a:latin typeface="Arial" charset="0"/>
                <a:cs typeface="Arial" charset="0"/>
              </a:rPr>
              <a:t>Train people to develop “an understanding about content themes critical to effective visions.” </a:t>
            </a:r>
          </a:p>
          <a:p>
            <a:pPr lvl="1"/>
            <a:r>
              <a:rPr lang="en-US" sz="2600" b="1" smtClean="0">
                <a:latin typeface="Arial" charset="0"/>
                <a:cs typeface="Arial" charset="0"/>
              </a:rPr>
              <a:t>Teach skills such as trust building, mentoring, and situational-analysis skills.</a:t>
            </a:r>
          </a:p>
          <a:p>
            <a:pPr lvl="1"/>
            <a:r>
              <a:rPr lang="en-US" sz="2600" b="1" smtClean="0">
                <a:latin typeface="Arial" charset="0"/>
                <a:cs typeface="Arial" charset="0"/>
              </a:rPr>
              <a:t>Behavioral training can increase an individual’s ability to exhibit charismatic leadership qualities.</a:t>
            </a:r>
          </a:p>
          <a:p>
            <a:pPr lvl="1"/>
            <a:r>
              <a:rPr lang="en-US" sz="2600" b="1" smtClean="0">
                <a:latin typeface="Arial" charset="0"/>
                <a:cs typeface="Arial" charset="0"/>
              </a:rPr>
              <a:t>Finally, leaders can be trained in transformational leadership skills that have bottom-line results.</a:t>
            </a:r>
          </a:p>
          <a:p>
            <a:endParaRPr lang="en-US" b="1" smtClean="0">
              <a:latin typeface="Arial" charset="0"/>
              <a:cs typeface="Arial" charset="0"/>
            </a:endParaRP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180DF07F-CD52-4994-BC78-FFD5C8B1EB58}" type="slidenum">
              <a:rPr lang="en-US"/>
              <a:pPr>
                <a:defRPr/>
              </a:pPr>
              <a:t>46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8</a:t>
            </a:r>
          </a:p>
        </p:txBody>
      </p:sp>
      <p:sp>
        <p:nvSpPr>
          <p:cNvPr id="10752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Summary and Implications for Managers</a:t>
            </a:r>
          </a:p>
        </p:txBody>
      </p:sp>
      <p:sp>
        <p:nvSpPr>
          <p:cNvPr id="109570" name="Content Placeholder 13"/>
          <p:cNvSpPr>
            <a:spLocks noGrp="1"/>
          </p:cNvSpPr>
          <p:nvPr>
            <p:ph idx="1"/>
          </p:nvPr>
        </p:nvSpPr>
        <p:spPr>
          <a:xfrm>
            <a:off x="0" y="1438275"/>
            <a:ext cx="9144000" cy="3962400"/>
          </a:xfrm>
        </p:spPr>
        <p:txBody>
          <a:bodyPr/>
          <a:lstStyle/>
          <a:p>
            <a:r>
              <a:rPr lang="en-US" b="1" smtClean="0">
                <a:latin typeface="Arial" charset="0"/>
                <a:cs typeface="Arial" charset="0"/>
              </a:rPr>
              <a:t>Knowing what makes a good leader should thus be valuable in improving group performance.</a:t>
            </a:r>
          </a:p>
          <a:p>
            <a:pPr lvl="1"/>
            <a:r>
              <a:rPr lang="en-US" b="1" smtClean="0">
                <a:latin typeface="Arial" charset="0"/>
                <a:cs typeface="Arial" charset="0"/>
              </a:rPr>
              <a:t>Search for universal leadership traits failed. </a:t>
            </a:r>
          </a:p>
          <a:p>
            <a:pPr lvl="1"/>
            <a:r>
              <a:rPr lang="en-US" b="1" smtClean="0">
                <a:latin typeface="Arial" charset="0"/>
                <a:cs typeface="Arial" charset="0"/>
              </a:rPr>
              <a:t>Behavioral approach’s contribution was narrowing leadership into task-oriented (initiating structure) and people-oriented (consideration) styles. </a:t>
            </a:r>
          </a:p>
          <a:p>
            <a:pPr lvl="1"/>
            <a:r>
              <a:rPr lang="en-US" b="1" smtClean="0">
                <a:latin typeface="Arial" charset="0"/>
                <a:cs typeface="Arial" charset="0"/>
              </a:rPr>
              <a:t>Research leadership has </a:t>
            </a:r>
            <a:r>
              <a:rPr lang="en-US" sz="2400" b="1" smtClean="0">
                <a:latin typeface="Arial" charset="0"/>
                <a:cs typeface="Arial" charset="0"/>
              </a:rPr>
              <a:t>contributed</a:t>
            </a:r>
            <a:r>
              <a:rPr lang="en-US" b="1" smtClean="0">
                <a:latin typeface="Arial" charset="0"/>
                <a:cs typeface="Arial" charset="0"/>
              </a:rPr>
              <a:t> to our understanding of leadership effectiveness. </a:t>
            </a:r>
          </a:p>
          <a:p>
            <a:pPr lvl="1"/>
            <a:r>
              <a:rPr lang="en-US" b="1" smtClean="0">
                <a:latin typeface="Arial" charset="0"/>
                <a:cs typeface="Arial" charset="0"/>
              </a:rPr>
              <a:t>Tests and interviews help identify people with leadership qualities. </a:t>
            </a:r>
          </a:p>
          <a:p>
            <a:endParaRPr lang="en-US" b="1" smtClean="0">
              <a:latin typeface="Arial" charset="0"/>
              <a:cs typeface="Arial" charset="0"/>
            </a:endParaRPr>
          </a:p>
        </p:txBody>
      </p:sp>
      <p:sp>
        <p:nvSpPr>
          <p:cNvPr id="5" name="Footer Placeholder 4"/>
          <p:cNvSpPr>
            <a:spLocks noGrp="1"/>
          </p:cNvSpPr>
          <p:nvPr>
            <p:ph type="ftr" sz="quarter" idx="11"/>
          </p:nvPr>
        </p:nvSpPr>
        <p:spPr>
          <a:xfrm>
            <a:off x="3186113" y="6459538"/>
            <a:ext cx="4891087" cy="365125"/>
          </a:xfrm>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66904126-AB13-4E29-9E53-7EC2524B24C8}" type="slidenum">
              <a:rPr lang="en-US"/>
              <a:pPr>
                <a:defRPr/>
              </a:pPr>
              <a:t>47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574"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dirty="0"/>
              <a:t>Copyright © 2013 Pearson Education, Inc. publishing as Prentice Hall</a:t>
            </a:r>
          </a:p>
        </p:txBody>
      </p:sp>
      <p:sp>
        <p:nvSpPr>
          <p:cNvPr id="7" name="Slide Number Placeholder 6"/>
          <p:cNvSpPr>
            <a:spLocks noGrp="1"/>
          </p:cNvSpPr>
          <p:nvPr>
            <p:ph type="sldNum" sz="quarter" idx="12"/>
          </p:nvPr>
        </p:nvSpPr>
        <p:spPr/>
        <p:txBody>
          <a:bodyPr/>
          <a:lstStyle/>
          <a:p>
            <a:pPr>
              <a:defRPr/>
            </a:pPr>
            <a:r>
              <a:rPr lang="en-US" dirty="0"/>
              <a:t>12-</a:t>
            </a:r>
            <a:fld id="{618348A3-2BA1-4D06-875C-1A8F97C9C6EA}" type="slidenum">
              <a:rPr lang="en-US"/>
              <a:pPr>
                <a:defRPr/>
              </a:pPr>
              <a:t>48</a:t>
            </a:fld>
            <a:endParaRPr lang="en-US" dirty="0"/>
          </a:p>
        </p:txBody>
      </p:sp>
      <p:sp>
        <p:nvSpPr>
          <p:cNvPr id="111619" name="Rectangle 4"/>
          <p:cNvSpPr>
            <a:spLocks noChangeArrowheads="1"/>
          </p:cNvSpPr>
          <p:nvPr/>
        </p:nvSpPr>
        <p:spPr bwMode="auto">
          <a:xfrm>
            <a:off x="457200" y="3035300"/>
            <a:ext cx="8304213" cy="2289175"/>
          </a:xfrm>
          <a:prstGeom prst="rect">
            <a:avLst/>
          </a:prstGeom>
          <a:noFill/>
          <a:ln w="9525">
            <a:noFill/>
            <a:miter lim="800000"/>
            <a:headEnd/>
            <a:tailEnd/>
          </a:ln>
        </p:spPr>
        <p:txBody>
          <a:bodyPr>
            <a:spAutoFit/>
          </a:bodyPr>
          <a:lstStyle/>
          <a:p>
            <a:pPr algn="ctr">
              <a:lnSpc>
                <a:spcPct val="80000"/>
              </a:lnSpc>
            </a:pPr>
            <a:r>
              <a:rPr lang="en-US" sz="2000" b="1"/>
              <a:t>All rights reserved. No part of this publication may be reproduced, stored in a retrieval system, or transmitted, in any form or by any means, electronic, mechanical, photocopying, recording, or otherwise, without the prior written permission of the publisher. Printed in the United States of America.</a:t>
            </a:r>
          </a:p>
          <a:p>
            <a:pPr algn="ctr">
              <a:lnSpc>
                <a:spcPct val="80000"/>
              </a:lnSpc>
            </a:pPr>
            <a:endParaRPr lang="en-US" sz="2400" b="1"/>
          </a:p>
          <a:p>
            <a:pPr algn="ctr">
              <a:lnSpc>
                <a:spcPct val="80000"/>
              </a:lnSpc>
            </a:pPr>
            <a:r>
              <a:rPr lang="en-US" sz="2800" b="1"/>
              <a:t>Copyright © 2013 Pearson Education, Inc.  </a:t>
            </a:r>
            <a:br>
              <a:rPr lang="en-US" sz="2800" b="1"/>
            </a:br>
            <a:r>
              <a:rPr lang="en-US" sz="2800" b="1"/>
              <a:t>publishing as Prentice Hall</a:t>
            </a:r>
          </a:p>
        </p:txBody>
      </p:sp>
      <p:pic>
        <p:nvPicPr>
          <p:cNvPr id="6" name="Picture 2" descr="cid:3287383400_2177562"/>
          <p:cNvPicPr>
            <a:picLocks noChangeAspect="1" noChangeArrowheads="1"/>
          </p:cNvPicPr>
          <p:nvPr/>
        </p:nvPicPr>
        <p:blipFill>
          <a:blip r:embed="rId3"/>
          <a:srcRect/>
          <a:stretch>
            <a:fillRect/>
          </a:stretch>
        </p:blipFill>
        <p:spPr bwMode="blackWhite">
          <a:xfrm>
            <a:off x="746125" y="323850"/>
            <a:ext cx="7685088" cy="2401888"/>
          </a:xfrm>
          <a:prstGeom prst="rect">
            <a:avLst/>
          </a:prstGeom>
          <a:solidFill>
            <a:schemeClr val="hlink"/>
          </a:solidFill>
          <a:ln w="3175">
            <a:solidFill>
              <a:schemeClr val="bg1"/>
            </a:solidFill>
            <a:miter lim="800000"/>
            <a:headEnd/>
            <a:tailEnd/>
          </a:ln>
          <a:effectLst>
            <a:outerShdw blurRad="63500" dist="107763" dir="2700000" algn="ctr" rotWithShape="0">
              <a:srgbClr val="80808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Summarize the conclusions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trait theories of leadership</a:t>
            </a:r>
          </a:p>
        </p:txBody>
      </p:sp>
      <p:sp>
        <p:nvSpPr>
          <p:cNvPr id="23554"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Trait theories of leadership focus on personal qualities and characteristics. </a:t>
            </a:r>
          </a:p>
          <a:p>
            <a:r>
              <a:rPr lang="en-US" b="1" smtClean="0">
                <a:latin typeface="Arial" charset="0"/>
                <a:cs typeface="Arial" charset="0"/>
              </a:rPr>
              <a:t>The search for personality, social, physical, or intellectual attributes that differentiate leaders from nonleaders goes back to the earliest stages of leadership research. </a:t>
            </a:r>
          </a:p>
          <a:p>
            <a:endParaRPr lang="en-US" b="1" smtClean="0">
              <a:latin typeface="Arial" charset="0"/>
              <a:cs typeface="Arial" charset="0"/>
            </a:endParaRP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9F1304CE-678B-4A1B-8A35-4B556973527E}" type="slidenum">
              <a:rPr lang="en-US"/>
              <a:pPr>
                <a:defRPr/>
              </a:pPr>
              <a:t>5</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
        <p:nvSpPr>
          <p:cNvPr id="23559"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Summarize the conclusions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trait theories of leadership</a:t>
            </a:r>
          </a:p>
        </p:txBody>
      </p:sp>
      <p:sp>
        <p:nvSpPr>
          <p:cNvPr id="25602"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A breakthrough, of sorts, came when researchers began organizing traits around the Big Five personality framework (see Chapter 5). </a:t>
            </a:r>
          </a:p>
          <a:p>
            <a:r>
              <a:rPr lang="en-US" b="1" smtClean="0">
                <a:latin typeface="Arial" charset="0"/>
                <a:cs typeface="Arial" charset="0"/>
              </a:rPr>
              <a:t>Most of the dozens of traits in various leadership reviews fit under one of the Big Five (ambition and energy are part of extraversion, for instance), giving strong support to traits as predictors of leadership.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AD905F18-FCD3-47E2-A425-C13710A879DC}" type="slidenum">
              <a:rPr lang="en-US"/>
              <a:pPr>
                <a:defRPr/>
              </a:pPr>
              <a:t>6</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
        <p:nvSpPr>
          <p:cNvPr id="25607"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Summarize the conclusions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trait theories of leadership</a:t>
            </a:r>
          </a:p>
        </p:txBody>
      </p:sp>
      <p:sp>
        <p:nvSpPr>
          <p:cNvPr id="27650"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The trait approach does have something to offer. </a:t>
            </a:r>
          </a:p>
          <a:p>
            <a:r>
              <a:rPr lang="en-US" b="1" smtClean="0">
                <a:latin typeface="Arial" charset="0"/>
                <a:cs typeface="Arial" charset="0"/>
              </a:rPr>
              <a:t>Leaders who like being around people and are able to assert themselves (extraverted), who are disciplined and able to keep commitments they make (conscientious), and who are creative and flexible (open) do have an apparent advantage when it comes to leadership, suggesting good leaders do have key traits in common.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8A089517-9892-4B19-AEC9-F9779228382E}" type="slidenum">
              <a:rPr lang="en-US"/>
              <a:pPr>
                <a:defRPr/>
              </a:pPr>
              <a:t>7</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
        <p:nvSpPr>
          <p:cNvPr id="27655"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Summarize the conclusions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trait theories of leadership</a:t>
            </a:r>
          </a:p>
        </p:txBody>
      </p:sp>
      <p:sp>
        <p:nvSpPr>
          <p:cNvPr id="29698" name="Content Placeholder 13"/>
          <p:cNvSpPr>
            <a:spLocks noGrp="1"/>
          </p:cNvSpPr>
          <p:nvPr>
            <p:ph idx="1"/>
          </p:nvPr>
        </p:nvSpPr>
        <p:spPr>
          <a:xfrm>
            <a:off x="457200" y="1817688"/>
            <a:ext cx="8229600" cy="3962400"/>
          </a:xfrm>
        </p:spPr>
        <p:txBody>
          <a:bodyPr/>
          <a:lstStyle/>
          <a:p>
            <a:r>
              <a:rPr lang="en-US" b="1" smtClean="0">
                <a:latin typeface="Arial" charset="0"/>
                <a:cs typeface="Arial" charset="0"/>
              </a:rPr>
              <a:t>Another trait that may indicate effective leadership is emotional intelligence (EI). </a:t>
            </a:r>
          </a:p>
          <a:p>
            <a:r>
              <a:rPr lang="en-US" b="1" smtClean="0">
                <a:latin typeface="Arial" charset="0"/>
                <a:cs typeface="Arial" charset="0"/>
              </a:rPr>
              <a:t>Advocates of EI argue that without it, a person can have outstanding training, a highly analytical mind, a compelling vision, and an endless supply of terrific ideas but still not make a great leader. </a:t>
            </a:r>
          </a:p>
          <a:p>
            <a:r>
              <a:rPr lang="en-US" b="1" smtClean="0">
                <a:latin typeface="Arial" charset="0"/>
                <a:cs typeface="Arial" charset="0"/>
              </a:rPr>
              <a:t>A core component of EI is empathy.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AE2D6E71-F010-4EAA-9B4E-E9699D80634A}" type="slidenum">
              <a:rPr lang="en-US"/>
              <a:pPr>
                <a:defRPr/>
              </a:pPr>
              <a:t>8</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
        <p:nvSpPr>
          <p:cNvPr id="29703"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a:xfrm>
            <a:off x="627063" y="0"/>
            <a:ext cx="8229600" cy="1438275"/>
          </a:xfrm>
        </p:spPr>
        <p:txBody>
          <a:bodyPr/>
          <a:lstStyle/>
          <a:p>
            <a:r>
              <a:rPr lang="en-US" smtClean="0">
                <a:latin typeface="Arial Narrow" pitchFamily="34" charset="0"/>
                <a:cs typeface="Arial Narrow" pitchFamily="34" charset="0"/>
              </a:rPr>
              <a:t>Summarize the conclusions of </a:t>
            </a:r>
            <a:br>
              <a:rPr lang="en-US" smtClean="0">
                <a:latin typeface="Arial Narrow" pitchFamily="34" charset="0"/>
                <a:cs typeface="Arial Narrow" pitchFamily="34" charset="0"/>
              </a:rPr>
            </a:br>
            <a:r>
              <a:rPr lang="en-US" smtClean="0">
                <a:latin typeface="Arial Narrow" pitchFamily="34" charset="0"/>
                <a:cs typeface="Arial Narrow" pitchFamily="34" charset="0"/>
              </a:rPr>
              <a:t>trait theories of leadership</a:t>
            </a:r>
          </a:p>
        </p:txBody>
      </p:sp>
      <p:sp>
        <p:nvSpPr>
          <p:cNvPr id="31746" name="Content Placeholder 13"/>
          <p:cNvSpPr>
            <a:spLocks noGrp="1"/>
          </p:cNvSpPr>
          <p:nvPr>
            <p:ph idx="1"/>
          </p:nvPr>
        </p:nvSpPr>
        <p:spPr>
          <a:xfrm>
            <a:off x="457200" y="1817688"/>
            <a:ext cx="8516938" cy="3962400"/>
          </a:xfrm>
        </p:spPr>
        <p:txBody>
          <a:bodyPr/>
          <a:lstStyle/>
          <a:p>
            <a:r>
              <a:rPr lang="en-US" b="1" smtClean="0">
                <a:latin typeface="Arial" charset="0"/>
                <a:cs typeface="Arial" charset="0"/>
              </a:rPr>
              <a:t>Conclusions based on the latest findings.</a:t>
            </a:r>
          </a:p>
          <a:p>
            <a:pPr lvl="1"/>
            <a:r>
              <a:rPr lang="en-US" b="1" smtClean="0">
                <a:latin typeface="Arial" charset="0"/>
                <a:cs typeface="Arial" charset="0"/>
              </a:rPr>
              <a:t>Contrary to what we believed 20 years ago and thanks to the Big Five, we can say that traits can predict leadership. </a:t>
            </a:r>
          </a:p>
          <a:p>
            <a:pPr lvl="1"/>
            <a:r>
              <a:rPr lang="en-US" b="1" smtClean="0">
                <a:latin typeface="Arial" charset="0"/>
                <a:cs typeface="Arial" charset="0"/>
              </a:rPr>
              <a:t>Traits do a better job predicting the emergence of leaders and the appearance of leadership than actually distinguishing between effective and ineffective leaders. </a:t>
            </a:r>
          </a:p>
        </p:txBody>
      </p:sp>
      <p:sp>
        <p:nvSpPr>
          <p:cNvPr id="5" name="Footer Placeholder 4"/>
          <p:cNvSpPr>
            <a:spLocks noGrp="1"/>
          </p:cNvSpPr>
          <p:nvPr>
            <p:ph type="ftr" sz="quarter" idx="11"/>
          </p:nvPr>
        </p:nvSpPr>
        <p:spPr/>
        <p:txBody>
          <a:bodyPr/>
          <a:lstStyle/>
          <a:p>
            <a:pPr>
              <a:defRPr/>
            </a:pPr>
            <a:r>
              <a:rPr lang="en-US" dirty="0"/>
              <a:t>Copyright © 2013 Pearson Education, Inc. publishing as Prentice Hall</a:t>
            </a:r>
          </a:p>
        </p:txBody>
      </p:sp>
      <p:sp>
        <p:nvSpPr>
          <p:cNvPr id="6" name="Slide Number Placeholder 5"/>
          <p:cNvSpPr>
            <a:spLocks noGrp="1"/>
          </p:cNvSpPr>
          <p:nvPr>
            <p:ph type="sldNum" sz="quarter" idx="12"/>
          </p:nvPr>
        </p:nvSpPr>
        <p:spPr>
          <a:xfrm>
            <a:off x="8077200" y="6276975"/>
            <a:ext cx="609600" cy="365125"/>
          </a:xfrm>
        </p:spPr>
        <p:txBody>
          <a:bodyPr/>
          <a:lstStyle/>
          <a:p>
            <a:pPr>
              <a:defRPr/>
            </a:pPr>
            <a:r>
              <a:rPr lang="en-US" dirty="0"/>
              <a:t>12-</a:t>
            </a:r>
            <a:fld id="{2C6AA7F1-5D8F-4204-BD46-AF054D8FFA98}" type="slidenum">
              <a:rPr lang="en-US"/>
              <a:pPr>
                <a:defRPr/>
              </a:pPr>
              <a:t>9</a:t>
            </a:fld>
            <a:endParaRPr lang="en-US" dirty="0"/>
          </a:p>
        </p:txBody>
      </p:sp>
      <p:sp>
        <p:nvSpPr>
          <p:cNvPr id="17" name="Oval 16"/>
          <p:cNvSpPr/>
          <p:nvPr/>
        </p:nvSpPr>
        <p:spPr>
          <a:xfrm>
            <a:off x="271463" y="274638"/>
            <a:ext cx="1670050" cy="1143000"/>
          </a:xfrm>
          <a:prstGeom prst="ellipse">
            <a:avLst/>
          </a:prstGeom>
          <a:solidFill>
            <a:schemeClr val="accent2"/>
          </a:solidFill>
          <a:ln>
            <a:solidFill>
              <a:srgbClr val="FF6600"/>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TextBox 17"/>
          <p:cNvSpPr txBox="1"/>
          <p:nvPr/>
        </p:nvSpPr>
        <p:spPr>
          <a:xfrm>
            <a:off x="528638" y="500063"/>
            <a:ext cx="1141412" cy="646112"/>
          </a:xfrm>
          <a:prstGeom prst="rect">
            <a:avLst/>
          </a:prstGeom>
          <a:noFill/>
          <a:effectLst>
            <a:outerShdw blurRad="50800" dist="38100" dir="2700000">
              <a:srgbClr val="000000">
                <a:alpha val="43000"/>
              </a:srgbClr>
            </a:outerShdw>
          </a:effectLst>
        </p:spPr>
        <p:txBody>
          <a:bodyPr>
            <a:spAutoFit/>
          </a:bodyPr>
          <a:lstStyle/>
          <a:p>
            <a:pPr algn="ctr" fontAlgn="auto">
              <a:spcBef>
                <a:spcPts val="0"/>
              </a:spcBef>
              <a:spcAft>
                <a:spcPts val="0"/>
              </a:spcAft>
              <a:defRPr/>
            </a:pPr>
            <a:r>
              <a:rPr lang="en-US" sz="3600" i="1" dirty="0">
                <a:latin typeface="Arial Narrow"/>
                <a:cs typeface="Arial Narrow"/>
              </a:rPr>
              <a:t>LO 2</a:t>
            </a:r>
          </a:p>
        </p:txBody>
      </p:sp>
      <p:sp>
        <p:nvSpPr>
          <p:cNvPr id="31751" name="Rectangle 7"/>
          <p:cNvSpPr>
            <a:spLocks noChangeArrowheads="1"/>
          </p:cNvSpPr>
          <p:nvPr/>
        </p:nvSpPr>
        <p:spPr bwMode="auto">
          <a:xfrm>
            <a:off x="9420225" y="6613525"/>
            <a:ext cx="260350" cy="276225"/>
          </a:xfrm>
          <a:prstGeom prst="rect">
            <a:avLst/>
          </a:prstGeom>
          <a:noFill/>
          <a:ln w="9525">
            <a:noFill/>
            <a:miter lim="800000"/>
            <a:headEnd/>
            <a:tailEnd/>
          </a:ln>
        </p:spPr>
        <p:txBody>
          <a:bodyPr wrap="none">
            <a:spAutoFit/>
          </a:bodyPr>
          <a:lstStyle/>
          <a:p>
            <a:r>
              <a:rPr lang="en-US" sz="1200">
                <a:solidFill>
                  <a:srgbClr val="FFFFFF"/>
                </a:solidFill>
                <a:latin typeface="Calibri" pitchFamily="34" charset="0"/>
              </a:rPr>
              <a:t>1</a:t>
            </a:r>
            <a:endParaRPr lang="en-US">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2427</TotalTime>
  <Words>3094</Words>
  <Application>Microsoft Office PowerPoint</Application>
  <PresentationFormat>On-screen Show (4:3)</PresentationFormat>
  <Paragraphs>441</Paragraphs>
  <Slides>48</Slides>
  <Notes>48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Arial Narrow</vt:lpstr>
      <vt:lpstr>Calibri</vt:lpstr>
      <vt:lpstr>Perpetua Titling MT</vt:lpstr>
      <vt:lpstr>Office Theme</vt:lpstr>
      <vt:lpstr>Organizational Behavior 15th Ed</vt:lpstr>
      <vt:lpstr>Chapter 12 Learning Objectives</vt:lpstr>
      <vt:lpstr>Define leadership and contrast  leadership and management</vt:lpstr>
      <vt:lpstr>Define leadership and contrast  leadership and management</vt:lpstr>
      <vt:lpstr>Summarize the conclusions of  trait theories of leadership</vt:lpstr>
      <vt:lpstr>Summarize the conclusions of  trait theories of leadership</vt:lpstr>
      <vt:lpstr>Summarize the conclusions of  trait theories of leadership</vt:lpstr>
      <vt:lpstr>Summarize the conclusions of  trait theories of leadership</vt:lpstr>
      <vt:lpstr>Summarize the conclusions of  trait theories of leadership</vt:lpstr>
      <vt:lpstr>Identify the central tenets and  main limitations of behavioral theories</vt:lpstr>
      <vt:lpstr>Identify the central tenets and  main limitations of behavioral theories</vt:lpstr>
      <vt:lpstr>Identify the central tenets and  main limitations of behavioral theories</vt:lpstr>
      <vt:lpstr>Identify the central tenets and  main limitations of behavioral theories</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Assess contingency theories of  leadership by their level of support</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Compare and contrast charismatic and transformational leadership</vt:lpstr>
      <vt:lpstr>Define authentic leadership and  show why effective leaders  exemplify ethics and trust</vt:lpstr>
      <vt:lpstr>Define authentic leadership and  show why effective leaders  exemplify ethics and trust</vt:lpstr>
      <vt:lpstr>Define authentic leadership and  show why effective leaders  exemplify ethics and trust</vt:lpstr>
      <vt:lpstr>Define authentic leadership and  show why effective leaders  exemplify ethics and trust</vt:lpstr>
      <vt:lpstr>Define authentic leadership and  show why effective leaders  exemplify ethics and trust</vt:lpstr>
      <vt:lpstr>Demonstrate the role mentoring  plays in our understanding of leadership</vt:lpstr>
      <vt:lpstr>Demonstrate the role mentoring  plays in our understanding of leadership</vt:lpstr>
      <vt:lpstr>Address challenges to the  effectiveness of leadership</vt:lpstr>
      <vt:lpstr>Address challenges to the  effectiveness of leadership</vt:lpstr>
      <vt:lpstr>Address challenges to the  effectiveness of leadership</vt:lpstr>
      <vt:lpstr>Address challenges to the  effectiveness of leadership</vt:lpstr>
      <vt:lpstr>Address challenges to the  effectiveness of leadership</vt:lpstr>
      <vt:lpstr>Summary and Implications for Managers</vt:lpstr>
      <vt:lpstr>PowerPoint Presentation</vt:lpstr>
    </vt:vector>
  </TitlesOfParts>
  <Company>UT Pan American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David Sturges</dc:creator>
  <cp:lastModifiedBy>IIM</cp:lastModifiedBy>
  <cp:revision>273</cp:revision>
  <dcterms:created xsi:type="dcterms:W3CDTF">2012-01-09T19:23:31Z</dcterms:created>
  <dcterms:modified xsi:type="dcterms:W3CDTF">2020-05-30T12:07:18Z</dcterms:modified>
</cp:coreProperties>
</file>