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AD2DD-8515-4D46-BA9B-5247880BA3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EE521AA-C3C9-419C-9C8F-42C3108A3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statistical models (e.g., ARIMA) are less effective for dynamic traffic patterns.</a:t>
          </a:r>
        </a:p>
      </dgm:t>
    </dgm:pt>
    <dgm:pt modelId="{E47D96A2-690B-4766-A8CC-080A52F50A84}" type="parTrans" cxnId="{D1FE4196-4D4E-494E-828D-B4F466294122}">
      <dgm:prSet/>
      <dgm:spPr/>
      <dgm:t>
        <a:bodyPr/>
        <a:lstStyle/>
        <a:p>
          <a:endParaRPr lang="en-US"/>
        </a:p>
      </dgm:t>
    </dgm:pt>
    <dgm:pt modelId="{0E3B8C65-E1A1-443B-8DEF-A99A99323FC5}" type="sibTrans" cxnId="{D1FE4196-4D4E-494E-828D-B4F466294122}">
      <dgm:prSet/>
      <dgm:spPr/>
      <dgm:t>
        <a:bodyPr/>
        <a:lstStyle/>
        <a:p>
          <a:endParaRPr lang="en-US"/>
        </a:p>
      </dgm:t>
    </dgm:pt>
    <dgm:pt modelId="{64C559E9-8019-458A-B057-76E362B76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models like Random Forest and Gradient Boosting improve accuracy.</a:t>
          </a:r>
        </a:p>
      </dgm:t>
    </dgm:pt>
    <dgm:pt modelId="{F7EEF64B-1866-47F2-8270-DA635BBC34C3}" type="parTrans" cxnId="{FF0D46AF-FE7A-40F1-9EBF-0E3CA647CA71}">
      <dgm:prSet/>
      <dgm:spPr/>
      <dgm:t>
        <a:bodyPr/>
        <a:lstStyle/>
        <a:p>
          <a:endParaRPr lang="en-US"/>
        </a:p>
      </dgm:t>
    </dgm:pt>
    <dgm:pt modelId="{E6F84784-9CC8-41B0-A8E9-A2903B309584}" type="sibTrans" cxnId="{FF0D46AF-FE7A-40F1-9EBF-0E3CA647CA71}">
      <dgm:prSet/>
      <dgm:spPr/>
      <dgm:t>
        <a:bodyPr/>
        <a:lstStyle/>
        <a:p>
          <a:endParaRPr lang="en-US"/>
        </a:p>
      </dgm:t>
    </dgm:pt>
    <dgm:pt modelId="{57ACF995-17FA-476E-A059-8DA28CA89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conditions significantly influence traffic volume.</a:t>
          </a:r>
        </a:p>
      </dgm:t>
    </dgm:pt>
    <dgm:pt modelId="{AD17C2C5-1452-4F0F-BDE9-FB8293A945EC}" type="parTrans" cxnId="{93CB695B-22F8-49BE-AAAB-2C863338F543}">
      <dgm:prSet/>
      <dgm:spPr/>
      <dgm:t>
        <a:bodyPr/>
        <a:lstStyle/>
        <a:p>
          <a:endParaRPr lang="en-US"/>
        </a:p>
      </dgm:t>
    </dgm:pt>
    <dgm:pt modelId="{6B0DFCF0-1263-464E-821F-1350EDEB2A7E}" type="sibTrans" cxnId="{93CB695B-22F8-49BE-AAAB-2C863338F543}">
      <dgm:prSet/>
      <dgm:spPr/>
      <dgm:t>
        <a:bodyPr/>
        <a:lstStyle/>
        <a:p>
          <a:endParaRPr lang="en-US"/>
        </a:p>
      </dgm:t>
    </dgm:pt>
    <dgm:pt modelId="{FC15FE16-3994-44E7-8352-C38D9A42A48F}" type="pres">
      <dgm:prSet presAssocID="{45FAD2DD-8515-4D46-BA9B-5247880BA3D3}" presName="root" presStyleCnt="0">
        <dgm:presLayoutVars>
          <dgm:dir/>
          <dgm:resizeHandles val="exact"/>
        </dgm:presLayoutVars>
      </dgm:prSet>
      <dgm:spPr/>
    </dgm:pt>
    <dgm:pt modelId="{7DC03A33-0144-4574-93B9-E2A8C0188176}" type="pres">
      <dgm:prSet presAssocID="{DEE521AA-C3C9-419C-9C8F-42C3108A3ED4}" presName="compNode" presStyleCnt="0"/>
      <dgm:spPr/>
    </dgm:pt>
    <dgm:pt modelId="{BCF6B176-6468-4620-B145-C7A7934DFAF6}" type="pres">
      <dgm:prSet presAssocID="{DEE521AA-C3C9-419C-9C8F-42C3108A3E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E484840-7A52-412E-9DA2-9BD5CA6D6E4A}" type="pres">
      <dgm:prSet presAssocID="{DEE521AA-C3C9-419C-9C8F-42C3108A3ED4}" presName="spaceRect" presStyleCnt="0"/>
      <dgm:spPr/>
    </dgm:pt>
    <dgm:pt modelId="{840B01DB-C87D-49D7-B051-8B9B5A381AAC}" type="pres">
      <dgm:prSet presAssocID="{DEE521AA-C3C9-419C-9C8F-42C3108A3ED4}" presName="textRect" presStyleLbl="revTx" presStyleIdx="0" presStyleCnt="3">
        <dgm:presLayoutVars>
          <dgm:chMax val="1"/>
          <dgm:chPref val="1"/>
        </dgm:presLayoutVars>
      </dgm:prSet>
      <dgm:spPr/>
    </dgm:pt>
    <dgm:pt modelId="{40A1ACCF-F109-4F5F-9126-C71FF80D3470}" type="pres">
      <dgm:prSet presAssocID="{0E3B8C65-E1A1-443B-8DEF-A99A99323FC5}" presName="sibTrans" presStyleCnt="0"/>
      <dgm:spPr/>
    </dgm:pt>
    <dgm:pt modelId="{6CBD6DBB-ECC0-4CA3-8080-F0ABD08033E6}" type="pres">
      <dgm:prSet presAssocID="{64C559E9-8019-458A-B057-76E362B76F9A}" presName="compNode" presStyleCnt="0"/>
      <dgm:spPr/>
    </dgm:pt>
    <dgm:pt modelId="{3A11F8DC-6E9D-4648-9A51-F69B6C73B028}" type="pres">
      <dgm:prSet presAssocID="{64C559E9-8019-458A-B057-76E362B76F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4DDAAE-487C-4EC9-8C4C-6FFF7E04E08C}" type="pres">
      <dgm:prSet presAssocID="{64C559E9-8019-458A-B057-76E362B76F9A}" presName="spaceRect" presStyleCnt="0"/>
      <dgm:spPr/>
    </dgm:pt>
    <dgm:pt modelId="{8055638C-3964-472E-8842-E894C734D502}" type="pres">
      <dgm:prSet presAssocID="{64C559E9-8019-458A-B057-76E362B76F9A}" presName="textRect" presStyleLbl="revTx" presStyleIdx="1" presStyleCnt="3">
        <dgm:presLayoutVars>
          <dgm:chMax val="1"/>
          <dgm:chPref val="1"/>
        </dgm:presLayoutVars>
      </dgm:prSet>
      <dgm:spPr/>
    </dgm:pt>
    <dgm:pt modelId="{F5825DED-BFC1-442E-ADD7-F4DFF3BFAFDE}" type="pres">
      <dgm:prSet presAssocID="{E6F84784-9CC8-41B0-A8E9-A2903B309584}" presName="sibTrans" presStyleCnt="0"/>
      <dgm:spPr/>
    </dgm:pt>
    <dgm:pt modelId="{30CEED5C-F8D1-4BA8-8EF2-3ABB10D43DC9}" type="pres">
      <dgm:prSet presAssocID="{57ACF995-17FA-476E-A059-8DA28CA8986F}" presName="compNode" presStyleCnt="0"/>
      <dgm:spPr/>
    </dgm:pt>
    <dgm:pt modelId="{986F4677-ABB3-4A4F-BDE5-EB710C6A549F}" type="pres">
      <dgm:prSet presAssocID="{57ACF995-17FA-476E-A059-8DA28CA898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5978DA29-88F7-4228-BEB7-A389ACCC16B6}" type="pres">
      <dgm:prSet presAssocID="{57ACF995-17FA-476E-A059-8DA28CA8986F}" presName="spaceRect" presStyleCnt="0"/>
      <dgm:spPr/>
    </dgm:pt>
    <dgm:pt modelId="{6682941B-C18D-485B-B24C-22823CD19C47}" type="pres">
      <dgm:prSet presAssocID="{57ACF995-17FA-476E-A059-8DA28CA898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A61F25-6131-4C4B-88C2-481A7FF5845A}" type="presOf" srcId="{64C559E9-8019-458A-B057-76E362B76F9A}" destId="{8055638C-3964-472E-8842-E894C734D502}" srcOrd="0" destOrd="0" presId="urn:microsoft.com/office/officeart/2018/2/layout/IconLabelList"/>
    <dgm:cxn modelId="{5C49AE34-D1DF-4AB3-907D-67BD25A82951}" type="presOf" srcId="{57ACF995-17FA-476E-A059-8DA28CA8986F}" destId="{6682941B-C18D-485B-B24C-22823CD19C47}" srcOrd="0" destOrd="0" presId="urn:microsoft.com/office/officeart/2018/2/layout/IconLabelList"/>
    <dgm:cxn modelId="{93CB695B-22F8-49BE-AAAB-2C863338F543}" srcId="{45FAD2DD-8515-4D46-BA9B-5247880BA3D3}" destId="{57ACF995-17FA-476E-A059-8DA28CA8986F}" srcOrd="2" destOrd="0" parTransId="{AD17C2C5-1452-4F0F-BDE9-FB8293A945EC}" sibTransId="{6B0DFCF0-1263-464E-821F-1350EDEB2A7E}"/>
    <dgm:cxn modelId="{809FB083-E646-4D40-AD21-D0054BB9D239}" type="presOf" srcId="{DEE521AA-C3C9-419C-9C8F-42C3108A3ED4}" destId="{840B01DB-C87D-49D7-B051-8B9B5A381AAC}" srcOrd="0" destOrd="0" presId="urn:microsoft.com/office/officeart/2018/2/layout/IconLabelList"/>
    <dgm:cxn modelId="{D1FE4196-4D4E-494E-828D-B4F466294122}" srcId="{45FAD2DD-8515-4D46-BA9B-5247880BA3D3}" destId="{DEE521AA-C3C9-419C-9C8F-42C3108A3ED4}" srcOrd="0" destOrd="0" parTransId="{E47D96A2-690B-4766-A8CC-080A52F50A84}" sibTransId="{0E3B8C65-E1A1-443B-8DEF-A99A99323FC5}"/>
    <dgm:cxn modelId="{FF0D46AF-FE7A-40F1-9EBF-0E3CA647CA71}" srcId="{45FAD2DD-8515-4D46-BA9B-5247880BA3D3}" destId="{64C559E9-8019-458A-B057-76E362B76F9A}" srcOrd="1" destOrd="0" parTransId="{F7EEF64B-1866-47F2-8270-DA635BBC34C3}" sibTransId="{E6F84784-9CC8-41B0-A8E9-A2903B309584}"/>
    <dgm:cxn modelId="{AEF056BE-8913-4F60-99FC-4ABA9BA7314E}" type="presOf" srcId="{45FAD2DD-8515-4D46-BA9B-5247880BA3D3}" destId="{FC15FE16-3994-44E7-8352-C38D9A42A48F}" srcOrd="0" destOrd="0" presId="urn:microsoft.com/office/officeart/2018/2/layout/IconLabelList"/>
    <dgm:cxn modelId="{D0530FEF-4EE5-4EEB-8256-E4BB9B075685}" type="presParOf" srcId="{FC15FE16-3994-44E7-8352-C38D9A42A48F}" destId="{7DC03A33-0144-4574-93B9-E2A8C0188176}" srcOrd="0" destOrd="0" presId="urn:microsoft.com/office/officeart/2018/2/layout/IconLabelList"/>
    <dgm:cxn modelId="{51F68544-A2DE-43CB-B0C5-4B9EC36C53D4}" type="presParOf" srcId="{7DC03A33-0144-4574-93B9-E2A8C0188176}" destId="{BCF6B176-6468-4620-B145-C7A7934DFAF6}" srcOrd="0" destOrd="0" presId="urn:microsoft.com/office/officeart/2018/2/layout/IconLabelList"/>
    <dgm:cxn modelId="{60FEFCB7-5BD2-44BB-99DE-A9605C22CB90}" type="presParOf" srcId="{7DC03A33-0144-4574-93B9-E2A8C0188176}" destId="{7E484840-7A52-412E-9DA2-9BD5CA6D6E4A}" srcOrd="1" destOrd="0" presId="urn:microsoft.com/office/officeart/2018/2/layout/IconLabelList"/>
    <dgm:cxn modelId="{60818D2B-24B1-4B85-8026-FE082BFFC046}" type="presParOf" srcId="{7DC03A33-0144-4574-93B9-E2A8C0188176}" destId="{840B01DB-C87D-49D7-B051-8B9B5A381AAC}" srcOrd="2" destOrd="0" presId="urn:microsoft.com/office/officeart/2018/2/layout/IconLabelList"/>
    <dgm:cxn modelId="{59891977-59D6-4EF8-B67D-D0BCDBF6A879}" type="presParOf" srcId="{FC15FE16-3994-44E7-8352-C38D9A42A48F}" destId="{40A1ACCF-F109-4F5F-9126-C71FF80D3470}" srcOrd="1" destOrd="0" presId="urn:microsoft.com/office/officeart/2018/2/layout/IconLabelList"/>
    <dgm:cxn modelId="{DE529746-145D-4027-BB5B-63767A304C12}" type="presParOf" srcId="{FC15FE16-3994-44E7-8352-C38D9A42A48F}" destId="{6CBD6DBB-ECC0-4CA3-8080-F0ABD08033E6}" srcOrd="2" destOrd="0" presId="urn:microsoft.com/office/officeart/2018/2/layout/IconLabelList"/>
    <dgm:cxn modelId="{99144E69-88C9-4D2C-BADC-1D96400F04C2}" type="presParOf" srcId="{6CBD6DBB-ECC0-4CA3-8080-F0ABD08033E6}" destId="{3A11F8DC-6E9D-4648-9A51-F69B6C73B028}" srcOrd="0" destOrd="0" presId="urn:microsoft.com/office/officeart/2018/2/layout/IconLabelList"/>
    <dgm:cxn modelId="{C02BB41D-43CA-4FE3-B646-2E409FA08ED0}" type="presParOf" srcId="{6CBD6DBB-ECC0-4CA3-8080-F0ABD08033E6}" destId="{4E4DDAAE-487C-4EC9-8C4C-6FFF7E04E08C}" srcOrd="1" destOrd="0" presId="urn:microsoft.com/office/officeart/2018/2/layout/IconLabelList"/>
    <dgm:cxn modelId="{DE6C9991-F9B1-4EE0-B091-A6D1BA184486}" type="presParOf" srcId="{6CBD6DBB-ECC0-4CA3-8080-F0ABD08033E6}" destId="{8055638C-3964-472E-8842-E894C734D502}" srcOrd="2" destOrd="0" presId="urn:microsoft.com/office/officeart/2018/2/layout/IconLabelList"/>
    <dgm:cxn modelId="{301A06F2-AF97-45C3-BBAE-5263A17084F7}" type="presParOf" srcId="{FC15FE16-3994-44E7-8352-C38D9A42A48F}" destId="{F5825DED-BFC1-442E-ADD7-F4DFF3BFAFDE}" srcOrd="3" destOrd="0" presId="urn:microsoft.com/office/officeart/2018/2/layout/IconLabelList"/>
    <dgm:cxn modelId="{0FBD8931-5A83-4AB9-84B9-5378DFF365C3}" type="presParOf" srcId="{FC15FE16-3994-44E7-8352-C38D9A42A48F}" destId="{30CEED5C-F8D1-4BA8-8EF2-3ABB10D43DC9}" srcOrd="4" destOrd="0" presId="urn:microsoft.com/office/officeart/2018/2/layout/IconLabelList"/>
    <dgm:cxn modelId="{2D6A7F5C-2EEE-4C60-8FA0-905AFD94E984}" type="presParOf" srcId="{30CEED5C-F8D1-4BA8-8EF2-3ABB10D43DC9}" destId="{986F4677-ABB3-4A4F-BDE5-EB710C6A549F}" srcOrd="0" destOrd="0" presId="urn:microsoft.com/office/officeart/2018/2/layout/IconLabelList"/>
    <dgm:cxn modelId="{2D7FBD8A-4730-41BA-AF20-B2450E4572A4}" type="presParOf" srcId="{30CEED5C-F8D1-4BA8-8EF2-3ABB10D43DC9}" destId="{5978DA29-88F7-4228-BEB7-A389ACCC16B6}" srcOrd="1" destOrd="0" presId="urn:microsoft.com/office/officeart/2018/2/layout/IconLabelList"/>
    <dgm:cxn modelId="{62BD2B36-DBF2-4C4A-956F-AA911D1E0112}" type="presParOf" srcId="{30CEED5C-F8D1-4BA8-8EF2-3ABB10D43DC9}" destId="{6682941B-C18D-485B-B24C-22823CD19C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1B74F-D260-4023-854B-4A9B565C35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543A4EF-A8A4-46CF-A468-53EF68DA7B00}">
      <dgm:prSet/>
      <dgm:spPr/>
      <dgm:t>
        <a:bodyPr/>
        <a:lstStyle/>
        <a:p>
          <a:r>
            <a:rPr lang="en-US"/>
            <a:t>Source: Metro Interstate Traffic Volume dataset from Kaggle.</a:t>
          </a:r>
        </a:p>
      </dgm:t>
    </dgm:pt>
    <dgm:pt modelId="{5947BEF2-6A41-47EF-9C2F-3C8431B37395}" type="parTrans" cxnId="{31AA834F-5CAE-4A1B-946E-6E5154E88947}">
      <dgm:prSet/>
      <dgm:spPr/>
      <dgm:t>
        <a:bodyPr/>
        <a:lstStyle/>
        <a:p>
          <a:endParaRPr lang="en-US"/>
        </a:p>
      </dgm:t>
    </dgm:pt>
    <dgm:pt modelId="{58BF5B18-84EC-4C83-9CB7-F4A088B3BF31}" type="sibTrans" cxnId="{31AA834F-5CAE-4A1B-946E-6E5154E88947}">
      <dgm:prSet/>
      <dgm:spPr/>
      <dgm:t>
        <a:bodyPr/>
        <a:lstStyle/>
        <a:p>
          <a:endParaRPr lang="en-US"/>
        </a:p>
      </dgm:t>
    </dgm:pt>
    <dgm:pt modelId="{F3B198F1-E665-4139-BF0B-D6D69E19B662}">
      <dgm:prSet/>
      <dgm:spPr/>
      <dgm:t>
        <a:bodyPr/>
        <a:lstStyle/>
        <a:p>
          <a:r>
            <a:rPr lang="en-US"/>
            <a:t>Features: Traffic volume, weather conditions, and temporal variables.</a:t>
          </a:r>
        </a:p>
      </dgm:t>
    </dgm:pt>
    <dgm:pt modelId="{702917D9-E4F9-43B1-A069-1405A0520216}" type="parTrans" cxnId="{0DC2A323-B6C2-4B92-93BA-1FE0877AD48E}">
      <dgm:prSet/>
      <dgm:spPr/>
      <dgm:t>
        <a:bodyPr/>
        <a:lstStyle/>
        <a:p>
          <a:endParaRPr lang="en-US"/>
        </a:p>
      </dgm:t>
    </dgm:pt>
    <dgm:pt modelId="{34F2C724-B691-4FDA-AEF4-2F8A0C753936}" type="sibTrans" cxnId="{0DC2A323-B6C2-4B92-93BA-1FE0877AD48E}">
      <dgm:prSet/>
      <dgm:spPr/>
      <dgm:t>
        <a:bodyPr/>
        <a:lstStyle/>
        <a:p>
          <a:endParaRPr lang="en-US"/>
        </a:p>
      </dgm:t>
    </dgm:pt>
    <dgm:pt modelId="{025308AA-3178-410E-8502-D827AFD737CD}">
      <dgm:prSet/>
      <dgm:spPr/>
      <dgm:t>
        <a:bodyPr/>
        <a:lstStyle/>
        <a:p>
          <a:r>
            <a:rPr lang="en-US"/>
            <a:t>Size: 48,000 rows covering multiple years of data.</a:t>
          </a:r>
        </a:p>
      </dgm:t>
    </dgm:pt>
    <dgm:pt modelId="{357351FC-0C47-4EF9-A51C-A6EA3A030237}" type="parTrans" cxnId="{79A1BCFE-5677-427C-8418-82243812CC50}">
      <dgm:prSet/>
      <dgm:spPr/>
      <dgm:t>
        <a:bodyPr/>
        <a:lstStyle/>
        <a:p>
          <a:endParaRPr lang="en-US"/>
        </a:p>
      </dgm:t>
    </dgm:pt>
    <dgm:pt modelId="{10C9C3A3-CA66-4CA5-BCE4-464F8CFAE0A5}" type="sibTrans" cxnId="{79A1BCFE-5677-427C-8418-82243812CC50}">
      <dgm:prSet/>
      <dgm:spPr/>
      <dgm:t>
        <a:bodyPr/>
        <a:lstStyle/>
        <a:p>
          <a:endParaRPr lang="en-US"/>
        </a:p>
      </dgm:t>
    </dgm:pt>
    <dgm:pt modelId="{20110070-15CB-4B41-8CE6-38F635FFFD0A}" type="pres">
      <dgm:prSet presAssocID="{A381B74F-D260-4023-854B-4A9B565C35A6}" presName="root" presStyleCnt="0">
        <dgm:presLayoutVars>
          <dgm:dir/>
          <dgm:resizeHandles val="exact"/>
        </dgm:presLayoutVars>
      </dgm:prSet>
      <dgm:spPr/>
    </dgm:pt>
    <dgm:pt modelId="{E75A18F6-5D4A-4769-99BF-0933B57859FF}" type="pres">
      <dgm:prSet presAssocID="{9543A4EF-A8A4-46CF-A468-53EF68DA7B00}" presName="compNode" presStyleCnt="0"/>
      <dgm:spPr/>
    </dgm:pt>
    <dgm:pt modelId="{FCAC7B8F-B696-469D-AC24-700214BF6DE6}" type="pres">
      <dgm:prSet presAssocID="{9543A4EF-A8A4-46CF-A468-53EF68DA7B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A7B2248-44B1-4841-86F6-343A49984E43}" type="pres">
      <dgm:prSet presAssocID="{9543A4EF-A8A4-46CF-A468-53EF68DA7B00}" presName="spaceRect" presStyleCnt="0"/>
      <dgm:spPr/>
    </dgm:pt>
    <dgm:pt modelId="{97126126-88F8-4702-9FCE-AF17D1241D81}" type="pres">
      <dgm:prSet presAssocID="{9543A4EF-A8A4-46CF-A468-53EF68DA7B00}" presName="textRect" presStyleLbl="revTx" presStyleIdx="0" presStyleCnt="3">
        <dgm:presLayoutVars>
          <dgm:chMax val="1"/>
          <dgm:chPref val="1"/>
        </dgm:presLayoutVars>
      </dgm:prSet>
      <dgm:spPr/>
    </dgm:pt>
    <dgm:pt modelId="{8B2067BB-63AE-48D1-9A22-9D7E31FE33D9}" type="pres">
      <dgm:prSet presAssocID="{58BF5B18-84EC-4C83-9CB7-F4A088B3BF31}" presName="sibTrans" presStyleCnt="0"/>
      <dgm:spPr/>
    </dgm:pt>
    <dgm:pt modelId="{C3227904-0E94-452C-8E09-63B513C0D8A1}" type="pres">
      <dgm:prSet presAssocID="{F3B198F1-E665-4139-BF0B-D6D69E19B662}" presName="compNode" presStyleCnt="0"/>
      <dgm:spPr/>
    </dgm:pt>
    <dgm:pt modelId="{3EA058BA-4F27-49A9-A4D0-92B25FD9419C}" type="pres">
      <dgm:prSet presAssocID="{F3B198F1-E665-4139-BF0B-D6D69E19B6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5AF44ACB-D030-4FE5-AF51-C32CB789BEE8}" type="pres">
      <dgm:prSet presAssocID="{F3B198F1-E665-4139-BF0B-D6D69E19B662}" presName="spaceRect" presStyleCnt="0"/>
      <dgm:spPr/>
    </dgm:pt>
    <dgm:pt modelId="{C0F3559A-BC31-459F-836F-935EAF3A213D}" type="pres">
      <dgm:prSet presAssocID="{F3B198F1-E665-4139-BF0B-D6D69E19B662}" presName="textRect" presStyleLbl="revTx" presStyleIdx="1" presStyleCnt="3">
        <dgm:presLayoutVars>
          <dgm:chMax val="1"/>
          <dgm:chPref val="1"/>
        </dgm:presLayoutVars>
      </dgm:prSet>
      <dgm:spPr/>
    </dgm:pt>
    <dgm:pt modelId="{8896E365-CFDB-4DA8-9CF2-B1A5AB94BDC7}" type="pres">
      <dgm:prSet presAssocID="{34F2C724-B691-4FDA-AEF4-2F8A0C753936}" presName="sibTrans" presStyleCnt="0"/>
      <dgm:spPr/>
    </dgm:pt>
    <dgm:pt modelId="{6227B848-1B5D-44B5-B971-77692554D3BD}" type="pres">
      <dgm:prSet presAssocID="{025308AA-3178-410E-8502-D827AFD737CD}" presName="compNode" presStyleCnt="0"/>
      <dgm:spPr/>
    </dgm:pt>
    <dgm:pt modelId="{C47C1D2B-2E39-499B-B10E-7781D8456EB8}" type="pres">
      <dgm:prSet presAssocID="{025308AA-3178-410E-8502-D827AFD737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57800D8-518D-408E-B677-15A60C47FCF0}" type="pres">
      <dgm:prSet presAssocID="{025308AA-3178-410E-8502-D827AFD737CD}" presName="spaceRect" presStyleCnt="0"/>
      <dgm:spPr/>
    </dgm:pt>
    <dgm:pt modelId="{81F7DFB4-8B5F-4D64-9B04-54A0D47B6D9C}" type="pres">
      <dgm:prSet presAssocID="{025308AA-3178-410E-8502-D827AFD737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73FC13-7C5F-4EEC-8326-E71BE92F236A}" type="presOf" srcId="{9543A4EF-A8A4-46CF-A468-53EF68DA7B00}" destId="{97126126-88F8-4702-9FCE-AF17D1241D81}" srcOrd="0" destOrd="0" presId="urn:microsoft.com/office/officeart/2018/2/layout/IconLabelList"/>
    <dgm:cxn modelId="{0DC2A323-B6C2-4B92-93BA-1FE0877AD48E}" srcId="{A381B74F-D260-4023-854B-4A9B565C35A6}" destId="{F3B198F1-E665-4139-BF0B-D6D69E19B662}" srcOrd="1" destOrd="0" parTransId="{702917D9-E4F9-43B1-A069-1405A0520216}" sibTransId="{34F2C724-B691-4FDA-AEF4-2F8A0C753936}"/>
    <dgm:cxn modelId="{31AA834F-5CAE-4A1B-946E-6E5154E88947}" srcId="{A381B74F-D260-4023-854B-4A9B565C35A6}" destId="{9543A4EF-A8A4-46CF-A468-53EF68DA7B00}" srcOrd="0" destOrd="0" parTransId="{5947BEF2-6A41-47EF-9C2F-3C8431B37395}" sibTransId="{58BF5B18-84EC-4C83-9CB7-F4A088B3BF31}"/>
    <dgm:cxn modelId="{890B39DB-F760-4EBF-B1AB-468B923C5778}" type="presOf" srcId="{A381B74F-D260-4023-854B-4A9B565C35A6}" destId="{20110070-15CB-4B41-8CE6-38F635FFFD0A}" srcOrd="0" destOrd="0" presId="urn:microsoft.com/office/officeart/2018/2/layout/IconLabelList"/>
    <dgm:cxn modelId="{D2F92AE2-7FE3-4C2E-BCA2-25D9B0CD58D5}" type="presOf" srcId="{025308AA-3178-410E-8502-D827AFD737CD}" destId="{81F7DFB4-8B5F-4D64-9B04-54A0D47B6D9C}" srcOrd="0" destOrd="0" presId="urn:microsoft.com/office/officeart/2018/2/layout/IconLabelList"/>
    <dgm:cxn modelId="{328E0AE8-1DE3-4D8B-B7E2-C3B630C76186}" type="presOf" srcId="{F3B198F1-E665-4139-BF0B-D6D69E19B662}" destId="{C0F3559A-BC31-459F-836F-935EAF3A213D}" srcOrd="0" destOrd="0" presId="urn:microsoft.com/office/officeart/2018/2/layout/IconLabelList"/>
    <dgm:cxn modelId="{79A1BCFE-5677-427C-8418-82243812CC50}" srcId="{A381B74F-D260-4023-854B-4A9B565C35A6}" destId="{025308AA-3178-410E-8502-D827AFD737CD}" srcOrd="2" destOrd="0" parTransId="{357351FC-0C47-4EF9-A51C-A6EA3A030237}" sibTransId="{10C9C3A3-CA66-4CA5-BCE4-464F8CFAE0A5}"/>
    <dgm:cxn modelId="{204AB49A-DE26-473F-8A4D-8A567B678D91}" type="presParOf" srcId="{20110070-15CB-4B41-8CE6-38F635FFFD0A}" destId="{E75A18F6-5D4A-4769-99BF-0933B57859FF}" srcOrd="0" destOrd="0" presId="urn:microsoft.com/office/officeart/2018/2/layout/IconLabelList"/>
    <dgm:cxn modelId="{D490AAEA-9F58-400E-9741-26FEE2AF9BED}" type="presParOf" srcId="{E75A18F6-5D4A-4769-99BF-0933B57859FF}" destId="{FCAC7B8F-B696-469D-AC24-700214BF6DE6}" srcOrd="0" destOrd="0" presId="urn:microsoft.com/office/officeart/2018/2/layout/IconLabelList"/>
    <dgm:cxn modelId="{61610970-69DC-47F8-8556-D99E66034E1A}" type="presParOf" srcId="{E75A18F6-5D4A-4769-99BF-0933B57859FF}" destId="{BA7B2248-44B1-4841-86F6-343A49984E43}" srcOrd="1" destOrd="0" presId="urn:microsoft.com/office/officeart/2018/2/layout/IconLabelList"/>
    <dgm:cxn modelId="{A0DDED97-C8A6-4591-B1AD-92A06501574A}" type="presParOf" srcId="{E75A18F6-5D4A-4769-99BF-0933B57859FF}" destId="{97126126-88F8-4702-9FCE-AF17D1241D81}" srcOrd="2" destOrd="0" presId="urn:microsoft.com/office/officeart/2018/2/layout/IconLabelList"/>
    <dgm:cxn modelId="{A2061BA3-CF4C-4F28-82C7-38E71AA1526B}" type="presParOf" srcId="{20110070-15CB-4B41-8CE6-38F635FFFD0A}" destId="{8B2067BB-63AE-48D1-9A22-9D7E31FE33D9}" srcOrd="1" destOrd="0" presId="urn:microsoft.com/office/officeart/2018/2/layout/IconLabelList"/>
    <dgm:cxn modelId="{56E60DD3-ABB2-4D7D-86D9-63ED1C3E46D5}" type="presParOf" srcId="{20110070-15CB-4B41-8CE6-38F635FFFD0A}" destId="{C3227904-0E94-452C-8E09-63B513C0D8A1}" srcOrd="2" destOrd="0" presId="urn:microsoft.com/office/officeart/2018/2/layout/IconLabelList"/>
    <dgm:cxn modelId="{775260A3-4B93-4FA6-AB45-7DCEE7698915}" type="presParOf" srcId="{C3227904-0E94-452C-8E09-63B513C0D8A1}" destId="{3EA058BA-4F27-49A9-A4D0-92B25FD9419C}" srcOrd="0" destOrd="0" presId="urn:microsoft.com/office/officeart/2018/2/layout/IconLabelList"/>
    <dgm:cxn modelId="{EBC32CD8-7F68-4023-B16B-465E1C45309B}" type="presParOf" srcId="{C3227904-0E94-452C-8E09-63B513C0D8A1}" destId="{5AF44ACB-D030-4FE5-AF51-C32CB789BEE8}" srcOrd="1" destOrd="0" presId="urn:microsoft.com/office/officeart/2018/2/layout/IconLabelList"/>
    <dgm:cxn modelId="{E763214F-9873-4255-9C24-65C4585B047D}" type="presParOf" srcId="{C3227904-0E94-452C-8E09-63B513C0D8A1}" destId="{C0F3559A-BC31-459F-836F-935EAF3A213D}" srcOrd="2" destOrd="0" presId="urn:microsoft.com/office/officeart/2018/2/layout/IconLabelList"/>
    <dgm:cxn modelId="{324881F3-D427-4551-B8AD-9B571E2030FE}" type="presParOf" srcId="{20110070-15CB-4B41-8CE6-38F635FFFD0A}" destId="{8896E365-CFDB-4DA8-9CF2-B1A5AB94BDC7}" srcOrd="3" destOrd="0" presId="urn:microsoft.com/office/officeart/2018/2/layout/IconLabelList"/>
    <dgm:cxn modelId="{6788D5F3-11A6-4F99-A673-2495E1E78A25}" type="presParOf" srcId="{20110070-15CB-4B41-8CE6-38F635FFFD0A}" destId="{6227B848-1B5D-44B5-B971-77692554D3BD}" srcOrd="4" destOrd="0" presId="urn:microsoft.com/office/officeart/2018/2/layout/IconLabelList"/>
    <dgm:cxn modelId="{2D9AA43F-0382-488C-8A3A-784CAF682B52}" type="presParOf" srcId="{6227B848-1B5D-44B5-B971-77692554D3BD}" destId="{C47C1D2B-2E39-499B-B10E-7781D8456EB8}" srcOrd="0" destOrd="0" presId="urn:microsoft.com/office/officeart/2018/2/layout/IconLabelList"/>
    <dgm:cxn modelId="{A460C235-ECB4-4DEA-B69C-2CE96BBA57AB}" type="presParOf" srcId="{6227B848-1B5D-44B5-B971-77692554D3BD}" destId="{357800D8-518D-408E-B677-15A60C47FCF0}" srcOrd="1" destOrd="0" presId="urn:microsoft.com/office/officeart/2018/2/layout/IconLabelList"/>
    <dgm:cxn modelId="{2F4BFC34-FB3D-4248-80CA-16899AB9D3A1}" type="presParOf" srcId="{6227B848-1B5D-44B5-B971-77692554D3BD}" destId="{81F7DFB4-8B5F-4D64-9B04-54A0D47B6D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38CDC3-DBEC-43B5-940F-30893F7E7E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CF4333-5E0F-45A1-9D9B-A3AEDBA74A82}">
      <dgm:prSet/>
      <dgm:spPr/>
      <dgm:t>
        <a:bodyPr/>
        <a:lstStyle/>
        <a:p>
          <a:r>
            <a:rPr lang="en-US"/>
            <a:t>Weather significantly affects traffic patterns on Interstate-94.</a:t>
          </a:r>
        </a:p>
      </dgm:t>
    </dgm:pt>
    <dgm:pt modelId="{A3320891-FF2D-43A1-AB8C-4F79DB02D1D4}" type="parTrans" cxnId="{0F6BDBA3-855E-4E93-810E-30BA98A3E1D9}">
      <dgm:prSet/>
      <dgm:spPr/>
      <dgm:t>
        <a:bodyPr/>
        <a:lstStyle/>
        <a:p>
          <a:endParaRPr lang="en-US"/>
        </a:p>
      </dgm:t>
    </dgm:pt>
    <dgm:pt modelId="{774DC087-7945-499B-BAE2-AB96327E8EF1}" type="sibTrans" cxnId="{0F6BDBA3-855E-4E93-810E-30BA98A3E1D9}">
      <dgm:prSet/>
      <dgm:spPr/>
      <dgm:t>
        <a:bodyPr/>
        <a:lstStyle/>
        <a:p>
          <a:endParaRPr lang="en-US"/>
        </a:p>
      </dgm:t>
    </dgm:pt>
    <dgm:pt modelId="{A2A34958-8B70-46E0-81FE-D47B42E71BE4}">
      <dgm:prSet/>
      <dgm:spPr/>
      <dgm:t>
        <a:bodyPr/>
        <a:lstStyle/>
        <a:p>
          <a:r>
            <a:rPr lang="en-US"/>
            <a:t>Advanced ML models outperform traditional methods.</a:t>
          </a:r>
        </a:p>
      </dgm:t>
    </dgm:pt>
    <dgm:pt modelId="{4DD997BE-C07E-4F5A-ADBC-25D87BFE4632}" type="parTrans" cxnId="{43669D42-711F-42D5-A420-973197F49E91}">
      <dgm:prSet/>
      <dgm:spPr/>
      <dgm:t>
        <a:bodyPr/>
        <a:lstStyle/>
        <a:p>
          <a:endParaRPr lang="en-US"/>
        </a:p>
      </dgm:t>
    </dgm:pt>
    <dgm:pt modelId="{6A3A4285-B08E-401A-A338-CE005FD7E724}" type="sibTrans" cxnId="{43669D42-711F-42D5-A420-973197F49E91}">
      <dgm:prSet/>
      <dgm:spPr/>
      <dgm:t>
        <a:bodyPr/>
        <a:lstStyle/>
        <a:p>
          <a:endParaRPr lang="en-US"/>
        </a:p>
      </dgm:t>
    </dgm:pt>
    <dgm:pt modelId="{28DE4D1E-49C5-4384-80A0-E4F1B7ECB063}">
      <dgm:prSet/>
      <dgm:spPr/>
      <dgm:t>
        <a:bodyPr/>
        <a:lstStyle/>
        <a:p>
          <a:r>
            <a:rPr lang="en-US"/>
            <a:t>Accurate predictions enable smarter urban planning.</a:t>
          </a:r>
        </a:p>
      </dgm:t>
    </dgm:pt>
    <dgm:pt modelId="{5B1DC0ED-8B46-41BD-BE10-27DEB6B47172}" type="parTrans" cxnId="{34885DD7-6753-4EF5-82E7-5737BF8EE41B}">
      <dgm:prSet/>
      <dgm:spPr/>
      <dgm:t>
        <a:bodyPr/>
        <a:lstStyle/>
        <a:p>
          <a:endParaRPr lang="en-US"/>
        </a:p>
      </dgm:t>
    </dgm:pt>
    <dgm:pt modelId="{5C883523-C1F8-4368-9E7E-9D687E90D44C}" type="sibTrans" cxnId="{34885DD7-6753-4EF5-82E7-5737BF8EE41B}">
      <dgm:prSet/>
      <dgm:spPr/>
      <dgm:t>
        <a:bodyPr/>
        <a:lstStyle/>
        <a:p>
          <a:endParaRPr lang="en-US"/>
        </a:p>
      </dgm:t>
    </dgm:pt>
    <dgm:pt modelId="{48423E17-D922-4601-9EBE-FF89C7560273}" type="pres">
      <dgm:prSet presAssocID="{0D38CDC3-DBEC-43B5-940F-30893F7E7EFD}" presName="root" presStyleCnt="0">
        <dgm:presLayoutVars>
          <dgm:dir/>
          <dgm:resizeHandles val="exact"/>
        </dgm:presLayoutVars>
      </dgm:prSet>
      <dgm:spPr/>
    </dgm:pt>
    <dgm:pt modelId="{FA64F801-0E74-4D37-A1C6-7183D66FD253}" type="pres">
      <dgm:prSet presAssocID="{F4CF4333-5E0F-45A1-9D9B-A3AEDBA74A82}" presName="compNode" presStyleCnt="0"/>
      <dgm:spPr/>
    </dgm:pt>
    <dgm:pt modelId="{CE94DF57-B916-4E82-9715-B5510BB1FE2F}" type="pres">
      <dgm:prSet presAssocID="{F4CF4333-5E0F-45A1-9D9B-A3AEDBA74A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86A0995E-5C62-469B-BC12-62CA72DF6541}" type="pres">
      <dgm:prSet presAssocID="{F4CF4333-5E0F-45A1-9D9B-A3AEDBA74A82}" presName="spaceRect" presStyleCnt="0"/>
      <dgm:spPr/>
    </dgm:pt>
    <dgm:pt modelId="{EA68332A-7078-4BBC-8A88-467309CF5960}" type="pres">
      <dgm:prSet presAssocID="{F4CF4333-5E0F-45A1-9D9B-A3AEDBA74A82}" presName="textRect" presStyleLbl="revTx" presStyleIdx="0" presStyleCnt="3">
        <dgm:presLayoutVars>
          <dgm:chMax val="1"/>
          <dgm:chPref val="1"/>
        </dgm:presLayoutVars>
      </dgm:prSet>
      <dgm:spPr/>
    </dgm:pt>
    <dgm:pt modelId="{3A8BE0AF-D5E4-49F6-B2CC-11358C1FB3CC}" type="pres">
      <dgm:prSet presAssocID="{774DC087-7945-499B-BAE2-AB96327E8EF1}" presName="sibTrans" presStyleCnt="0"/>
      <dgm:spPr/>
    </dgm:pt>
    <dgm:pt modelId="{4D284250-0D3E-46F8-84B0-6FA5A891AD0E}" type="pres">
      <dgm:prSet presAssocID="{A2A34958-8B70-46E0-81FE-D47B42E71BE4}" presName="compNode" presStyleCnt="0"/>
      <dgm:spPr/>
    </dgm:pt>
    <dgm:pt modelId="{7F7DE9EB-8421-4BD1-B624-B493CABCB045}" type="pres">
      <dgm:prSet presAssocID="{A2A34958-8B70-46E0-81FE-D47B42E71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1EDFA5-E3AD-412E-B3F2-C03E5FA3D14A}" type="pres">
      <dgm:prSet presAssocID="{A2A34958-8B70-46E0-81FE-D47B42E71BE4}" presName="spaceRect" presStyleCnt="0"/>
      <dgm:spPr/>
    </dgm:pt>
    <dgm:pt modelId="{BF3D38EE-7EF8-43FB-95DE-93C0E8BC6634}" type="pres">
      <dgm:prSet presAssocID="{A2A34958-8B70-46E0-81FE-D47B42E71BE4}" presName="textRect" presStyleLbl="revTx" presStyleIdx="1" presStyleCnt="3">
        <dgm:presLayoutVars>
          <dgm:chMax val="1"/>
          <dgm:chPref val="1"/>
        </dgm:presLayoutVars>
      </dgm:prSet>
      <dgm:spPr/>
    </dgm:pt>
    <dgm:pt modelId="{ADB21343-E8B1-4772-9575-ECF5DED11A24}" type="pres">
      <dgm:prSet presAssocID="{6A3A4285-B08E-401A-A338-CE005FD7E724}" presName="sibTrans" presStyleCnt="0"/>
      <dgm:spPr/>
    </dgm:pt>
    <dgm:pt modelId="{427516A4-E50E-4599-8925-6957DFCD7FD1}" type="pres">
      <dgm:prSet presAssocID="{28DE4D1E-49C5-4384-80A0-E4F1B7ECB063}" presName="compNode" presStyleCnt="0"/>
      <dgm:spPr/>
    </dgm:pt>
    <dgm:pt modelId="{A0C8222A-062A-4930-821D-169C6738E993}" type="pres">
      <dgm:prSet presAssocID="{28DE4D1E-49C5-4384-80A0-E4F1B7ECB0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6F030D-CE03-4BBB-B1C5-14137C28FD9A}" type="pres">
      <dgm:prSet presAssocID="{28DE4D1E-49C5-4384-80A0-E4F1B7ECB063}" presName="spaceRect" presStyleCnt="0"/>
      <dgm:spPr/>
    </dgm:pt>
    <dgm:pt modelId="{F3DB84DF-A751-4616-85DC-90134A893564}" type="pres">
      <dgm:prSet presAssocID="{28DE4D1E-49C5-4384-80A0-E4F1B7ECB0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25A51B-51C9-405D-9C91-D593BC0CF10D}" type="presOf" srcId="{28DE4D1E-49C5-4384-80A0-E4F1B7ECB063}" destId="{F3DB84DF-A751-4616-85DC-90134A893564}" srcOrd="0" destOrd="0" presId="urn:microsoft.com/office/officeart/2018/2/layout/IconLabelList"/>
    <dgm:cxn modelId="{FD4E3C25-169D-49C6-B41C-49562970F494}" type="presOf" srcId="{A2A34958-8B70-46E0-81FE-D47B42E71BE4}" destId="{BF3D38EE-7EF8-43FB-95DE-93C0E8BC6634}" srcOrd="0" destOrd="0" presId="urn:microsoft.com/office/officeart/2018/2/layout/IconLabelList"/>
    <dgm:cxn modelId="{43669D42-711F-42D5-A420-973197F49E91}" srcId="{0D38CDC3-DBEC-43B5-940F-30893F7E7EFD}" destId="{A2A34958-8B70-46E0-81FE-D47B42E71BE4}" srcOrd="1" destOrd="0" parTransId="{4DD997BE-C07E-4F5A-ADBC-25D87BFE4632}" sibTransId="{6A3A4285-B08E-401A-A338-CE005FD7E724}"/>
    <dgm:cxn modelId="{35A84386-B35A-4040-8941-7D3B6D6DCEBB}" type="presOf" srcId="{F4CF4333-5E0F-45A1-9D9B-A3AEDBA74A82}" destId="{EA68332A-7078-4BBC-8A88-467309CF5960}" srcOrd="0" destOrd="0" presId="urn:microsoft.com/office/officeart/2018/2/layout/IconLabelList"/>
    <dgm:cxn modelId="{0F6BDBA3-855E-4E93-810E-30BA98A3E1D9}" srcId="{0D38CDC3-DBEC-43B5-940F-30893F7E7EFD}" destId="{F4CF4333-5E0F-45A1-9D9B-A3AEDBA74A82}" srcOrd="0" destOrd="0" parTransId="{A3320891-FF2D-43A1-AB8C-4F79DB02D1D4}" sibTransId="{774DC087-7945-499B-BAE2-AB96327E8EF1}"/>
    <dgm:cxn modelId="{67CA35BC-EFB8-4B6A-91F6-014592ED2D08}" type="presOf" srcId="{0D38CDC3-DBEC-43B5-940F-30893F7E7EFD}" destId="{48423E17-D922-4601-9EBE-FF89C7560273}" srcOrd="0" destOrd="0" presId="urn:microsoft.com/office/officeart/2018/2/layout/IconLabelList"/>
    <dgm:cxn modelId="{34885DD7-6753-4EF5-82E7-5737BF8EE41B}" srcId="{0D38CDC3-DBEC-43B5-940F-30893F7E7EFD}" destId="{28DE4D1E-49C5-4384-80A0-E4F1B7ECB063}" srcOrd="2" destOrd="0" parTransId="{5B1DC0ED-8B46-41BD-BE10-27DEB6B47172}" sibTransId="{5C883523-C1F8-4368-9E7E-9D687E90D44C}"/>
    <dgm:cxn modelId="{255BD8B7-CE9D-44FB-8E89-DFD16EBE30B6}" type="presParOf" srcId="{48423E17-D922-4601-9EBE-FF89C7560273}" destId="{FA64F801-0E74-4D37-A1C6-7183D66FD253}" srcOrd="0" destOrd="0" presId="urn:microsoft.com/office/officeart/2018/2/layout/IconLabelList"/>
    <dgm:cxn modelId="{5B110661-F9F2-413E-96D5-F3A2A4CD2B41}" type="presParOf" srcId="{FA64F801-0E74-4D37-A1C6-7183D66FD253}" destId="{CE94DF57-B916-4E82-9715-B5510BB1FE2F}" srcOrd="0" destOrd="0" presId="urn:microsoft.com/office/officeart/2018/2/layout/IconLabelList"/>
    <dgm:cxn modelId="{921A3010-8948-4735-B946-1EE4440FD905}" type="presParOf" srcId="{FA64F801-0E74-4D37-A1C6-7183D66FD253}" destId="{86A0995E-5C62-469B-BC12-62CA72DF6541}" srcOrd="1" destOrd="0" presId="urn:microsoft.com/office/officeart/2018/2/layout/IconLabelList"/>
    <dgm:cxn modelId="{7B8037B4-F5B8-4266-A9D7-EC98A684CEB1}" type="presParOf" srcId="{FA64F801-0E74-4D37-A1C6-7183D66FD253}" destId="{EA68332A-7078-4BBC-8A88-467309CF5960}" srcOrd="2" destOrd="0" presId="urn:microsoft.com/office/officeart/2018/2/layout/IconLabelList"/>
    <dgm:cxn modelId="{81F4629E-D776-44B7-9B49-F62E467FC76B}" type="presParOf" srcId="{48423E17-D922-4601-9EBE-FF89C7560273}" destId="{3A8BE0AF-D5E4-49F6-B2CC-11358C1FB3CC}" srcOrd="1" destOrd="0" presId="urn:microsoft.com/office/officeart/2018/2/layout/IconLabelList"/>
    <dgm:cxn modelId="{8BF542B3-E415-4413-9688-7245ABD98F69}" type="presParOf" srcId="{48423E17-D922-4601-9EBE-FF89C7560273}" destId="{4D284250-0D3E-46F8-84B0-6FA5A891AD0E}" srcOrd="2" destOrd="0" presId="urn:microsoft.com/office/officeart/2018/2/layout/IconLabelList"/>
    <dgm:cxn modelId="{6A2BC2BE-4D8C-4219-91FC-D2D209734E7D}" type="presParOf" srcId="{4D284250-0D3E-46F8-84B0-6FA5A891AD0E}" destId="{7F7DE9EB-8421-4BD1-B624-B493CABCB045}" srcOrd="0" destOrd="0" presId="urn:microsoft.com/office/officeart/2018/2/layout/IconLabelList"/>
    <dgm:cxn modelId="{FF8B3617-FDFE-4048-8A8B-0982C48379AF}" type="presParOf" srcId="{4D284250-0D3E-46F8-84B0-6FA5A891AD0E}" destId="{271EDFA5-E3AD-412E-B3F2-C03E5FA3D14A}" srcOrd="1" destOrd="0" presId="urn:microsoft.com/office/officeart/2018/2/layout/IconLabelList"/>
    <dgm:cxn modelId="{E701FF1D-8C35-47F9-9A17-F215F4307DDF}" type="presParOf" srcId="{4D284250-0D3E-46F8-84B0-6FA5A891AD0E}" destId="{BF3D38EE-7EF8-43FB-95DE-93C0E8BC6634}" srcOrd="2" destOrd="0" presId="urn:microsoft.com/office/officeart/2018/2/layout/IconLabelList"/>
    <dgm:cxn modelId="{743F1CAF-95BA-426F-B1DA-E611FDCF4DB8}" type="presParOf" srcId="{48423E17-D922-4601-9EBE-FF89C7560273}" destId="{ADB21343-E8B1-4772-9575-ECF5DED11A24}" srcOrd="3" destOrd="0" presId="urn:microsoft.com/office/officeart/2018/2/layout/IconLabelList"/>
    <dgm:cxn modelId="{AE67EDFD-5932-4E89-8385-96A686A11A36}" type="presParOf" srcId="{48423E17-D922-4601-9EBE-FF89C7560273}" destId="{427516A4-E50E-4599-8925-6957DFCD7FD1}" srcOrd="4" destOrd="0" presId="urn:microsoft.com/office/officeart/2018/2/layout/IconLabelList"/>
    <dgm:cxn modelId="{9C1EB5DB-7B59-4716-BAAD-BBAD9D2472C1}" type="presParOf" srcId="{427516A4-E50E-4599-8925-6957DFCD7FD1}" destId="{A0C8222A-062A-4930-821D-169C6738E993}" srcOrd="0" destOrd="0" presId="urn:microsoft.com/office/officeart/2018/2/layout/IconLabelList"/>
    <dgm:cxn modelId="{83E0FB93-F361-4C22-9F76-3CB691EF3FF2}" type="presParOf" srcId="{427516A4-E50E-4599-8925-6957DFCD7FD1}" destId="{996F030D-CE03-4BBB-B1C5-14137C28FD9A}" srcOrd="1" destOrd="0" presId="urn:microsoft.com/office/officeart/2018/2/layout/IconLabelList"/>
    <dgm:cxn modelId="{A597C0BB-8C25-432A-95CE-D6B3E50AEF78}" type="presParOf" srcId="{427516A4-E50E-4599-8925-6957DFCD7FD1}" destId="{F3DB84DF-A751-4616-85DC-90134A893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6B176-6468-4620-B145-C7A7934DFAF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01DB-C87D-49D7-B051-8B9B5A381AA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Traditional statistical models (e.g., ARIMA) are less effective for dynamic traffic patterns.</a:t>
          </a:r>
        </a:p>
      </dsp:txBody>
      <dsp:txXfrm>
        <a:off x="78583" y="2435142"/>
        <a:ext cx="2399612" cy="720000"/>
      </dsp:txXfrm>
    </dsp:sp>
    <dsp:sp modelId="{3A11F8DC-6E9D-4648-9A51-F69B6C73B02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5638C-3964-472E-8842-E894C734D50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learning models like Random Forest and Gradient Boosting improve accuracy.</a:t>
          </a:r>
        </a:p>
      </dsp:txBody>
      <dsp:txXfrm>
        <a:off x="2898129" y="2435142"/>
        <a:ext cx="2399612" cy="720000"/>
      </dsp:txXfrm>
    </dsp:sp>
    <dsp:sp modelId="{986F4677-ABB3-4A4F-BDE5-EB710C6A549F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2941B-C18D-485B-B24C-22823CD19C4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Weather conditions significantly influence traffic volume.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C7B8F-B696-469D-AC24-700214BF6DE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26126-88F8-4702-9FCE-AF17D1241D8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Source: Metro Interstate Traffic Volume dataset from Kaggle.</a:t>
          </a:r>
        </a:p>
      </dsp:txBody>
      <dsp:txXfrm>
        <a:off x="78583" y="2435142"/>
        <a:ext cx="2399612" cy="720000"/>
      </dsp:txXfrm>
    </dsp:sp>
    <dsp:sp modelId="{3EA058BA-4F27-49A9-A4D0-92B25FD9419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3559A-BC31-459F-836F-935EAF3A213D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Features: Traffic volume, weather conditions, and temporal variables.</a:t>
          </a:r>
        </a:p>
      </dsp:txBody>
      <dsp:txXfrm>
        <a:off x="2898129" y="2435142"/>
        <a:ext cx="2399612" cy="720000"/>
      </dsp:txXfrm>
    </dsp:sp>
    <dsp:sp modelId="{C47C1D2B-2E39-499B-B10E-7781D8456EB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7DFB4-8B5F-4D64-9B04-54A0D47B6D9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Size: 48,000 rows covering multiple years of data.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4DF57-B916-4E82-9715-B5510BB1FE2F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332A-7078-4BBC-8A88-467309CF596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Weather significantly affects traffic patterns on Interstate-94.</a:t>
          </a:r>
        </a:p>
      </dsp:txBody>
      <dsp:txXfrm>
        <a:off x="78583" y="2435142"/>
        <a:ext cx="2399612" cy="720000"/>
      </dsp:txXfrm>
    </dsp:sp>
    <dsp:sp modelId="{7F7DE9EB-8421-4BD1-B624-B493CABCB04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D38EE-7EF8-43FB-95DE-93C0E8BC663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Advanced ML models outperform traditional methods.</a:t>
          </a:r>
        </a:p>
      </dsp:txBody>
      <dsp:txXfrm>
        <a:off x="2898129" y="2435142"/>
        <a:ext cx="2399612" cy="720000"/>
      </dsp:txXfrm>
    </dsp:sp>
    <dsp:sp modelId="{A0C8222A-062A-4930-821D-169C6738E99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84DF-A751-4616-85DC-90134A893564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predictions enable smarter urban planning.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affic Prediction with Machine Learning: How to Forecast Co">
            <a:extLst>
              <a:ext uri="{FF2B5EF4-FFF2-40B4-BE49-F238E27FC236}">
                <a16:creationId xmlns:a16="http://schemas.microsoft.com/office/drawing/2014/main" id="{C31B4855-FA19-34FC-2009-D10C2825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r="934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Prediction with Machine Learning: How to Forecast Co">
            <a:extLst>
              <a:ext uri="{FF2B5EF4-FFF2-40B4-BE49-F238E27FC236}">
                <a16:creationId xmlns:a16="http://schemas.microsoft.com/office/drawing/2014/main" id="{4B265CF4-8FDE-4751-1774-04626EFE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" r="-2" b="20965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/>
              <a:t>Machine Learning for Traffic Prediction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700"/>
              <a:t>Exploring the relationship between weather conditions and traffic volume.</a:t>
            </a:r>
          </a:p>
          <a:p>
            <a:r>
              <a:rPr lang="en-US" sz="1700"/>
              <a:t>Using the Metro Interstate Traffic Volume dataset.</a:t>
            </a:r>
          </a:p>
          <a:p>
            <a:r>
              <a:rPr lang="en-US" sz="1700"/>
              <a:t>Employing machine learning models to improve predictions.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pic>
        <p:nvPicPr>
          <p:cNvPr id="15" name="Picture 14" descr="Blurred motion traffic">
            <a:extLst>
              <a:ext uri="{FF2B5EF4-FFF2-40B4-BE49-F238E27FC236}">
                <a16:creationId xmlns:a16="http://schemas.microsoft.com/office/drawing/2014/main" id="{0CBD1D2D-42D4-7C50-FF94-52F9AE2D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85" r="16915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Traffic congestion impacts urban mobility, economy, and environment.</a:t>
            </a:r>
          </a:p>
          <a:p>
            <a:r>
              <a:rPr lang="en-US" sz="1700"/>
              <a:t>Weather conditions such as rain, snow, and temperature affect traffic behavior.</a:t>
            </a:r>
          </a:p>
          <a:p>
            <a:r>
              <a:rPr lang="en-US" sz="1700"/>
              <a:t>Objective: Develop machine learning models leveraging weather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Machine Learning Models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5A8A26-BE63-B813-D682-E898F1FB1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9931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8075CD0-0409-0132-FA62-F7B24C6FB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8005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Creating temporal features like hour, day, and season.</a:t>
            </a:r>
          </a:p>
          <a:p>
            <a:r>
              <a:rPr lang="en-US" sz="1700"/>
              <a:t>Combining weather variables for richer insights (e.g., precipitation indicators).</a:t>
            </a:r>
          </a:p>
          <a:p>
            <a:r>
              <a:rPr lang="en-US" sz="1700"/>
              <a:t>Scaling and encoding data for compatibility with machine learning models.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35F8AD9-AED7-4E65-E355-ADDD365A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Models used: Linear Regression, Random Forest, XGBoost, LSTM.</a:t>
            </a:r>
          </a:p>
          <a:p>
            <a:r>
              <a:rPr lang="en-US" sz="1700"/>
              <a:t>Steps: Feature selection, train-test split, hyperparameter tuning.</a:t>
            </a:r>
          </a:p>
          <a:p>
            <a:r>
              <a:rPr lang="en-US" sz="1700"/>
              <a:t>Metrics: MAE, RMSE, R².</a:t>
            </a:r>
          </a:p>
        </p:txBody>
      </p:sp>
      <p:pic>
        <p:nvPicPr>
          <p:cNvPr id="14" name="Picture 13" descr="Three small houses as game pieces">
            <a:extLst>
              <a:ext uri="{FF2B5EF4-FFF2-40B4-BE49-F238E27FC236}">
                <a16:creationId xmlns:a16="http://schemas.microsoft.com/office/drawing/2014/main" id="{52AD5A49-91E3-E47A-4265-A24EB2C1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7" r="40478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Best model: LSTM (R² = 0.93, MAE = 70.10, RMSE = 88.12).</a:t>
            </a:r>
          </a:p>
          <a:p>
            <a:r>
              <a:rPr lang="en-US" sz="1700"/>
              <a:t>Feature importance: Weather and temporal variables heavily influence predictions.</a:t>
            </a:r>
          </a:p>
          <a:p>
            <a:r>
              <a:rPr lang="en-US" sz="1700"/>
              <a:t>Visualization: Actual vs Predicted Traffic Volume.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874CABB-803E-80BE-B5C6-148466E9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4" r="34704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E94D31-ADA0-126F-657B-AE1B7F3E3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983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interchange">
            <a:extLst>
              <a:ext uri="{FF2B5EF4-FFF2-40B4-BE49-F238E27FC236}">
                <a16:creationId xmlns:a16="http://schemas.microsoft.com/office/drawing/2014/main" id="{194A0EBF-1A7D-B9F8-670F-C12A8DEA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" r="11183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Future Work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700"/>
              <a:t>Incorporate real-time traffic and geospatial data.</a:t>
            </a:r>
          </a:p>
          <a:p>
            <a:r>
              <a:rPr lang="en-US" sz="1700"/>
              <a:t>Explore hybrid models and advanced deep learning techniques.</a:t>
            </a:r>
          </a:p>
          <a:p>
            <a:r>
              <a:rPr lang="en-US" sz="1700"/>
              <a:t>Develop real-time systems for dynamic traffic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Machine Learning for Traffic Prediction</vt:lpstr>
      <vt:lpstr>Introduction</vt:lpstr>
      <vt:lpstr>Machine Learning Models</vt:lpstr>
      <vt:lpstr>Dataset Overview</vt:lpstr>
      <vt:lpstr>Feature Engineering</vt:lpstr>
      <vt:lpstr>Model Building</vt:lpstr>
      <vt:lpstr>Results and Evaluation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Arpit Gaur</cp:lastModifiedBy>
  <cp:revision>2</cp:revision>
  <dcterms:created xsi:type="dcterms:W3CDTF">2013-01-27T09:14:16Z</dcterms:created>
  <dcterms:modified xsi:type="dcterms:W3CDTF">2024-12-08T03:30:10Z</dcterms:modified>
  <cp:category/>
</cp:coreProperties>
</file>