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EDF04E-5789-307E-1EEA-E8420C96EEA3}" v="1794" vWet="1796" dt="2024-03-22T18:42:15.231"/>
    <p1510:client id="{4488AB9F-F8C8-E63D-A0AA-F18C39EB76F7}" v="78" dt="2024-03-24T13:35:20.202"/>
    <p1510:client id="{5E5D5BF8-5AF7-4ACB-8A5F-A4832661599B}" v="229" dt="2024-03-22T18:33:10.510"/>
    <p1510:client id="{B3ECFDEF-B0A5-7DBE-33C1-4DC4A4285201}" v="15" dt="2024-03-24T13:49:18.063"/>
    <p1510:client id="{FE9825EA-815A-4A5F-8AD6-C1F584A0277F}" v="1156" dt="2024-03-22T18:44:35.0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5B5BB6-A37A-48C9-91D1-B192679A4959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4B0BC2D2-D3FF-491B-BB40-55528756D6A5}">
      <dgm:prSet phldrT="[Text]"/>
      <dgm:spPr/>
      <dgm:t>
        <a:bodyPr/>
        <a:lstStyle/>
        <a:p>
          <a:r>
            <a:rPr lang="en-IN"/>
            <a:t>Adaptive PID Tuning</a:t>
          </a:r>
          <a:endParaRPr lang="en-GB"/>
        </a:p>
      </dgm:t>
    </dgm:pt>
    <dgm:pt modelId="{05C7720C-C1CD-4BEF-93B2-B0A61C0AF32C}" type="parTrans" cxnId="{79BCB8C6-92E3-4FDE-825B-AC0F52688CFE}">
      <dgm:prSet/>
      <dgm:spPr/>
      <dgm:t>
        <a:bodyPr/>
        <a:lstStyle/>
        <a:p>
          <a:endParaRPr lang="en-GB"/>
        </a:p>
      </dgm:t>
    </dgm:pt>
    <dgm:pt modelId="{913E6C86-DCDE-4A08-B9D2-8A92909086F0}" type="sibTrans" cxnId="{79BCB8C6-92E3-4FDE-825B-AC0F52688CFE}">
      <dgm:prSet/>
      <dgm:spPr/>
      <dgm:t>
        <a:bodyPr/>
        <a:lstStyle/>
        <a:p>
          <a:endParaRPr lang="en-GB"/>
        </a:p>
      </dgm:t>
    </dgm:pt>
    <dgm:pt modelId="{641DBD5A-6DCF-48E5-89AF-19492F091581}">
      <dgm:prSet phldrT="[Text]"/>
      <dgm:spPr/>
      <dgm:t>
        <a:bodyPr/>
        <a:lstStyle/>
        <a:p>
          <a:r>
            <a:rPr lang="en-IN"/>
            <a:t>Transparent AI</a:t>
          </a:r>
          <a:endParaRPr lang="en-GB"/>
        </a:p>
      </dgm:t>
    </dgm:pt>
    <dgm:pt modelId="{42DA079A-E08B-4292-ACB9-CCB207D9AA94}" type="parTrans" cxnId="{A91E05A6-300A-4962-A386-E9D231B748F3}">
      <dgm:prSet/>
      <dgm:spPr/>
      <dgm:t>
        <a:bodyPr/>
        <a:lstStyle/>
        <a:p>
          <a:endParaRPr lang="en-GB"/>
        </a:p>
      </dgm:t>
    </dgm:pt>
    <dgm:pt modelId="{4ED9AD91-8D7F-4462-BED5-3F1AB3B5C4C2}" type="sibTrans" cxnId="{A91E05A6-300A-4962-A386-E9D231B748F3}">
      <dgm:prSet/>
      <dgm:spPr/>
      <dgm:t>
        <a:bodyPr/>
        <a:lstStyle/>
        <a:p>
          <a:endParaRPr lang="en-GB"/>
        </a:p>
      </dgm:t>
    </dgm:pt>
    <dgm:pt modelId="{0EA1F1FD-B7F0-4621-B5C6-D91F5A342009}">
      <dgm:prSet phldrT="[Text]"/>
      <dgm:spPr/>
      <dgm:t>
        <a:bodyPr/>
        <a:lstStyle/>
        <a:p>
          <a:r>
            <a:rPr lang="en-IN"/>
            <a:t>Priority based functions</a:t>
          </a:r>
          <a:endParaRPr lang="en-GB"/>
        </a:p>
      </dgm:t>
    </dgm:pt>
    <dgm:pt modelId="{99FCF41D-DE3A-4899-B42C-B815D6B18D26}" type="parTrans" cxnId="{D29DF4F0-E313-4043-B289-C31E0FDEFC01}">
      <dgm:prSet/>
      <dgm:spPr/>
      <dgm:t>
        <a:bodyPr/>
        <a:lstStyle/>
        <a:p>
          <a:endParaRPr lang="en-GB"/>
        </a:p>
      </dgm:t>
    </dgm:pt>
    <dgm:pt modelId="{CB45D06A-C69D-436D-B4EA-1495EC3B4023}" type="sibTrans" cxnId="{D29DF4F0-E313-4043-B289-C31E0FDEFC01}">
      <dgm:prSet/>
      <dgm:spPr/>
      <dgm:t>
        <a:bodyPr/>
        <a:lstStyle/>
        <a:p>
          <a:endParaRPr lang="en-GB"/>
        </a:p>
      </dgm:t>
    </dgm:pt>
    <dgm:pt modelId="{DFA8B413-EC7B-4B01-AAAF-A4859C216DB3}">
      <dgm:prSet phldrT="[Text]"/>
      <dgm:spPr/>
      <dgm:t>
        <a:bodyPr/>
        <a:lstStyle/>
        <a:p>
          <a:r>
            <a:rPr lang="en-IN"/>
            <a:t>Version Control</a:t>
          </a:r>
          <a:endParaRPr lang="en-GB"/>
        </a:p>
      </dgm:t>
    </dgm:pt>
    <dgm:pt modelId="{6CFB900F-DF54-45D1-A229-8FF71C121E6C}" type="parTrans" cxnId="{7FCD1B7A-077B-42A3-AC70-19F59E058B23}">
      <dgm:prSet/>
      <dgm:spPr/>
      <dgm:t>
        <a:bodyPr/>
        <a:lstStyle/>
        <a:p>
          <a:endParaRPr lang="en-GB"/>
        </a:p>
      </dgm:t>
    </dgm:pt>
    <dgm:pt modelId="{0D374CE1-E73E-4AFD-9E25-4A4CA70AB550}" type="sibTrans" cxnId="{7FCD1B7A-077B-42A3-AC70-19F59E058B23}">
      <dgm:prSet/>
      <dgm:spPr/>
      <dgm:t>
        <a:bodyPr/>
        <a:lstStyle/>
        <a:p>
          <a:endParaRPr lang="en-GB"/>
        </a:p>
      </dgm:t>
    </dgm:pt>
    <dgm:pt modelId="{9EC75981-9E4C-4A12-A4B8-B0846E762211}">
      <dgm:prSet phldrT="[Text]"/>
      <dgm:spPr/>
      <dgm:t>
        <a:bodyPr/>
        <a:lstStyle/>
        <a:p>
          <a:r>
            <a:rPr lang="en-IN"/>
            <a:t>Automatic Pressure Hash Map</a:t>
          </a:r>
          <a:endParaRPr lang="en-GB"/>
        </a:p>
      </dgm:t>
    </dgm:pt>
    <dgm:pt modelId="{A2AE1BED-BE00-4889-84A6-9641C374E0AF}" type="parTrans" cxnId="{B32BBCF6-F512-41BA-BA46-79AECF60EDD4}">
      <dgm:prSet/>
      <dgm:spPr/>
      <dgm:t>
        <a:bodyPr/>
        <a:lstStyle/>
        <a:p>
          <a:endParaRPr lang="en-GB"/>
        </a:p>
      </dgm:t>
    </dgm:pt>
    <dgm:pt modelId="{76A1176E-5425-496E-8F5C-F3176A297E2A}" type="sibTrans" cxnId="{B32BBCF6-F512-41BA-BA46-79AECF60EDD4}">
      <dgm:prSet/>
      <dgm:spPr/>
      <dgm:t>
        <a:bodyPr/>
        <a:lstStyle/>
        <a:p>
          <a:endParaRPr lang="en-GB"/>
        </a:p>
      </dgm:t>
    </dgm:pt>
    <dgm:pt modelId="{62E92A44-7A63-4CD5-9BB7-DC26B5445409}" type="pres">
      <dgm:prSet presAssocID="{CB5B5BB6-A37A-48C9-91D1-B192679A4959}" presName="diagram" presStyleCnt="0">
        <dgm:presLayoutVars>
          <dgm:dir/>
          <dgm:resizeHandles val="exact"/>
        </dgm:presLayoutVars>
      </dgm:prSet>
      <dgm:spPr/>
    </dgm:pt>
    <dgm:pt modelId="{CF4FD89E-7846-4F24-A29E-0697554E8091}" type="pres">
      <dgm:prSet presAssocID="{4B0BC2D2-D3FF-491B-BB40-55528756D6A5}" presName="node" presStyleLbl="node1" presStyleIdx="0" presStyleCnt="5">
        <dgm:presLayoutVars>
          <dgm:bulletEnabled val="1"/>
        </dgm:presLayoutVars>
      </dgm:prSet>
      <dgm:spPr/>
    </dgm:pt>
    <dgm:pt modelId="{375C77B4-21A4-46CE-8FB3-DECF42F9990E}" type="pres">
      <dgm:prSet presAssocID="{913E6C86-DCDE-4A08-B9D2-8A92909086F0}" presName="sibTrans" presStyleCnt="0"/>
      <dgm:spPr/>
    </dgm:pt>
    <dgm:pt modelId="{94F2451C-1F4D-4EEC-B106-6B332B1776EE}" type="pres">
      <dgm:prSet presAssocID="{641DBD5A-6DCF-48E5-89AF-19492F091581}" presName="node" presStyleLbl="node1" presStyleIdx="1" presStyleCnt="5">
        <dgm:presLayoutVars>
          <dgm:bulletEnabled val="1"/>
        </dgm:presLayoutVars>
      </dgm:prSet>
      <dgm:spPr/>
    </dgm:pt>
    <dgm:pt modelId="{E2A2BE45-15F1-45B0-8742-6D29BABDCC92}" type="pres">
      <dgm:prSet presAssocID="{4ED9AD91-8D7F-4462-BED5-3F1AB3B5C4C2}" presName="sibTrans" presStyleCnt="0"/>
      <dgm:spPr/>
    </dgm:pt>
    <dgm:pt modelId="{B87A5EDB-B566-468C-9F1D-00AF6402C36F}" type="pres">
      <dgm:prSet presAssocID="{DFA8B413-EC7B-4B01-AAAF-A4859C216DB3}" presName="node" presStyleLbl="node1" presStyleIdx="2" presStyleCnt="5">
        <dgm:presLayoutVars>
          <dgm:bulletEnabled val="1"/>
        </dgm:presLayoutVars>
      </dgm:prSet>
      <dgm:spPr/>
    </dgm:pt>
    <dgm:pt modelId="{47B7790C-1722-4B1A-A9E7-27024DD9DCCD}" type="pres">
      <dgm:prSet presAssocID="{0D374CE1-E73E-4AFD-9E25-4A4CA70AB550}" presName="sibTrans" presStyleCnt="0"/>
      <dgm:spPr/>
    </dgm:pt>
    <dgm:pt modelId="{274C6E00-C0D4-4682-BA39-0F6B9837DDF3}" type="pres">
      <dgm:prSet presAssocID="{9EC75981-9E4C-4A12-A4B8-B0846E762211}" presName="node" presStyleLbl="node1" presStyleIdx="3" presStyleCnt="5">
        <dgm:presLayoutVars>
          <dgm:bulletEnabled val="1"/>
        </dgm:presLayoutVars>
      </dgm:prSet>
      <dgm:spPr/>
    </dgm:pt>
    <dgm:pt modelId="{DC2DC987-BD71-4CE6-A8F5-75AFA2ACDFEB}" type="pres">
      <dgm:prSet presAssocID="{76A1176E-5425-496E-8F5C-F3176A297E2A}" presName="sibTrans" presStyleCnt="0"/>
      <dgm:spPr/>
    </dgm:pt>
    <dgm:pt modelId="{1366BA4F-11B3-482C-985B-8B3EB2ACF2A4}" type="pres">
      <dgm:prSet presAssocID="{0EA1F1FD-B7F0-4621-B5C6-D91F5A342009}" presName="node" presStyleLbl="node1" presStyleIdx="4" presStyleCnt="5">
        <dgm:presLayoutVars>
          <dgm:bulletEnabled val="1"/>
        </dgm:presLayoutVars>
      </dgm:prSet>
      <dgm:spPr/>
    </dgm:pt>
  </dgm:ptLst>
  <dgm:cxnLst>
    <dgm:cxn modelId="{5E1AD710-F07E-4EB9-ABE4-65C30CD38038}" type="presOf" srcId="{641DBD5A-6DCF-48E5-89AF-19492F091581}" destId="{94F2451C-1F4D-4EEC-B106-6B332B1776EE}" srcOrd="0" destOrd="0" presId="urn:microsoft.com/office/officeart/2005/8/layout/default"/>
    <dgm:cxn modelId="{F298C233-2E42-4ED7-B0E6-29BD282FBE4A}" type="presOf" srcId="{0EA1F1FD-B7F0-4621-B5C6-D91F5A342009}" destId="{1366BA4F-11B3-482C-985B-8B3EB2ACF2A4}" srcOrd="0" destOrd="0" presId="urn:microsoft.com/office/officeart/2005/8/layout/default"/>
    <dgm:cxn modelId="{796AB257-E7B3-4754-960D-9CEDA7CB07A5}" type="presOf" srcId="{9EC75981-9E4C-4A12-A4B8-B0846E762211}" destId="{274C6E00-C0D4-4682-BA39-0F6B9837DDF3}" srcOrd="0" destOrd="0" presId="urn:microsoft.com/office/officeart/2005/8/layout/default"/>
    <dgm:cxn modelId="{7FCD1B7A-077B-42A3-AC70-19F59E058B23}" srcId="{CB5B5BB6-A37A-48C9-91D1-B192679A4959}" destId="{DFA8B413-EC7B-4B01-AAAF-A4859C216DB3}" srcOrd="2" destOrd="0" parTransId="{6CFB900F-DF54-45D1-A229-8FF71C121E6C}" sibTransId="{0D374CE1-E73E-4AFD-9E25-4A4CA70AB550}"/>
    <dgm:cxn modelId="{A91E05A6-300A-4962-A386-E9D231B748F3}" srcId="{CB5B5BB6-A37A-48C9-91D1-B192679A4959}" destId="{641DBD5A-6DCF-48E5-89AF-19492F091581}" srcOrd="1" destOrd="0" parTransId="{42DA079A-E08B-4292-ACB9-CCB207D9AA94}" sibTransId="{4ED9AD91-8D7F-4462-BED5-3F1AB3B5C4C2}"/>
    <dgm:cxn modelId="{DF396BAC-D431-4402-A2F0-F916F776F464}" type="presOf" srcId="{DFA8B413-EC7B-4B01-AAAF-A4859C216DB3}" destId="{B87A5EDB-B566-468C-9F1D-00AF6402C36F}" srcOrd="0" destOrd="0" presId="urn:microsoft.com/office/officeart/2005/8/layout/default"/>
    <dgm:cxn modelId="{D567C4C1-D7F6-4B61-9FD1-313D459EA8D7}" type="presOf" srcId="{CB5B5BB6-A37A-48C9-91D1-B192679A4959}" destId="{62E92A44-7A63-4CD5-9BB7-DC26B5445409}" srcOrd="0" destOrd="0" presId="urn:microsoft.com/office/officeart/2005/8/layout/default"/>
    <dgm:cxn modelId="{2F7D2AC5-3D32-4722-823E-4978E2FB23A9}" type="presOf" srcId="{4B0BC2D2-D3FF-491B-BB40-55528756D6A5}" destId="{CF4FD89E-7846-4F24-A29E-0697554E8091}" srcOrd="0" destOrd="0" presId="urn:microsoft.com/office/officeart/2005/8/layout/default"/>
    <dgm:cxn modelId="{79BCB8C6-92E3-4FDE-825B-AC0F52688CFE}" srcId="{CB5B5BB6-A37A-48C9-91D1-B192679A4959}" destId="{4B0BC2D2-D3FF-491B-BB40-55528756D6A5}" srcOrd="0" destOrd="0" parTransId="{05C7720C-C1CD-4BEF-93B2-B0A61C0AF32C}" sibTransId="{913E6C86-DCDE-4A08-B9D2-8A92909086F0}"/>
    <dgm:cxn modelId="{D29DF4F0-E313-4043-B289-C31E0FDEFC01}" srcId="{CB5B5BB6-A37A-48C9-91D1-B192679A4959}" destId="{0EA1F1FD-B7F0-4621-B5C6-D91F5A342009}" srcOrd="4" destOrd="0" parTransId="{99FCF41D-DE3A-4899-B42C-B815D6B18D26}" sibTransId="{CB45D06A-C69D-436D-B4EA-1495EC3B4023}"/>
    <dgm:cxn modelId="{B32BBCF6-F512-41BA-BA46-79AECF60EDD4}" srcId="{CB5B5BB6-A37A-48C9-91D1-B192679A4959}" destId="{9EC75981-9E4C-4A12-A4B8-B0846E762211}" srcOrd="3" destOrd="0" parTransId="{A2AE1BED-BE00-4889-84A6-9641C374E0AF}" sibTransId="{76A1176E-5425-496E-8F5C-F3176A297E2A}"/>
    <dgm:cxn modelId="{44594A22-5ABB-4023-BDCE-386CC7B7E5F1}" type="presParOf" srcId="{62E92A44-7A63-4CD5-9BB7-DC26B5445409}" destId="{CF4FD89E-7846-4F24-A29E-0697554E8091}" srcOrd="0" destOrd="0" presId="urn:microsoft.com/office/officeart/2005/8/layout/default"/>
    <dgm:cxn modelId="{49C6E213-89AC-4DD8-807A-FD9A972772A0}" type="presParOf" srcId="{62E92A44-7A63-4CD5-9BB7-DC26B5445409}" destId="{375C77B4-21A4-46CE-8FB3-DECF42F9990E}" srcOrd="1" destOrd="0" presId="urn:microsoft.com/office/officeart/2005/8/layout/default"/>
    <dgm:cxn modelId="{C98C3270-353E-44DC-96CB-7AE2C6CC7D1E}" type="presParOf" srcId="{62E92A44-7A63-4CD5-9BB7-DC26B5445409}" destId="{94F2451C-1F4D-4EEC-B106-6B332B1776EE}" srcOrd="2" destOrd="0" presId="urn:microsoft.com/office/officeart/2005/8/layout/default"/>
    <dgm:cxn modelId="{6AB7595F-299C-4624-BA4F-62D43CE08954}" type="presParOf" srcId="{62E92A44-7A63-4CD5-9BB7-DC26B5445409}" destId="{E2A2BE45-15F1-45B0-8742-6D29BABDCC92}" srcOrd="3" destOrd="0" presId="urn:microsoft.com/office/officeart/2005/8/layout/default"/>
    <dgm:cxn modelId="{05A1C192-7732-4C67-AC1E-306E352868E2}" type="presParOf" srcId="{62E92A44-7A63-4CD5-9BB7-DC26B5445409}" destId="{B87A5EDB-B566-468C-9F1D-00AF6402C36F}" srcOrd="4" destOrd="0" presId="urn:microsoft.com/office/officeart/2005/8/layout/default"/>
    <dgm:cxn modelId="{067D873F-C75C-4A19-9E56-6A8D5A2E3098}" type="presParOf" srcId="{62E92A44-7A63-4CD5-9BB7-DC26B5445409}" destId="{47B7790C-1722-4B1A-A9E7-27024DD9DCCD}" srcOrd="5" destOrd="0" presId="urn:microsoft.com/office/officeart/2005/8/layout/default"/>
    <dgm:cxn modelId="{AAE5BA2E-A080-4C80-96B6-1AC6830BD2A5}" type="presParOf" srcId="{62E92A44-7A63-4CD5-9BB7-DC26B5445409}" destId="{274C6E00-C0D4-4682-BA39-0F6B9837DDF3}" srcOrd="6" destOrd="0" presId="urn:microsoft.com/office/officeart/2005/8/layout/default"/>
    <dgm:cxn modelId="{70283564-6369-41B0-8672-395E1A4B79D7}" type="presParOf" srcId="{62E92A44-7A63-4CD5-9BB7-DC26B5445409}" destId="{DC2DC987-BD71-4CE6-A8F5-75AFA2ACDFEB}" srcOrd="7" destOrd="0" presId="urn:microsoft.com/office/officeart/2005/8/layout/default"/>
    <dgm:cxn modelId="{D07C4CE6-4250-4B7C-9637-019B998A2EDD}" type="presParOf" srcId="{62E92A44-7A63-4CD5-9BB7-DC26B5445409}" destId="{1366BA4F-11B3-482C-985B-8B3EB2ACF2A4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23037A5-79BD-4257-9329-87E2A8681BB1}" type="doc">
      <dgm:prSet loTypeId="urn:microsoft.com/office/officeart/2005/8/layout/v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07E89000-C746-45CC-8840-9FEC93938F8C}">
      <dgm:prSet phldrT="[Text]" phldr="0" custT="1"/>
      <dgm:spPr/>
      <dgm:t>
        <a:bodyPr/>
        <a:lstStyle/>
        <a:p>
          <a:pPr rtl="0"/>
          <a:r>
            <a:rPr lang="en-IN" sz="2700" dirty="0">
              <a:latin typeface="Aptos Display" panose="02110004020202020204"/>
            </a:rPr>
            <a:t>Compatibility</a:t>
          </a:r>
          <a:endParaRPr lang="en-GB" sz="2700" dirty="0"/>
        </a:p>
      </dgm:t>
    </dgm:pt>
    <dgm:pt modelId="{F2045125-E0F8-4100-A120-E64514CAD27A}" type="parTrans" cxnId="{8E968330-DA07-4A19-82CC-7C6C80F26D8E}">
      <dgm:prSet/>
      <dgm:spPr/>
      <dgm:t>
        <a:bodyPr/>
        <a:lstStyle/>
        <a:p>
          <a:endParaRPr lang="en-GB"/>
        </a:p>
      </dgm:t>
    </dgm:pt>
    <dgm:pt modelId="{01FAEB0D-5D23-44E6-85C1-BB9E16F9E686}" type="sibTrans" cxnId="{8E968330-DA07-4A19-82CC-7C6C80F26D8E}">
      <dgm:prSet/>
      <dgm:spPr/>
      <dgm:t>
        <a:bodyPr/>
        <a:lstStyle/>
        <a:p>
          <a:endParaRPr lang="en-GB"/>
        </a:p>
      </dgm:t>
    </dgm:pt>
    <dgm:pt modelId="{3447C689-F654-4EBB-9446-856107694F40}">
      <dgm:prSet phldrT="[Text]"/>
      <dgm:spPr/>
      <dgm:t>
        <a:bodyPr/>
        <a:lstStyle/>
        <a:p>
          <a:r>
            <a:rPr lang="en-IN" dirty="0"/>
            <a:t>Usability -&gt; New and existing pressurised tanks</a:t>
          </a:r>
          <a:endParaRPr lang="en-GB" dirty="0"/>
        </a:p>
      </dgm:t>
    </dgm:pt>
    <dgm:pt modelId="{F1587172-98DA-40A4-A95D-9F3CF7439319}" type="parTrans" cxnId="{C341F853-9B63-4C93-8149-080E765811C3}">
      <dgm:prSet/>
      <dgm:spPr/>
      <dgm:t>
        <a:bodyPr/>
        <a:lstStyle/>
        <a:p>
          <a:endParaRPr lang="en-GB"/>
        </a:p>
      </dgm:t>
    </dgm:pt>
    <dgm:pt modelId="{EA19F1FD-2887-4BB1-AE05-799E02AB2855}" type="sibTrans" cxnId="{C341F853-9B63-4C93-8149-080E765811C3}">
      <dgm:prSet/>
      <dgm:spPr/>
      <dgm:t>
        <a:bodyPr/>
        <a:lstStyle/>
        <a:p>
          <a:endParaRPr lang="en-GB"/>
        </a:p>
      </dgm:t>
    </dgm:pt>
    <dgm:pt modelId="{F8295798-1C94-419F-B277-1DE3B3B5B207}">
      <dgm:prSet phldrT="[Text]" phldr="0"/>
      <dgm:spPr/>
      <dgm:t>
        <a:bodyPr/>
        <a:lstStyle/>
        <a:p>
          <a:pPr rtl="0"/>
          <a:r>
            <a:rPr lang="en-IN" dirty="0"/>
            <a:t>Reduced Resource Requirement –&gt; System Modelling not required</a:t>
          </a:r>
          <a:endParaRPr lang="en-GB" dirty="0"/>
        </a:p>
      </dgm:t>
    </dgm:pt>
    <dgm:pt modelId="{55B19FF3-35B4-42FB-AA63-AC45728A49B2}" type="parTrans" cxnId="{9EB14EC5-77AF-48D3-9180-5D40D1033F9D}">
      <dgm:prSet/>
      <dgm:spPr/>
      <dgm:t>
        <a:bodyPr/>
        <a:lstStyle/>
        <a:p>
          <a:endParaRPr lang="en-GB"/>
        </a:p>
      </dgm:t>
    </dgm:pt>
    <dgm:pt modelId="{D8A41E86-05FB-46C8-8D42-14F86CF0B64D}" type="sibTrans" cxnId="{9EB14EC5-77AF-48D3-9180-5D40D1033F9D}">
      <dgm:prSet/>
      <dgm:spPr/>
      <dgm:t>
        <a:bodyPr/>
        <a:lstStyle/>
        <a:p>
          <a:endParaRPr lang="en-GB"/>
        </a:p>
      </dgm:t>
    </dgm:pt>
    <dgm:pt modelId="{FB4C8A84-1ABB-4E93-8055-9092386705F5}">
      <dgm:prSet phldrT="[Text]" custT="1"/>
      <dgm:spPr/>
      <dgm:t>
        <a:bodyPr/>
        <a:lstStyle/>
        <a:p>
          <a:r>
            <a:rPr lang="en-IN" sz="2700" dirty="0"/>
            <a:t>Multilingual</a:t>
          </a:r>
          <a:endParaRPr lang="en-GB" sz="2700" dirty="0"/>
        </a:p>
      </dgm:t>
    </dgm:pt>
    <dgm:pt modelId="{E0970892-ADE7-4943-B5FE-F7DA4663FA98}" type="parTrans" cxnId="{8F3B6C35-94FB-482C-BC82-AEB2F76DB203}">
      <dgm:prSet/>
      <dgm:spPr/>
      <dgm:t>
        <a:bodyPr/>
        <a:lstStyle/>
        <a:p>
          <a:endParaRPr lang="en-GB"/>
        </a:p>
      </dgm:t>
    </dgm:pt>
    <dgm:pt modelId="{B68D287F-7996-44D2-94FC-3352191E64DF}" type="sibTrans" cxnId="{8F3B6C35-94FB-482C-BC82-AEB2F76DB203}">
      <dgm:prSet/>
      <dgm:spPr/>
      <dgm:t>
        <a:bodyPr/>
        <a:lstStyle/>
        <a:p>
          <a:endParaRPr lang="en-GB"/>
        </a:p>
      </dgm:t>
    </dgm:pt>
    <dgm:pt modelId="{C167EE7D-5FF9-47BB-8FF0-DD489F96E5F0}">
      <dgm:prSet phldr="0"/>
      <dgm:spPr/>
      <dgm:t>
        <a:bodyPr/>
        <a:lstStyle/>
        <a:p>
          <a:pPr rtl="0"/>
          <a:r>
            <a:rPr lang="en-IN" dirty="0">
              <a:latin typeface="Aptos Display" panose="02110004020202020204"/>
            </a:rPr>
            <a:t>Skilled workers can be employed regardless of their linguistic capabilities</a:t>
          </a:r>
          <a:endParaRPr lang="en-GB" dirty="0">
            <a:latin typeface="Aptos Display" panose="02110004020202020204"/>
          </a:endParaRPr>
        </a:p>
      </dgm:t>
    </dgm:pt>
    <dgm:pt modelId="{29289110-3982-4D06-AE88-C7804AADD250}" type="parTrans" cxnId="{BEC2859C-E841-473E-AEB4-6D7113960131}">
      <dgm:prSet/>
      <dgm:spPr/>
      <dgm:t>
        <a:bodyPr/>
        <a:lstStyle/>
        <a:p>
          <a:endParaRPr lang="en-GB"/>
        </a:p>
      </dgm:t>
    </dgm:pt>
    <dgm:pt modelId="{ED9B2185-46A8-42CF-AD43-DAC4BCF2B9AE}" type="sibTrans" cxnId="{BEC2859C-E841-473E-AEB4-6D7113960131}">
      <dgm:prSet/>
      <dgm:spPr/>
      <dgm:t>
        <a:bodyPr/>
        <a:lstStyle/>
        <a:p>
          <a:endParaRPr lang="en-GB"/>
        </a:p>
      </dgm:t>
    </dgm:pt>
    <dgm:pt modelId="{58AAC799-DE7D-4E79-BB6F-8A2465FB41AF}">
      <dgm:prSet phldr="0"/>
      <dgm:spPr/>
      <dgm:t>
        <a:bodyPr/>
        <a:lstStyle/>
        <a:p>
          <a:pPr rtl="0"/>
          <a:r>
            <a:rPr lang="en-IN" dirty="0">
              <a:latin typeface="Aptos Display" panose="02110004020202020204"/>
            </a:rPr>
            <a:t>Reduces human error as system works in first language of user and Unit Convertor is defined implicitly </a:t>
          </a:r>
        </a:p>
      </dgm:t>
    </dgm:pt>
    <dgm:pt modelId="{4E8D20DB-CB0F-4ABE-AFEE-3B0792DA94A2}" type="parTrans" cxnId="{364CFAC8-7E59-4C26-8042-F78CA770D9BF}">
      <dgm:prSet/>
      <dgm:spPr/>
      <dgm:t>
        <a:bodyPr/>
        <a:lstStyle/>
        <a:p>
          <a:endParaRPr lang="en-GB"/>
        </a:p>
      </dgm:t>
    </dgm:pt>
    <dgm:pt modelId="{51B35D41-3BD3-434C-AFAC-950C0C0E2F41}" type="sibTrans" cxnId="{364CFAC8-7E59-4C26-8042-F78CA770D9BF}">
      <dgm:prSet/>
      <dgm:spPr/>
      <dgm:t>
        <a:bodyPr/>
        <a:lstStyle/>
        <a:p>
          <a:endParaRPr lang="en-GB"/>
        </a:p>
      </dgm:t>
    </dgm:pt>
    <dgm:pt modelId="{12421C88-BE78-4671-81EA-F256B6CEBBA4}">
      <dgm:prSet phldr="0" custT="1"/>
      <dgm:spPr/>
      <dgm:t>
        <a:bodyPr/>
        <a:lstStyle/>
        <a:p>
          <a:pPr rtl="0"/>
          <a:r>
            <a:rPr lang="en-IN" sz="2700" dirty="0">
              <a:latin typeface="Aptos Display" panose="02110004020202020204"/>
            </a:rPr>
            <a:t>Reduced</a:t>
          </a:r>
          <a:r>
            <a:rPr lang="en-IN" sz="2900" dirty="0">
              <a:latin typeface="Aptos Display" panose="02110004020202020204"/>
            </a:rPr>
            <a:t> Rate of Failures</a:t>
          </a:r>
          <a:endParaRPr lang="en-GB" sz="2900" dirty="0">
            <a:latin typeface="Aptos Display" panose="02110004020202020204"/>
          </a:endParaRPr>
        </a:p>
      </dgm:t>
    </dgm:pt>
    <dgm:pt modelId="{14F20491-75B9-40B7-9277-9D189D0929FD}" type="parTrans" cxnId="{1F70B90E-CE64-4668-931C-77819B643D4F}">
      <dgm:prSet/>
      <dgm:spPr/>
      <dgm:t>
        <a:bodyPr/>
        <a:lstStyle/>
        <a:p>
          <a:endParaRPr lang="en-GB"/>
        </a:p>
      </dgm:t>
    </dgm:pt>
    <dgm:pt modelId="{E103548C-0B0F-40CB-83AF-506123AEE447}" type="sibTrans" cxnId="{1F70B90E-CE64-4668-931C-77819B643D4F}">
      <dgm:prSet/>
      <dgm:spPr/>
      <dgm:t>
        <a:bodyPr/>
        <a:lstStyle/>
        <a:p>
          <a:endParaRPr lang="en-GB"/>
        </a:p>
      </dgm:t>
    </dgm:pt>
    <dgm:pt modelId="{F7E9696C-85E2-44EC-A25B-52C66F67B47C}">
      <dgm:prSet phldr="0"/>
      <dgm:spPr/>
      <dgm:t>
        <a:bodyPr/>
        <a:lstStyle/>
        <a:p>
          <a:pPr rtl="0"/>
          <a:r>
            <a:rPr lang="en-IN" dirty="0">
              <a:latin typeface="Aptos Display" panose="02110004020202020204"/>
            </a:rPr>
            <a:t>Code makes sure to confirm at multiple points, the inputs of user</a:t>
          </a:r>
          <a:endParaRPr lang="en-GB" dirty="0">
            <a:latin typeface="Aptos Display" panose="02110004020202020204"/>
          </a:endParaRPr>
        </a:p>
      </dgm:t>
    </dgm:pt>
    <dgm:pt modelId="{338A38A3-A6A2-4DCC-B5AD-D770B2774825}" type="parTrans" cxnId="{906DA333-F8C7-4818-AF94-918E67F33515}">
      <dgm:prSet/>
      <dgm:spPr/>
      <dgm:t>
        <a:bodyPr/>
        <a:lstStyle/>
        <a:p>
          <a:endParaRPr lang="en-GB"/>
        </a:p>
      </dgm:t>
    </dgm:pt>
    <dgm:pt modelId="{FB07527B-5523-4656-B717-AAC2EE2E1779}" type="sibTrans" cxnId="{906DA333-F8C7-4818-AF94-918E67F33515}">
      <dgm:prSet/>
      <dgm:spPr/>
      <dgm:t>
        <a:bodyPr/>
        <a:lstStyle/>
        <a:p>
          <a:endParaRPr lang="en-GB"/>
        </a:p>
      </dgm:t>
    </dgm:pt>
    <dgm:pt modelId="{F648EB96-8174-4E9A-B8C0-D555CC0F454E}">
      <dgm:prSet phldr="0"/>
      <dgm:spPr/>
      <dgm:t>
        <a:bodyPr/>
        <a:lstStyle/>
        <a:p>
          <a:pPr rtl="0"/>
          <a:r>
            <a:rPr lang="en-IN" dirty="0">
              <a:latin typeface="Aptos Display" panose="02110004020202020204"/>
            </a:rPr>
            <a:t>For critical values or crucial parameters, operators with special permissions can only make changes.</a:t>
          </a:r>
        </a:p>
      </dgm:t>
    </dgm:pt>
    <dgm:pt modelId="{8557A3F9-A044-4F98-A262-53C542981F43}" type="parTrans" cxnId="{FACDADDF-FEE4-40D0-8F4E-F9BB4D8231D3}">
      <dgm:prSet/>
      <dgm:spPr/>
      <dgm:t>
        <a:bodyPr/>
        <a:lstStyle/>
        <a:p>
          <a:endParaRPr lang="en-GB"/>
        </a:p>
      </dgm:t>
    </dgm:pt>
    <dgm:pt modelId="{175E0545-FA21-4828-A2A4-6BC48C38D8BA}" type="sibTrans" cxnId="{FACDADDF-FEE4-40D0-8F4E-F9BB4D8231D3}">
      <dgm:prSet/>
      <dgm:spPr/>
      <dgm:t>
        <a:bodyPr/>
        <a:lstStyle/>
        <a:p>
          <a:endParaRPr lang="en-GB"/>
        </a:p>
      </dgm:t>
    </dgm:pt>
    <dgm:pt modelId="{20F9CD62-7DED-4835-B703-5D18BC616648}">
      <dgm:prSet phldrT="[Text]" phldr="0"/>
      <dgm:spPr/>
      <dgm:t>
        <a:bodyPr/>
        <a:lstStyle/>
        <a:p>
          <a:pPr rtl="0"/>
          <a:r>
            <a:rPr lang="en-GB" dirty="0"/>
            <a:t>System Optimizations -&gt; Increase over time.</a:t>
          </a:r>
        </a:p>
      </dgm:t>
    </dgm:pt>
    <dgm:pt modelId="{E5C774F3-494F-499E-80D0-886FAE038C09}" type="parTrans" cxnId="{1A7A2A67-5698-45D5-BDD6-0F3421DC6F2E}">
      <dgm:prSet/>
      <dgm:spPr/>
    </dgm:pt>
    <dgm:pt modelId="{50C5EA6E-11B2-4AA8-AB05-CDF6FC8066B6}" type="sibTrans" cxnId="{1A7A2A67-5698-45D5-BDD6-0F3421DC6F2E}">
      <dgm:prSet/>
      <dgm:spPr/>
    </dgm:pt>
    <dgm:pt modelId="{B48AAAC9-EFDD-440A-8E43-1C9C71A039CD}">
      <dgm:prSet phldr="0"/>
      <dgm:spPr/>
      <dgm:t>
        <a:bodyPr/>
        <a:lstStyle/>
        <a:p>
          <a:pPr rtl="0"/>
          <a:r>
            <a:rPr lang="en-IN" dirty="0">
              <a:latin typeface="Aptos Display" panose="02110004020202020204"/>
            </a:rPr>
            <a:t>Detailed log and Shift to preset is available</a:t>
          </a:r>
        </a:p>
      </dgm:t>
    </dgm:pt>
    <dgm:pt modelId="{56666CF7-CA68-4D9C-BFDE-CE7679795B23}" type="parTrans" cxnId="{4154F5EE-C48E-4B6A-9811-B1946DECE760}">
      <dgm:prSet/>
      <dgm:spPr/>
    </dgm:pt>
    <dgm:pt modelId="{18E36E6E-4E23-425A-B395-0DB8E120365F}" type="sibTrans" cxnId="{4154F5EE-C48E-4B6A-9811-B1946DECE760}">
      <dgm:prSet/>
      <dgm:spPr/>
    </dgm:pt>
    <dgm:pt modelId="{5B2E0D6D-9568-4F27-81E0-56906D73F34D}" type="pres">
      <dgm:prSet presAssocID="{F23037A5-79BD-4257-9329-87E2A8681BB1}" presName="Name0" presStyleCnt="0">
        <dgm:presLayoutVars>
          <dgm:dir/>
          <dgm:animLvl val="lvl"/>
          <dgm:resizeHandles/>
        </dgm:presLayoutVars>
      </dgm:prSet>
      <dgm:spPr/>
    </dgm:pt>
    <dgm:pt modelId="{89C848C6-5010-4D85-BC61-4C0B5B41BC94}" type="pres">
      <dgm:prSet presAssocID="{07E89000-C746-45CC-8840-9FEC93938F8C}" presName="linNode" presStyleCnt="0"/>
      <dgm:spPr/>
    </dgm:pt>
    <dgm:pt modelId="{A7A2B3E9-9952-481B-B341-89C68024C8E6}" type="pres">
      <dgm:prSet presAssocID="{07E89000-C746-45CC-8840-9FEC93938F8C}" presName="parentShp" presStyleLbl="node1" presStyleIdx="0" presStyleCnt="3" custScaleX="76394">
        <dgm:presLayoutVars>
          <dgm:bulletEnabled val="1"/>
        </dgm:presLayoutVars>
      </dgm:prSet>
      <dgm:spPr/>
    </dgm:pt>
    <dgm:pt modelId="{C2CFC33A-8775-47CD-82F2-E0E7A0D58177}" type="pres">
      <dgm:prSet presAssocID="{07E89000-C746-45CC-8840-9FEC93938F8C}" presName="childShp" presStyleLbl="bgAccFollowNode1" presStyleIdx="0" presStyleCnt="3">
        <dgm:presLayoutVars>
          <dgm:bulletEnabled val="1"/>
        </dgm:presLayoutVars>
      </dgm:prSet>
      <dgm:spPr/>
    </dgm:pt>
    <dgm:pt modelId="{74F7EBD6-7D47-4BFF-A31D-1DC3101CB91D}" type="pres">
      <dgm:prSet presAssocID="{01FAEB0D-5D23-44E6-85C1-BB9E16F9E686}" presName="spacing" presStyleCnt="0"/>
      <dgm:spPr/>
    </dgm:pt>
    <dgm:pt modelId="{9CBC0DF9-9B7C-4423-AE70-FD267E62383B}" type="pres">
      <dgm:prSet presAssocID="{FB4C8A84-1ABB-4E93-8055-9092386705F5}" presName="linNode" presStyleCnt="0"/>
      <dgm:spPr/>
    </dgm:pt>
    <dgm:pt modelId="{2D751856-751C-411F-8E6F-815D85BCD6EC}" type="pres">
      <dgm:prSet presAssocID="{FB4C8A84-1ABB-4E93-8055-9092386705F5}" presName="parentShp" presStyleLbl="node1" presStyleIdx="1" presStyleCnt="3" custScaleX="74918">
        <dgm:presLayoutVars>
          <dgm:bulletEnabled val="1"/>
        </dgm:presLayoutVars>
      </dgm:prSet>
      <dgm:spPr/>
    </dgm:pt>
    <dgm:pt modelId="{71E0FE92-4CA3-4931-8F41-84ACB06B1AFA}" type="pres">
      <dgm:prSet presAssocID="{FB4C8A84-1ABB-4E93-8055-9092386705F5}" presName="childShp" presStyleLbl="bgAccFollowNode1" presStyleIdx="1" presStyleCnt="3">
        <dgm:presLayoutVars>
          <dgm:bulletEnabled val="1"/>
        </dgm:presLayoutVars>
      </dgm:prSet>
      <dgm:spPr/>
    </dgm:pt>
    <dgm:pt modelId="{63D07853-E73B-426C-BC6B-C91051828258}" type="pres">
      <dgm:prSet presAssocID="{B68D287F-7996-44D2-94FC-3352191E64DF}" presName="spacing" presStyleCnt="0"/>
      <dgm:spPr/>
    </dgm:pt>
    <dgm:pt modelId="{5682BDDF-7916-40EE-B740-FEB863E9D252}" type="pres">
      <dgm:prSet presAssocID="{12421C88-BE78-4671-81EA-F256B6CEBBA4}" presName="linNode" presStyleCnt="0"/>
      <dgm:spPr/>
    </dgm:pt>
    <dgm:pt modelId="{A10674A3-650B-4208-B4DC-FE49D35A3223}" type="pres">
      <dgm:prSet presAssocID="{12421C88-BE78-4671-81EA-F256B6CEBBA4}" presName="parentShp" presStyleLbl="node1" presStyleIdx="2" presStyleCnt="3" custScaleX="74426">
        <dgm:presLayoutVars>
          <dgm:bulletEnabled val="1"/>
        </dgm:presLayoutVars>
      </dgm:prSet>
      <dgm:spPr/>
    </dgm:pt>
    <dgm:pt modelId="{C35B3868-9B15-45B3-BE74-8022A8F36FC2}" type="pres">
      <dgm:prSet presAssocID="{12421C88-BE78-4671-81EA-F256B6CEBBA4}" presName="childShp" presStyleLbl="bgAccFollowNode1" presStyleIdx="2" presStyleCnt="3">
        <dgm:presLayoutVars>
          <dgm:bulletEnabled val="1"/>
        </dgm:presLayoutVars>
      </dgm:prSet>
      <dgm:spPr/>
    </dgm:pt>
  </dgm:ptLst>
  <dgm:cxnLst>
    <dgm:cxn modelId="{41A63F04-0E5B-4548-B232-5FA811A6EF64}" type="presOf" srcId="{C167EE7D-5FF9-47BB-8FF0-DD489F96E5F0}" destId="{71E0FE92-4CA3-4931-8F41-84ACB06B1AFA}" srcOrd="0" destOrd="0" presId="urn:microsoft.com/office/officeart/2005/8/layout/vList6"/>
    <dgm:cxn modelId="{1F70B90E-CE64-4668-931C-77819B643D4F}" srcId="{F23037A5-79BD-4257-9329-87E2A8681BB1}" destId="{12421C88-BE78-4671-81EA-F256B6CEBBA4}" srcOrd="2" destOrd="0" parTransId="{14F20491-75B9-40B7-9277-9D189D0929FD}" sibTransId="{E103548C-0B0F-40CB-83AF-506123AEE447}"/>
    <dgm:cxn modelId="{8E968330-DA07-4A19-82CC-7C6C80F26D8E}" srcId="{F23037A5-79BD-4257-9329-87E2A8681BB1}" destId="{07E89000-C746-45CC-8840-9FEC93938F8C}" srcOrd="0" destOrd="0" parTransId="{F2045125-E0F8-4100-A120-E64514CAD27A}" sibTransId="{01FAEB0D-5D23-44E6-85C1-BB9E16F9E686}"/>
    <dgm:cxn modelId="{906DA333-F8C7-4818-AF94-918E67F33515}" srcId="{12421C88-BE78-4671-81EA-F256B6CEBBA4}" destId="{F7E9696C-85E2-44EC-A25B-52C66F67B47C}" srcOrd="0" destOrd="0" parTransId="{338A38A3-A6A2-4DCC-B5AD-D770B2774825}" sibTransId="{FB07527B-5523-4656-B717-AAC2EE2E1779}"/>
    <dgm:cxn modelId="{8F3B6C35-94FB-482C-BC82-AEB2F76DB203}" srcId="{F23037A5-79BD-4257-9329-87E2A8681BB1}" destId="{FB4C8A84-1ABB-4E93-8055-9092386705F5}" srcOrd="1" destOrd="0" parTransId="{E0970892-ADE7-4943-B5FE-F7DA4663FA98}" sibTransId="{B68D287F-7996-44D2-94FC-3352191E64DF}"/>
    <dgm:cxn modelId="{B1724165-0828-49D1-A15C-E6F7DAF0A580}" type="presOf" srcId="{58AAC799-DE7D-4E79-BB6F-8A2465FB41AF}" destId="{71E0FE92-4CA3-4931-8F41-84ACB06B1AFA}" srcOrd="0" destOrd="1" presId="urn:microsoft.com/office/officeart/2005/8/layout/vList6"/>
    <dgm:cxn modelId="{31EA6745-F310-4586-A3FF-04E19E8B9AE1}" type="presOf" srcId="{F7E9696C-85E2-44EC-A25B-52C66F67B47C}" destId="{C35B3868-9B15-45B3-BE74-8022A8F36FC2}" srcOrd="0" destOrd="0" presId="urn:microsoft.com/office/officeart/2005/8/layout/vList6"/>
    <dgm:cxn modelId="{1A7A2A67-5698-45D5-BDD6-0F3421DC6F2E}" srcId="{07E89000-C746-45CC-8840-9FEC93938F8C}" destId="{20F9CD62-7DED-4835-B703-5D18BC616648}" srcOrd="2" destOrd="0" parTransId="{E5C774F3-494F-499E-80D0-886FAE038C09}" sibTransId="{50C5EA6E-11B2-4AA8-AB05-CDF6FC8066B6}"/>
    <dgm:cxn modelId="{C341F853-9B63-4C93-8149-080E765811C3}" srcId="{07E89000-C746-45CC-8840-9FEC93938F8C}" destId="{3447C689-F654-4EBB-9446-856107694F40}" srcOrd="0" destOrd="0" parTransId="{F1587172-98DA-40A4-A95D-9F3CF7439319}" sibTransId="{EA19F1FD-2887-4BB1-AE05-799E02AB2855}"/>
    <dgm:cxn modelId="{8028DF55-5887-461F-824A-644EF612C86A}" type="presOf" srcId="{F8295798-1C94-419F-B277-1DE3B3B5B207}" destId="{C2CFC33A-8775-47CD-82F2-E0E7A0D58177}" srcOrd="0" destOrd="1" presId="urn:microsoft.com/office/officeart/2005/8/layout/vList6"/>
    <dgm:cxn modelId="{DEA1587C-3DA6-4018-8A69-0C0605AF1CBC}" type="presOf" srcId="{FB4C8A84-1ABB-4E93-8055-9092386705F5}" destId="{2D751856-751C-411F-8E6F-815D85BCD6EC}" srcOrd="0" destOrd="0" presId="urn:microsoft.com/office/officeart/2005/8/layout/vList6"/>
    <dgm:cxn modelId="{2CFB3191-9647-4E34-A504-FE15295E27FD}" type="presOf" srcId="{3447C689-F654-4EBB-9446-856107694F40}" destId="{C2CFC33A-8775-47CD-82F2-E0E7A0D58177}" srcOrd="0" destOrd="0" presId="urn:microsoft.com/office/officeart/2005/8/layout/vList6"/>
    <dgm:cxn modelId="{BEC2859C-E841-473E-AEB4-6D7113960131}" srcId="{FB4C8A84-1ABB-4E93-8055-9092386705F5}" destId="{C167EE7D-5FF9-47BB-8FF0-DD489F96E5F0}" srcOrd="0" destOrd="0" parTransId="{29289110-3982-4D06-AE88-C7804AADD250}" sibTransId="{ED9B2185-46A8-42CF-AD43-DAC4BCF2B9AE}"/>
    <dgm:cxn modelId="{E6ADBEA3-F536-4658-A5C2-24D8FB39F6A0}" type="presOf" srcId="{20F9CD62-7DED-4835-B703-5D18BC616648}" destId="{C2CFC33A-8775-47CD-82F2-E0E7A0D58177}" srcOrd="0" destOrd="2" presId="urn:microsoft.com/office/officeart/2005/8/layout/vList6"/>
    <dgm:cxn modelId="{103C79A9-0DE8-49BD-AE10-BFF283E20487}" type="presOf" srcId="{F23037A5-79BD-4257-9329-87E2A8681BB1}" destId="{5B2E0D6D-9568-4F27-81E0-56906D73F34D}" srcOrd="0" destOrd="0" presId="urn:microsoft.com/office/officeart/2005/8/layout/vList6"/>
    <dgm:cxn modelId="{312D27B5-F809-45B4-97A4-98427F7F9058}" type="presOf" srcId="{12421C88-BE78-4671-81EA-F256B6CEBBA4}" destId="{A10674A3-650B-4208-B4DC-FE49D35A3223}" srcOrd="0" destOrd="0" presId="urn:microsoft.com/office/officeart/2005/8/layout/vList6"/>
    <dgm:cxn modelId="{9EB14EC5-77AF-48D3-9180-5D40D1033F9D}" srcId="{07E89000-C746-45CC-8840-9FEC93938F8C}" destId="{F8295798-1C94-419F-B277-1DE3B3B5B207}" srcOrd="1" destOrd="0" parTransId="{55B19FF3-35B4-42FB-AA63-AC45728A49B2}" sibTransId="{D8A41E86-05FB-46C8-8D42-14F86CF0B64D}"/>
    <dgm:cxn modelId="{364CFAC8-7E59-4C26-8042-F78CA770D9BF}" srcId="{FB4C8A84-1ABB-4E93-8055-9092386705F5}" destId="{58AAC799-DE7D-4E79-BB6F-8A2465FB41AF}" srcOrd="1" destOrd="0" parTransId="{4E8D20DB-CB0F-4ABE-AFEE-3B0792DA94A2}" sibTransId="{51B35D41-3BD3-434C-AFAC-950C0C0E2F41}"/>
    <dgm:cxn modelId="{7381E4D6-DF24-412D-BD2F-C8E6026618B8}" type="presOf" srcId="{07E89000-C746-45CC-8840-9FEC93938F8C}" destId="{A7A2B3E9-9952-481B-B341-89C68024C8E6}" srcOrd="0" destOrd="0" presId="urn:microsoft.com/office/officeart/2005/8/layout/vList6"/>
    <dgm:cxn modelId="{082D0FDB-2C85-4886-B871-AC8273A4F96A}" type="presOf" srcId="{B48AAAC9-EFDD-440A-8E43-1C9C71A039CD}" destId="{C35B3868-9B15-45B3-BE74-8022A8F36FC2}" srcOrd="0" destOrd="2" presId="urn:microsoft.com/office/officeart/2005/8/layout/vList6"/>
    <dgm:cxn modelId="{FACDADDF-FEE4-40D0-8F4E-F9BB4D8231D3}" srcId="{12421C88-BE78-4671-81EA-F256B6CEBBA4}" destId="{F648EB96-8174-4E9A-B8C0-D555CC0F454E}" srcOrd="1" destOrd="0" parTransId="{8557A3F9-A044-4F98-A262-53C542981F43}" sibTransId="{175E0545-FA21-4828-A2A4-6BC48C38D8BA}"/>
    <dgm:cxn modelId="{4F084FE6-4678-41DB-A074-8C2BBE458F4E}" type="presOf" srcId="{F648EB96-8174-4E9A-B8C0-D555CC0F454E}" destId="{C35B3868-9B15-45B3-BE74-8022A8F36FC2}" srcOrd="0" destOrd="1" presId="urn:microsoft.com/office/officeart/2005/8/layout/vList6"/>
    <dgm:cxn modelId="{4154F5EE-C48E-4B6A-9811-B1946DECE760}" srcId="{12421C88-BE78-4671-81EA-F256B6CEBBA4}" destId="{B48AAAC9-EFDD-440A-8E43-1C9C71A039CD}" srcOrd="2" destOrd="0" parTransId="{56666CF7-CA68-4D9C-BFDE-CE7679795B23}" sibTransId="{18E36E6E-4E23-425A-B395-0DB8E120365F}"/>
    <dgm:cxn modelId="{9FAB2835-9483-49A8-B5EA-23182D6691AB}" type="presParOf" srcId="{5B2E0D6D-9568-4F27-81E0-56906D73F34D}" destId="{89C848C6-5010-4D85-BC61-4C0B5B41BC94}" srcOrd="0" destOrd="0" presId="urn:microsoft.com/office/officeart/2005/8/layout/vList6"/>
    <dgm:cxn modelId="{049B9C37-EA3A-4DA0-895F-90086DFAB869}" type="presParOf" srcId="{89C848C6-5010-4D85-BC61-4C0B5B41BC94}" destId="{A7A2B3E9-9952-481B-B341-89C68024C8E6}" srcOrd="0" destOrd="0" presId="urn:microsoft.com/office/officeart/2005/8/layout/vList6"/>
    <dgm:cxn modelId="{9FCECCD4-146F-40C7-81E3-3FEFBB56C024}" type="presParOf" srcId="{89C848C6-5010-4D85-BC61-4C0B5B41BC94}" destId="{C2CFC33A-8775-47CD-82F2-E0E7A0D58177}" srcOrd="1" destOrd="0" presId="urn:microsoft.com/office/officeart/2005/8/layout/vList6"/>
    <dgm:cxn modelId="{00DF4837-8F21-4CE6-AC04-5D6EC321E452}" type="presParOf" srcId="{5B2E0D6D-9568-4F27-81E0-56906D73F34D}" destId="{74F7EBD6-7D47-4BFF-A31D-1DC3101CB91D}" srcOrd="1" destOrd="0" presId="urn:microsoft.com/office/officeart/2005/8/layout/vList6"/>
    <dgm:cxn modelId="{2B3F55E0-409D-442B-BF23-5BC72E636504}" type="presParOf" srcId="{5B2E0D6D-9568-4F27-81E0-56906D73F34D}" destId="{9CBC0DF9-9B7C-4423-AE70-FD267E62383B}" srcOrd="2" destOrd="0" presId="urn:microsoft.com/office/officeart/2005/8/layout/vList6"/>
    <dgm:cxn modelId="{84FF8191-24CC-40FD-8397-B3454CB1D53E}" type="presParOf" srcId="{9CBC0DF9-9B7C-4423-AE70-FD267E62383B}" destId="{2D751856-751C-411F-8E6F-815D85BCD6EC}" srcOrd="0" destOrd="0" presId="urn:microsoft.com/office/officeart/2005/8/layout/vList6"/>
    <dgm:cxn modelId="{FB7C2641-E4FF-46FF-A56B-25396955192F}" type="presParOf" srcId="{9CBC0DF9-9B7C-4423-AE70-FD267E62383B}" destId="{71E0FE92-4CA3-4931-8F41-84ACB06B1AFA}" srcOrd="1" destOrd="0" presId="urn:microsoft.com/office/officeart/2005/8/layout/vList6"/>
    <dgm:cxn modelId="{D83DC80A-4BD5-4DA0-A6E0-55A5F9917566}" type="presParOf" srcId="{5B2E0D6D-9568-4F27-81E0-56906D73F34D}" destId="{63D07853-E73B-426C-BC6B-C91051828258}" srcOrd="3" destOrd="0" presId="urn:microsoft.com/office/officeart/2005/8/layout/vList6"/>
    <dgm:cxn modelId="{B41A93EF-1A72-4870-81B9-85A36C641861}" type="presParOf" srcId="{5B2E0D6D-9568-4F27-81E0-56906D73F34D}" destId="{5682BDDF-7916-40EE-B740-FEB863E9D252}" srcOrd="4" destOrd="0" presId="urn:microsoft.com/office/officeart/2005/8/layout/vList6"/>
    <dgm:cxn modelId="{E6462E31-7469-430A-8709-8BC5A4C77A3B}" type="presParOf" srcId="{5682BDDF-7916-40EE-B740-FEB863E9D252}" destId="{A10674A3-650B-4208-B4DC-FE49D35A3223}" srcOrd="0" destOrd="0" presId="urn:microsoft.com/office/officeart/2005/8/layout/vList6"/>
    <dgm:cxn modelId="{919D9CB7-19C5-46FF-B5E8-EFC8CDB65AEF}" type="presParOf" srcId="{5682BDDF-7916-40EE-B740-FEB863E9D252}" destId="{C35B3868-9B15-45B3-BE74-8022A8F36FC2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4FD89E-7846-4F24-A29E-0697554E8091}">
      <dsp:nvSpPr>
        <dsp:cNvPr id="0" name=""/>
        <dsp:cNvSpPr/>
      </dsp:nvSpPr>
      <dsp:spPr>
        <a:xfrm>
          <a:off x="3309" y="437062"/>
          <a:ext cx="1791644" cy="10749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/>
            <a:t>Adaptive PID Tuning</a:t>
          </a:r>
          <a:endParaRPr lang="en-GB" sz="2100" kern="1200"/>
        </a:p>
      </dsp:txBody>
      <dsp:txXfrm>
        <a:off x="3309" y="437062"/>
        <a:ext cx="1791644" cy="1074986"/>
      </dsp:txXfrm>
    </dsp:sp>
    <dsp:sp modelId="{94F2451C-1F4D-4EEC-B106-6B332B1776EE}">
      <dsp:nvSpPr>
        <dsp:cNvPr id="0" name=""/>
        <dsp:cNvSpPr/>
      </dsp:nvSpPr>
      <dsp:spPr>
        <a:xfrm>
          <a:off x="1974118" y="437062"/>
          <a:ext cx="1791644" cy="10749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/>
            <a:t>Transparent AI</a:t>
          </a:r>
          <a:endParaRPr lang="en-GB" sz="2100" kern="1200"/>
        </a:p>
      </dsp:txBody>
      <dsp:txXfrm>
        <a:off x="1974118" y="437062"/>
        <a:ext cx="1791644" cy="1074986"/>
      </dsp:txXfrm>
    </dsp:sp>
    <dsp:sp modelId="{B87A5EDB-B566-468C-9F1D-00AF6402C36F}">
      <dsp:nvSpPr>
        <dsp:cNvPr id="0" name=""/>
        <dsp:cNvSpPr/>
      </dsp:nvSpPr>
      <dsp:spPr>
        <a:xfrm>
          <a:off x="3944927" y="437062"/>
          <a:ext cx="1791644" cy="10749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/>
            <a:t>Version Control</a:t>
          </a:r>
          <a:endParaRPr lang="en-GB" sz="2100" kern="1200"/>
        </a:p>
      </dsp:txBody>
      <dsp:txXfrm>
        <a:off x="3944927" y="437062"/>
        <a:ext cx="1791644" cy="1074986"/>
      </dsp:txXfrm>
    </dsp:sp>
    <dsp:sp modelId="{274C6E00-C0D4-4682-BA39-0F6B9837DDF3}">
      <dsp:nvSpPr>
        <dsp:cNvPr id="0" name=""/>
        <dsp:cNvSpPr/>
      </dsp:nvSpPr>
      <dsp:spPr>
        <a:xfrm>
          <a:off x="5915736" y="437062"/>
          <a:ext cx="1791644" cy="10749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/>
            <a:t>Automatic Pressure Hash Map</a:t>
          </a:r>
          <a:endParaRPr lang="en-GB" sz="2100" kern="1200"/>
        </a:p>
      </dsp:txBody>
      <dsp:txXfrm>
        <a:off x="5915736" y="437062"/>
        <a:ext cx="1791644" cy="1074986"/>
      </dsp:txXfrm>
    </dsp:sp>
    <dsp:sp modelId="{1366BA4F-11B3-482C-985B-8B3EB2ACF2A4}">
      <dsp:nvSpPr>
        <dsp:cNvPr id="0" name=""/>
        <dsp:cNvSpPr/>
      </dsp:nvSpPr>
      <dsp:spPr>
        <a:xfrm>
          <a:off x="7886545" y="437062"/>
          <a:ext cx="1791644" cy="10749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/>
            <a:t>Priority based functions</a:t>
          </a:r>
          <a:endParaRPr lang="en-GB" sz="2100" kern="1200"/>
        </a:p>
      </dsp:txBody>
      <dsp:txXfrm>
        <a:off x="7886545" y="437062"/>
        <a:ext cx="1791644" cy="10749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CFC33A-8775-47CD-82F2-E0E7A0D58177}">
      <dsp:nvSpPr>
        <dsp:cNvPr id="0" name=""/>
        <dsp:cNvSpPr/>
      </dsp:nvSpPr>
      <dsp:spPr>
        <a:xfrm>
          <a:off x="4388459" y="0"/>
          <a:ext cx="7463620" cy="1262757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500" kern="1200" dirty="0"/>
            <a:t>Usability -&gt; New and existing pressurised tanks</a:t>
          </a:r>
          <a:endParaRPr lang="en-GB" sz="1500" kern="1200" dirty="0"/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500" kern="1200" dirty="0"/>
            <a:t>Reduced Resource Requirement –&gt; System Modelling not required</a:t>
          </a:r>
          <a:endParaRPr lang="en-GB" sz="1500" kern="1200" dirty="0"/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 dirty="0"/>
            <a:t>System Optimizations -&gt; Increase over time.</a:t>
          </a:r>
        </a:p>
      </dsp:txBody>
      <dsp:txXfrm>
        <a:off x="4388459" y="157845"/>
        <a:ext cx="6990086" cy="947067"/>
      </dsp:txXfrm>
    </dsp:sp>
    <dsp:sp modelId="{A7A2B3E9-9952-481B-B341-89C68024C8E6}">
      <dsp:nvSpPr>
        <dsp:cNvPr id="0" name=""/>
        <dsp:cNvSpPr/>
      </dsp:nvSpPr>
      <dsp:spPr>
        <a:xfrm>
          <a:off x="587287" y="0"/>
          <a:ext cx="3801172" cy="126275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 dirty="0">
              <a:latin typeface="Aptos Display" panose="02110004020202020204"/>
            </a:rPr>
            <a:t>Compatibility</a:t>
          </a:r>
          <a:endParaRPr lang="en-GB" sz="2700" kern="1200" dirty="0"/>
        </a:p>
      </dsp:txBody>
      <dsp:txXfrm>
        <a:off x="648930" y="61643"/>
        <a:ext cx="3677886" cy="1139471"/>
      </dsp:txXfrm>
    </dsp:sp>
    <dsp:sp modelId="{71E0FE92-4CA3-4931-8F41-84ACB06B1AFA}">
      <dsp:nvSpPr>
        <dsp:cNvPr id="0" name=""/>
        <dsp:cNvSpPr/>
      </dsp:nvSpPr>
      <dsp:spPr>
        <a:xfrm>
          <a:off x="4351738" y="1389032"/>
          <a:ext cx="7463620" cy="1262757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t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500" kern="1200" dirty="0">
              <a:latin typeface="Aptos Display" panose="02110004020202020204"/>
            </a:rPr>
            <a:t>Skilled workers can be employed regardless of their linguistic capabilities</a:t>
          </a:r>
          <a:endParaRPr lang="en-GB" sz="1500" kern="1200" dirty="0">
            <a:latin typeface="Aptos Display" panose="02110004020202020204"/>
          </a:endParaRPr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500" kern="1200" dirty="0">
              <a:latin typeface="Aptos Display" panose="02110004020202020204"/>
            </a:rPr>
            <a:t>Reduces human error as system works in first language of user and Unit Convertor is defined implicitly </a:t>
          </a:r>
        </a:p>
      </dsp:txBody>
      <dsp:txXfrm>
        <a:off x="4351738" y="1546877"/>
        <a:ext cx="6990086" cy="947067"/>
      </dsp:txXfrm>
    </dsp:sp>
    <dsp:sp modelId="{2D751856-751C-411F-8E6F-815D85BCD6EC}">
      <dsp:nvSpPr>
        <dsp:cNvPr id="0" name=""/>
        <dsp:cNvSpPr/>
      </dsp:nvSpPr>
      <dsp:spPr>
        <a:xfrm>
          <a:off x="624008" y="1389032"/>
          <a:ext cx="3727729" cy="126275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 dirty="0"/>
            <a:t>Multilingual</a:t>
          </a:r>
          <a:endParaRPr lang="en-GB" sz="2700" kern="1200" dirty="0"/>
        </a:p>
      </dsp:txBody>
      <dsp:txXfrm>
        <a:off x="685651" y="1450675"/>
        <a:ext cx="3604443" cy="1139471"/>
      </dsp:txXfrm>
    </dsp:sp>
    <dsp:sp modelId="{C35B3868-9B15-45B3-BE74-8022A8F36FC2}">
      <dsp:nvSpPr>
        <dsp:cNvPr id="0" name=""/>
        <dsp:cNvSpPr/>
      </dsp:nvSpPr>
      <dsp:spPr>
        <a:xfrm>
          <a:off x="4339498" y="2778065"/>
          <a:ext cx="7463620" cy="1262757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t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500" kern="1200" dirty="0">
              <a:latin typeface="Aptos Display" panose="02110004020202020204"/>
            </a:rPr>
            <a:t>Code makes sure to confirm at multiple points, the inputs of user</a:t>
          </a:r>
          <a:endParaRPr lang="en-GB" sz="1500" kern="1200" dirty="0">
            <a:latin typeface="Aptos Display" panose="02110004020202020204"/>
          </a:endParaRPr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500" kern="1200" dirty="0">
              <a:latin typeface="Aptos Display" panose="02110004020202020204"/>
            </a:rPr>
            <a:t>For critical values or crucial parameters, operators with special permissions can only make changes.</a:t>
          </a:r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500" kern="1200" dirty="0">
              <a:latin typeface="Aptos Display" panose="02110004020202020204"/>
            </a:rPr>
            <a:t>Detailed log and Shift to preset is available</a:t>
          </a:r>
        </a:p>
      </dsp:txBody>
      <dsp:txXfrm>
        <a:off x="4339498" y="2935910"/>
        <a:ext cx="6990086" cy="947067"/>
      </dsp:txXfrm>
    </dsp:sp>
    <dsp:sp modelId="{A10674A3-650B-4208-B4DC-FE49D35A3223}">
      <dsp:nvSpPr>
        <dsp:cNvPr id="0" name=""/>
        <dsp:cNvSpPr/>
      </dsp:nvSpPr>
      <dsp:spPr>
        <a:xfrm>
          <a:off x="636248" y="2778065"/>
          <a:ext cx="3703249" cy="126275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 dirty="0">
              <a:latin typeface="Aptos Display" panose="02110004020202020204"/>
            </a:rPr>
            <a:t>Reduced</a:t>
          </a:r>
          <a:r>
            <a:rPr lang="en-IN" sz="2900" kern="1200" dirty="0">
              <a:latin typeface="Aptos Display" panose="02110004020202020204"/>
            </a:rPr>
            <a:t> Rate of Failures</a:t>
          </a:r>
          <a:endParaRPr lang="en-GB" sz="2900" kern="1200" dirty="0">
            <a:latin typeface="Aptos Display" panose="02110004020202020204"/>
          </a:endParaRPr>
        </a:p>
      </dsp:txBody>
      <dsp:txXfrm>
        <a:off x="697891" y="2839708"/>
        <a:ext cx="3579963" cy="11394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F07D1-5C37-D9F1-BD27-6044D8918A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EF82EF-212A-A140-914A-649EC21078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31DE75-57F3-8122-EF3B-51B5A55BD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32C01-75E4-B74B-B233-8792CC20D74B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986E0-2F53-3036-448B-9712AF394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92F66B-788F-03D8-B2BF-A55957098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FD2ED-B4A9-2645-86F7-91BD83AF9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3595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083F7-7489-33AB-2A9D-A7A69917D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F93AD6-4C37-07C8-98DF-8AB2E77BE2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6D56E9-8040-79FF-FF30-08CAD5180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32C01-75E4-B74B-B233-8792CC20D74B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9B18A-7760-939E-BAE0-2028C9E45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41300A-153B-E282-AE2A-90F0E7B2F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FD2ED-B4A9-2645-86F7-91BD83AF9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1659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6D7636-0A09-72BD-F061-5DBD0E1918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2FBDDE-772C-0263-A846-A2155CFFD9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50E064-29A9-884C-2547-3962E5273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32C01-75E4-B74B-B233-8792CC20D74B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03A8C-D7F2-6772-D12E-F305ABE9E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E90995-7295-C4DB-1F91-385E765D6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FD2ED-B4A9-2645-86F7-91BD83AF9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303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E1346-4501-CFBA-68C4-6391F7FFB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F90CD-7D64-5711-BFFA-C7567FAD85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7F172A-4797-373D-9356-E836EDF66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32C01-75E4-B74B-B233-8792CC20D74B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684B68-B5D5-499A-75C1-09EC52A8A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7BFE1A-3CD6-590E-F2EE-B083DBDBE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FD2ED-B4A9-2645-86F7-91BD83AF9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6172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2F1FE-7D28-73A4-BBAB-B3C82549C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241CBD-3EA0-EBB7-5EBE-134A811FBF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14EEB3-0228-1457-EF94-EF5D6816F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32C01-75E4-B74B-B233-8792CC20D74B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33E51E-4568-E430-8388-0BE227881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5DCCF5-9D9E-EC76-EF78-AA3D10843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FD2ED-B4A9-2645-86F7-91BD83AF9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6893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8E4E2-0AF7-9313-BB33-8ABC6BAF9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515C4-AC3F-6034-8F9A-119A9B32DA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D2CDBD-EEF0-54E6-04E0-E25B5C9505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5E3529-56AA-6DC9-F30E-8C439AB02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32C01-75E4-B74B-B233-8792CC20D74B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89F929-2FC8-FEC2-1243-F03A3948D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6B2F10-1C2C-FB03-F98C-550F0EF8B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FD2ED-B4A9-2645-86F7-91BD83AF9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2004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9EB63-230A-5AAD-0622-42D97DA50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999C91-D2F9-287F-0919-1EB1CC180B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39F9F-43C8-4A30-EE1D-1913057BF5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22C418-E432-71E0-3E33-F1EBA4A43C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6D97E-7866-87E5-96C7-799267B480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AF5631-3385-ED49-212D-3ED4CFE34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32C01-75E4-B74B-B233-8792CC20D74B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70BB34-843A-14D1-D6CB-B93CBBF95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8D1F20-CA90-AB9A-A5A9-7E2F25DE7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FD2ED-B4A9-2645-86F7-91BD83AF9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4108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8D370-3EE6-2402-3ACB-993C0998E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87B90D-CB15-7C72-C9F1-ABFD7E3EA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32C01-75E4-B74B-B233-8792CC20D74B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1E548C-86DF-352C-B0EF-219586E5D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449BD7-6C52-E308-554E-78943F923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FD2ED-B4A9-2645-86F7-91BD83AF9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632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33758F-A072-3942-7440-A600299AC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32C01-75E4-B74B-B233-8792CC20D74B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4D0872-5A96-39BF-186A-71A6CB8D6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08ACAB-17BB-9B0E-D89C-C44CDC483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FD2ED-B4A9-2645-86F7-91BD83AF9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0862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9D329-1AAA-C00F-FA1C-EB627CFB1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EBDE5-1835-FE18-778D-B35E02D1E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FD4581-89EF-E0DA-241A-9D1CA9017D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5543CF-96C7-2B27-7FDC-94B66E94D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32C01-75E4-B74B-B233-8792CC20D74B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A38C43-A472-3EA0-7C62-20E6E2399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0E5337-0C40-E987-ACAD-13674A6BE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FD2ED-B4A9-2645-86F7-91BD83AF9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0022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736F9-D32A-B024-62DD-91317AC06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DDBC87-2D8F-30C0-0BCF-1379DEF010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C2E449-77E8-8E4C-26C2-FD99915BD7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8E1D8A-B2CA-0AD6-D412-19A0DAA83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32C01-75E4-B74B-B233-8792CC20D74B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956858-EE39-D053-BC47-BC84E6CAF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7F3296-1220-DFB0-CC07-963EB876B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FD2ED-B4A9-2645-86F7-91BD83AF9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6784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8A617D-ED1F-E34D-25C3-BC02FDE7D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DA9361-BC7C-AABF-E56E-C7FCEA6354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B1AC36-F19E-27CC-74E9-1E43DB965B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2732C01-75E4-B74B-B233-8792CC20D74B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7C6783-29A3-5D57-62FD-CECA9BC24C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99A9BD-FB3E-46C5-B9CC-3C6070BE68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77FD2ED-B4A9-2645-86F7-91BD83AF9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653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A group of men standing in front of a blue background&#10;&#10;Description automatically generated">
            <a:extLst>
              <a:ext uri="{FF2B5EF4-FFF2-40B4-BE49-F238E27FC236}">
                <a16:creationId xmlns:a16="http://schemas.microsoft.com/office/drawing/2014/main" id="{A5A62350-B189-DE10-F7B9-D89CCD3126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4B91BCF-1609-E915-4104-A24A6AFAFEC2}"/>
              </a:ext>
            </a:extLst>
          </p:cNvPr>
          <p:cNvSpPr txBox="1"/>
          <p:nvPr/>
        </p:nvSpPr>
        <p:spPr>
          <a:xfrm>
            <a:off x="9261763" y="4959927"/>
            <a:ext cx="164176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/>
              <a:t>IITTP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136267-FF1B-94D4-94EE-5F4FBFFFA6FB}"/>
              </a:ext>
            </a:extLst>
          </p:cNvPr>
          <p:cNvSpPr txBox="1"/>
          <p:nvPr/>
        </p:nvSpPr>
        <p:spPr>
          <a:xfrm>
            <a:off x="9566563" y="5250872"/>
            <a:ext cx="232756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/>
              <a:t>IIT Tirupati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8373171-C9CB-03D5-3084-809C600FCE88}"/>
              </a:ext>
            </a:extLst>
          </p:cNvPr>
          <p:cNvSpPr/>
          <p:nvPr/>
        </p:nvSpPr>
        <p:spPr>
          <a:xfrm>
            <a:off x="5714999" y="4114799"/>
            <a:ext cx="6470072" cy="2258291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D6F7C9-BD9D-23A9-553B-6E07F362BC19}"/>
              </a:ext>
            </a:extLst>
          </p:cNvPr>
          <p:cNvSpPr txBox="1"/>
          <p:nvPr/>
        </p:nvSpPr>
        <p:spPr>
          <a:xfrm>
            <a:off x="5964381" y="4384963"/>
            <a:ext cx="6026727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b="1"/>
              <a:t>Problem Statement</a:t>
            </a:r>
            <a:r>
              <a:rPr lang="en-GB"/>
              <a:t>: </a:t>
            </a:r>
            <a:r>
              <a:rPr lang="en-GB">
                <a:ea typeface="+mn-lt"/>
                <a:cs typeface="+mn-lt"/>
              </a:rPr>
              <a:t>Design architecture for a multilingual automation system using Google Assistant and Raspberry Pi for Level &amp; Pressure Control System.</a:t>
            </a:r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0A1F3C0-EC51-2C91-D0C3-2BDE2546D9CB}"/>
              </a:ext>
            </a:extLst>
          </p:cNvPr>
          <p:cNvSpPr txBox="1"/>
          <p:nvPr/>
        </p:nvSpPr>
        <p:spPr>
          <a:xfrm>
            <a:off x="5957455" y="5310848"/>
            <a:ext cx="588125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b="1"/>
              <a:t>Team Name:</a:t>
            </a:r>
            <a:r>
              <a:rPr lang="en-GB"/>
              <a:t> IITTP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22A957-6DEC-D61D-BFA2-22B22CCB2138}"/>
              </a:ext>
            </a:extLst>
          </p:cNvPr>
          <p:cNvSpPr txBox="1"/>
          <p:nvPr/>
        </p:nvSpPr>
        <p:spPr>
          <a:xfrm>
            <a:off x="5964382" y="5677993"/>
            <a:ext cx="59020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b="1"/>
              <a:t>Campus Name: </a:t>
            </a:r>
            <a:r>
              <a:rPr lang="en-GB"/>
              <a:t>IIT Tirupati</a:t>
            </a:r>
          </a:p>
        </p:txBody>
      </p:sp>
    </p:spTree>
    <p:extLst>
      <p:ext uri="{BB962C8B-B14F-4D97-AF65-F5344CB8AC3E}">
        <p14:creationId xmlns:p14="http://schemas.microsoft.com/office/powerpoint/2010/main" val="41789086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F33BB44-BBC2-D714-A0A5-7401EE4CAB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288" y="1762"/>
            <a:ext cx="2828925" cy="781791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F0EE59B-F50D-9DF7-4A75-D36DCD59E3C4}"/>
              </a:ext>
            </a:extLst>
          </p:cNvPr>
          <p:cNvSpPr/>
          <p:nvPr/>
        </p:nvSpPr>
        <p:spPr>
          <a:xfrm>
            <a:off x="521649" y="954686"/>
            <a:ext cx="4267201" cy="48490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3800"/>
              <a:t>Problem Definition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26A8AE4-20B0-87FF-64F6-041230BDCA21}"/>
              </a:ext>
            </a:extLst>
          </p:cNvPr>
          <p:cNvSpPr/>
          <p:nvPr/>
        </p:nvSpPr>
        <p:spPr>
          <a:xfrm>
            <a:off x="526834" y="3324682"/>
            <a:ext cx="4807527" cy="55418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3800"/>
              <a:t>Goals and Objectives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E1F53C-6D3C-992D-2420-7A530F0ABCC0}"/>
              </a:ext>
            </a:extLst>
          </p:cNvPr>
          <p:cNvSpPr txBox="1"/>
          <p:nvPr/>
        </p:nvSpPr>
        <p:spPr>
          <a:xfrm>
            <a:off x="526771" y="4035260"/>
            <a:ext cx="11138457" cy="8002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300" dirty="0"/>
              <a:t>Our objective is to make a robust system which can be used by </a:t>
            </a:r>
            <a:r>
              <a:rPr lang="en-GB" sz="2300" b="1" dirty="0"/>
              <a:t>workers of any region across the globe</a:t>
            </a:r>
            <a:r>
              <a:rPr lang="en-GB" sz="2300" dirty="0"/>
              <a:t>, with ease, to control the level and pressure of a tank using voice.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17B0420-A7D7-9FAA-7B66-048CD1761E9F}"/>
              </a:ext>
            </a:extLst>
          </p:cNvPr>
          <p:cNvSpPr/>
          <p:nvPr/>
        </p:nvSpPr>
        <p:spPr>
          <a:xfrm>
            <a:off x="526834" y="5036508"/>
            <a:ext cx="5569527" cy="54032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3800"/>
              <a:t>Assumptions/Constrains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BB4D81-E782-2558-C78D-31747DA35A2B}"/>
              </a:ext>
            </a:extLst>
          </p:cNvPr>
          <p:cNvSpPr txBox="1"/>
          <p:nvPr/>
        </p:nvSpPr>
        <p:spPr>
          <a:xfrm>
            <a:off x="525131" y="5817075"/>
            <a:ext cx="11666869" cy="8002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300" dirty="0"/>
              <a:t>The compressor is a</a:t>
            </a:r>
            <a:r>
              <a:rPr lang="en-GB" sz="2300" b="1" dirty="0"/>
              <a:t> variable compressor</a:t>
            </a:r>
            <a:r>
              <a:rPr lang="en-GB" sz="2300" dirty="0"/>
              <a:t> instead on an on/off one. Water level sensor is such that it is</a:t>
            </a:r>
            <a:r>
              <a:rPr lang="en-GB" sz="2300" b="1" dirty="0"/>
              <a:t> not affected by change in density </a:t>
            </a:r>
            <a:r>
              <a:rPr lang="en-GB" sz="2300" dirty="0"/>
              <a:t>or the substance inside the tank.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CCC638-37F0-B185-1F13-3D09D3536291}"/>
              </a:ext>
            </a:extLst>
          </p:cNvPr>
          <p:cNvSpPr txBox="1"/>
          <p:nvPr/>
        </p:nvSpPr>
        <p:spPr>
          <a:xfrm>
            <a:off x="521649" y="1624690"/>
            <a:ext cx="10719574" cy="15081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300" dirty="0"/>
              <a:t>The existing systems are</a:t>
            </a:r>
            <a:r>
              <a:rPr lang="en-GB" sz="2300" b="1" dirty="0"/>
              <a:t> not very robust</a:t>
            </a:r>
            <a:r>
              <a:rPr lang="en-GB" sz="2300" dirty="0"/>
              <a:t>. The pressure and level setpoints are supposed to be </a:t>
            </a:r>
            <a:r>
              <a:rPr lang="en-GB" sz="2300" b="1" dirty="0"/>
              <a:t>set manually in the current systems</a:t>
            </a:r>
            <a:r>
              <a:rPr lang="en-GB" sz="2300" dirty="0"/>
              <a:t>. Our solution comprises of: </a:t>
            </a:r>
            <a:r>
              <a:rPr lang="en-GB" sz="2300" b="1" dirty="0"/>
              <a:t>Remote management, Linguistic diversity, resource management, visualization and serialization of data.</a:t>
            </a:r>
            <a:r>
              <a:rPr lang="en-GB" sz="2300" dirty="0"/>
              <a:t> 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1726196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F33BB44-BBC2-D714-A0A5-7401EE4CAB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288" y="1762"/>
            <a:ext cx="2828925" cy="78179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C147D4F-1B00-1B49-03BB-43DC322CCA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229" y="1471339"/>
            <a:ext cx="5563376" cy="391532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3FB05F0-C352-A7D2-BBF8-7A49C5B7DEEA}"/>
              </a:ext>
            </a:extLst>
          </p:cNvPr>
          <p:cNvSpPr/>
          <p:nvPr/>
        </p:nvSpPr>
        <p:spPr>
          <a:xfrm>
            <a:off x="3778095" y="323831"/>
            <a:ext cx="4635821" cy="538609"/>
          </a:xfrm>
          <a:prstGeom prst="rect">
            <a:avLst/>
          </a:prstGeom>
          <a:noFill/>
          <a:scene3d>
            <a:camera prst="perspectiveRight"/>
            <a:lightRig rig="threePt" dir="t"/>
          </a:scene3d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2900" b="1" cap="none" spc="0">
                <a:ln/>
                <a:solidFill>
                  <a:schemeClr val="accent4"/>
                </a:solidFill>
                <a:effectLst/>
              </a:rPr>
              <a:t>Architecture of the system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8C024F-237D-F1E8-5490-C7BC99D7A00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70" t="8682" b="7675"/>
          <a:stretch/>
        </p:blipFill>
        <p:spPr>
          <a:xfrm>
            <a:off x="5975163" y="1649361"/>
            <a:ext cx="5563376" cy="365022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AEC4970-B672-589B-59AD-AB8580D56580}"/>
              </a:ext>
            </a:extLst>
          </p:cNvPr>
          <p:cNvSpPr/>
          <p:nvPr/>
        </p:nvSpPr>
        <p:spPr>
          <a:xfrm>
            <a:off x="1798896" y="5535837"/>
            <a:ext cx="2604047" cy="538609"/>
          </a:xfrm>
          <a:prstGeom prst="rect">
            <a:avLst/>
          </a:prstGeom>
          <a:noFill/>
          <a:scene3d>
            <a:camera prst="perspectiveRight"/>
            <a:lightRig rig="threePt" dir="t"/>
          </a:scene3d>
        </p:spPr>
        <p:txBody>
          <a:bodyPr wrap="none" lIns="91440" tIns="45720" rIns="91440" bIns="45720" anchor="t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2900" b="1">
                <a:ln/>
                <a:solidFill>
                  <a:schemeClr val="accent4"/>
                </a:solidFill>
              </a:rPr>
              <a:t>UML Use-case</a:t>
            </a:r>
            <a:endParaRPr lang="en-US" sz="2900" b="1" cap="none" spc="0">
              <a:ln/>
              <a:solidFill>
                <a:schemeClr val="accent4"/>
              </a:solidFill>
              <a:effectLst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66186F-C7A7-6C6E-4442-6F384F452CDF}"/>
              </a:ext>
            </a:extLst>
          </p:cNvPr>
          <p:cNvSpPr/>
          <p:nvPr/>
        </p:nvSpPr>
        <p:spPr>
          <a:xfrm>
            <a:off x="6264281" y="5515976"/>
            <a:ext cx="4985147" cy="538609"/>
          </a:xfrm>
          <a:prstGeom prst="rect">
            <a:avLst/>
          </a:prstGeom>
          <a:noFill/>
          <a:scene3d>
            <a:camera prst="perspectiveRight"/>
            <a:lightRig rig="threePt" dir="t"/>
          </a:scene3d>
        </p:spPr>
        <p:txBody>
          <a:bodyPr wrap="none" lIns="91440" tIns="45720" rIns="91440" bIns="45720" anchor="t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2900" b="1">
                <a:ln/>
                <a:solidFill>
                  <a:schemeClr val="accent4"/>
                </a:solidFill>
              </a:rPr>
              <a:t>Control System Architecture</a:t>
            </a:r>
            <a:endParaRPr lang="en-US" sz="2900" b="1" cap="none" spc="0">
              <a:ln/>
              <a:solidFill>
                <a:schemeClr val="accent4"/>
              </a:solidFill>
              <a:effectLst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E4A30C1-B261-E34D-6A8C-C25CDDD99ACE}"/>
              </a:ext>
            </a:extLst>
          </p:cNvPr>
          <p:cNvCxnSpPr>
            <a:cxnSpLocks/>
          </p:cNvCxnSpPr>
          <p:nvPr/>
        </p:nvCxnSpPr>
        <p:spPr>
          <a:xfrm>
            <a:off x="5882605" y="1085850"/>
            <a:ext cx="0" cy="4810125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08245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F33BB44-BBC2-D714-A0A5-7401EE4CAB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288" y="1762"/>
            <a:ext cx="2828925" cy="78179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20FC9EF-D626-0691-164E-E8F2856C288C}"/>
              </a:ext>
            </a:extLst>
          </p:cNvPr>
          <p:cNvSpPr/>
          <p:nvPr/>
        </p:nvSpPr>
        <p:spPr>
          <a:xfrm>
            <a:off x="4238087" y="323831"/>
            <a:ext cx="3715825" cy="538609"/>
          </a:xfrm>
          <a:prstGeom prst="rect">
            <a:avLst/>
          </a:prstGeom>
          <a:noFill/>
          <a:scene3d>
            <a:camera prst="perspectiveRight"/>
            <a:lightRig rig="threePt" dir="t"/>
          </a:scene3d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2900" b="1" cap="none" spc="0">
                <a:ln/>
                <a:solidFill>
                  <a:schemeClr val="accent4"/>
                </a:solidFill>
                <a:effectLst/>
              </a:rPr>
              <a:t>Novelty of Approach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30EC324-F932-8606-5F22-91C4BE5642E6}"/>
              </a:ext>
            </a:extLst>
          </p:cNvPr>
          <p:cNvSpPr/>
          <p:nvPr/>
        </p:nvSpPr>
        <p:spPr>
          <a:xfrm>
            <a:off x="5344468" y="2263550"/>
            <a:ext cx="1382109" cy="538609"/>
          </a:xfrm>
          <a:prstGeom prst="rect">
            <a:avLst/>
          </a:prstGeom>
          <a:noFill/>
          <a:scene3d>
            <a:camera prst="perspectiveRight"/>
            <a:lightRig rig="threePt" dir="t"/>
          </a:scene3d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2900" b="1" cap="none" spc="0">
                <a:ln/>
                <a:solidFill>
                  <a:schemeClr val="accent4"/>
                </a:solidFill>
                <a:effectLst/>
              </a:rPr>
              <a:t>Impact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250A23A-BB75-DC90-BDDD-7B59520BF09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68609059"/>
              </p:ext>
            </p:extLst>
          </p:nvPr>
        </p:nvGraphicFramePr>
        <p:xfrm>
          <a:off x="1255250" y="584249"/>
          <a:ext cx="9681499" cy="19491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BD9DEB03-89B1-DFE0-3D2B-7594AF1D910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23290934"/>
              </p:ext>
            </p:extLst>
          </p:nvPr>
        </p:nvGraphicFramePr>
        <p:xfrm>
          <a:off x="-345398" y="2806740"/>
          <a:ext cx="12439367" cy="40408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1682522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F33BB44-BBC2-D714-A0A5-7401EE4CAB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288" y="1762"/>
            <a:ext cx="2828925" cy="781791"/>
          </a:xfrm>
          <a:prstGeom prst="rect">
            <a:avLst/>
          </a:prstGeom>
        </p:spPr>
      </p:pic>
      <p:pic>
        <p:nvPicPr>
          <p:cNvPr id="3" name="Graphic 2" descr="Woman with hands together">
            <a:extLst>
              <a:ext uri="{FF2B5EF4-FFF2-40B4-BE49-F238E27FC236}">
                <a16:creationId xmlns:a16="http://schemas.microsoft.com/office/drawing/2014/main" id="{9F39C8BB-E0E2-F826-6A42-2B3EDD9AA8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396006" y="2445205"/>
            <a:ext cx="5092759" cy="471270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906299B-F88B-A69E-BE85-9227171CF123}"/>
              </a:ext>
            </a:extLst>
          </p:cNvPr>
          <p:cNvSpPr/>
          <p:nvPr/>
        </p:nvSpPr>
        <p:spPr>
          <a:xfrm>
            <a:off x="4496200" y="2967335"/>
            <a:ext cx="3199595" cy="92333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3496115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9FAF295B-B74C-4671-89F5-F6C71D13D670}">
  <we:reference id="wa104380907" version="3.1.0.0" store="en-US" storeType="OMEX"/>
  <we:alternateReferences>
    <we:reference id="WA104380907" version="3.1.0.0" store="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0a00399a-4a47-43b4-8f66-06893cc9ad5f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69188941FC35D478DE06D791927575D" ma:contentTypeVersion="10" ma:contentTypeDescription="Create a new document." ma:contentTypeScope="" ma:versionID="fb8c3ca8d350d190d2d4d741573b1f79">
  <xsd:schema xmlns:xsd="http://www.w3.org/2001/XMLSchema" xmlns:xs="http://www.w3.org/2001/XMLSchema" xmlns:p="http://schemas.microsoft.com/office/2006/metadata/properties" xmlns:ns3="0a00399a-4a47-43b4-8f66-06893cc9ad5f" targetNamespace="http://schemas.microsoft.com/office/2006/metadata/properties" ma:root="true" ma:fieldsID="e3c67de286cbb8554463a3d5efab2944" ns3:_="">
    <xsd:import namespace="0a00399a-4a47-43b4-8f66-06893cc9ad5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ObjectDetectorVersion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_activity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00399a-4a47-43b4-8f66-06893cc9ad5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_activity" ma:index="16" nillable="true" ma:displayName="_activity" ma:hidden="true" ma:internalName="_activity">
      <xsd:simpleType>
        <xsd:restriction base="dms:Note"/>
      </xsd:simpleType>
    </xsd:element>
    <xsd:element name="MediaServiceSearchProperties" ma:index="17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1BCDED2-4583-49AA-8F22-F5916F30865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934A069-8F2C-4D0E-A0CA-232F23DBAEEA}">
  <ds:schemaRefs>
    <ds:schemaRef ds:uri="0a00399a-4a47-43b4-8f66-06893cc9ad5f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C7560C4A-2CD2-469B-B99E-84A49235869B}">
  <ds:schemaRefs>
    <ds:schemaRef ds:uri="0a00399a-4a47-43b4-8f66-06893cc9ad5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Vansh Kathuria</dc:creator>
  <cp:revision>57</cp:revision>
  <dcterms:created xsi:type="dcterms:W3CDTF">2024-03-05T12:18:35Z</dcterms:created>
  <dcterms:modified xsi:type="dcterms:W3CDTF">2024-03-24T16:11:05Z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0x010100B69188941FC35D478DE06D791927575D</vt:lpwstr>
  </property>
</Properties>
</file>