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24" r:id="rId1"/>
    <p:sldMasterId id="214748394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1" r:id="rId7"/>
    <p:sldId id="262" r:id="rId8"/>
    <p:sldId id="267" r:id="rId9"/>
    <p:sldId id="270" r:id="rId10"/>
    <p:sldId id="266" r:id="rId11"/>
    <p:sldId id="265" r:id="rId12"/>
    <p:sldId id="264" r:id="rId13"/>
    <p:sldId id="272" r:id="rId14"/>
    <p:sldId id="268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04735-9742-431C-A623-F71A66234082}" type="datetimeFigureOut">
              <a:rPr lang="en-IN" smtClean="0"/>
              <a:t>22-04-2014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2B824-D02A-46D2-B12C-4AEC1556A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918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2B824-D02A-46D2-B12C-4AEC1556A49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86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49EB-93AC-4432-9A31-571933DEC324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6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56C0-45FC-432C-9F4E-2FD9307398D7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9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EA05-9D66-48FC-B491-FFC379D8D558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648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4C58-1491-4162-9689-00197202AD75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89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5BE4-A8F6-450A-AFE5-1FF09EF6FC87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388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C40F-6158-4C9A-B19F-E98D47099131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214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AF58-99F2-4A36-94DA-B70BF1459B72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27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1D17-8511-43C5-BDD3-7848F25CE049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32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3157-BF43-4EED-92B3-CD877D3481EF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43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F1A8-4EE0-4B75-8BB4-10547D1DF034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410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44BE-EB9F-4B55-A3E2-4C72F01F89D9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8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7A74-33AD-4540-8EEA-23370915F297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603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6D48-B4DA-4F64-8EB9-703FFDC69CBC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931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94C7-2E77-4372-B6EB-F394080179CD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214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A5CE-6FF2-44A3-9DE3-4E7B8E420A50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077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126C-528C-4C6F-835B-4904EBBABD1B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444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6295-7502-497B-AB9C-E0C789986CB0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527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7B84-CEC7-496C-834D-56A55A9963BB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364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79E7-5B91-4246-BE0D-42B5CB9FB307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775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B740-DCBA-4140-9927-2518FFFEF1C0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1038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E0C2-E36D-4A5D-86EE-A09DF5FF56B3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812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628B-53F9-476D-81BD-C9FC2F487073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812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B72B-7FB8-4715-9CCC-DC1DB1890A5E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280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37DE-FB41-4787-82EC-6AB22F6DC973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639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E7AA-A0C2-46FB-ADAD-D0FE0CD9229B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892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8CED-1B5A-403B-AE8E-9E5AE547623F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0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99B2-D3D0-4D9F-8835-AFFA91921781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4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FC3B-B55A-4958-B4B1-4A28D469EB9B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64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8CAF-F267-4B0F-B455-D2855981985F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1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0FAB-7578-43FC-8993-84494AAD96F3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7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807B-5D8A-4B66-8AF7-0752A0351B70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4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6A53-F31D-47F2-B070-1BD40B8D61F6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75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324A8-7452-41EF-B60C-1A75992D0927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9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9044E-672C-445F-BBB0-E7D8B1087029}" type="datetime1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4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54" r:id="rId13"/>
    <p:sldLayoutId id="2147483955" r:id="rId14"/>
    <p:sldLayoutId id="2147483956" r:id="rId15"/>
    <p:sldLayoutId id="2147483957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30595" y="1098248"/>
            <a:ext cx="5826719" cy="1646302"/>
          </a:xfrm>
        </p:spPr>
        <p:txBody>
          <a:bodyPr/>
          <a:lstStyle/>
          <a:p>
            <a:pPr algn="l"/>
            <a:r>
              <a:rPr lang="en-IN" sz="4000" dirty="0" smtClean="0"/>
              <a:t>Disaster Management Using Crowdsourcing</a:t>
            </a:r>
            <a:endParaRPr lang="en-IN" sz="4000" dirty="0"/>
          </a:p>
        </p:txBody>
      </p:sp>
      <p:sp>
        <p:nvSpPr>
          <p:cNvPr id="5" name="Subtitle 3"/>
          <p:cNvSpPr>
            <a:spLocks noGrp="1"/>
          </p:cNvSpPr>
          <p:nvPr>
            <p:ph type="subTitle" idx="1"/>
          </p:nvPr>
        </p:nvSpPr>
        <p:spPr>
          <a:xfrm>
            <a:off x="1130595" y="3125243"/>
            <a:ext cx="8534400" cy="3331029"/>
          </a:xfrm>
        </p:spPr>
        <p:txBody>
          <a:bodyPr/>
          <a:lstStyle/>
          <a:p>
            <a:pPr algn="l"/>
            <a:r>
              <a:rPr lang="en-US" dirty="0" smtClean="0"/>
              <a:t>Team Members:	Arpith	 		-1PE10CS018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		Kumar Vishal		-1PE10CS047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Vinutha</a:t>
            </a:r>
            <a:r>
              <a:rPr lang="en-US" dirty="0" smtClean="0"/>
              <a:t> M V		-1PE10CS115</a:t>
            </a:r>
          </a:p>
          <a:p>
            <a:pPr algn="l"/>
            <a:r>
              <a:rPr lang="en-US" dirty="0" smtClean="0"/>
              <a:t>				</a:t>
            </a:r>
            <a:r>
              <a:rPr lang="en-US" dirty="0" err="1" smtClean="0"/>
              <a:t>Manigandan</a:t>
            </a:r>
            <a:r>
              <a:rPr lang="en-US" dirty="0" smtClean="0"/>
              <a:t> </a:t>
            </a:r>
            <a:r>
              <a:rPr lang="en-US" dirty="0"/>
              <a:t>C      </a:t>
            </a:r>
            <a:r>
              <a:rPr lang="en-US"/>
              <a:t>-</a:t>
            </a:r>
            <a:r>
              <a:rPr lang="en-US" smtClean="0"/>
              <a:t>1PE11CS408</a:t>
            </a:r>
            <a:endParaRPr lang="en-US" dirty="0" smtClean="0"/>
          </a:p>
          <a:p>
            <a:pPr algn="l"/>
            <a:r>
              <a:rPr lang="en-US" dirty="0" smtClean="0"/>
              <a:t>Guide :			Mrs. </a:t>
            </a:r>
            <a:r>
              <a:rPr lang="en-US" dirty="0" err="1" smtClean="0"/>
              <a:t>Bidisha</a:t>
            </a:r>
            <a:r>
              <a:rPr lang="en-US" dirty="0" smtClean="0"/>
              <a:t> Goswami</a:t>
            </a:r>
          </a:p>
          <a:p>
            <a:pPr algn="l"/>
            <a:r>
              <a:rPr lang="en-US" dirty="0" smtClean="0"/>
              <a:t>Batch No:		16</a:t>
            </a:r>
            <a:endParaRPr lang="en-US" dirty="0"/>
          </a:p>
        </p:txBody>
      </p:sp>
      <p:pic>
        <p:nvPicPr>
          <p:cNvPr id="6" name="Picture 2" descr="https://encrypted-tbn2.gstatic.com/images?q=tbn:ANd9GcTD7wibofLYoOUaGLws7f7yyNpF0MkYKogMTuRprRYAHpjQWz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9" y="6045902"/>
            <a:ext cx="646770" cy="75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3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80325" y="3307243"/>
            <a:ext cx="4989032" cy="3174603"/>
            <a:chOff x="880325" y="3307243"/>
            <a:chExt cx="4989032" cy="31746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325" y="3307243"/>
              <a:ext cx="3174603" cy="317460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0007" y="5803238"/>
              <a:ext cx="2419350" cy="47625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Gamification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22465"/>
            <a:ext cx="6347714" cy="3880773"/>
          </a:xfrm>
        </p:spPr>
        <p:txBody>
          <a:bodyPr/>
          <a:lstStyle/>
          <a:p>
            <a:r>
              <a:rPr lang="en-IN" dirty="0" err="1"/>
              <a:t>Gamification</a:t>
            </a:r>
            <a:r>
              <a:rPr lang="en-IN" dirty="0"/>
              <a:t> is the </a:t>
            </a:r>
            <a:r>
              <a:rPr lang="en-IN" u="sng" dirty="0"/>
              <a:t>use of game thinking </a:t>
            </a:r>
            <a:r>
              <a:rPr lang="en-IN" dirty="0"/>
              <a:t>and game mechanics </a:t>
            </a:r>
            <a:r>
              <a:rPr lang="en-IN" u="sng" dirty="0"/>
              <a:t>in non-game contexts </a:t>
            </a:r>
            <a:r>
              <a:rPr lang="en-IN" dirty="0" smtClean="0"/>
              <a:t>.</a:t>
            </a:r>
          </a:p>
          <a:p>
            <a:r>
              <a:rPr lang="en-IN" dirty="0" smtClean="0"/>
              <a:t>Improves  </a:t>
            </a:r>
            <a:r>
              <a:rPr lang="en-IN" u="sng" dirty="0"/>
              <a:t>user </a:t>
            </a:r>
            <a:r>
              <a:rPr lang="en-IN" u="sng" dirty="0" smtClean="0"/>
              <a:t>engagement</a:t>
            </a:r>
            <a:endParaRPr lang="en-IN" u="sng" dirty="0"/>
          </a:p>
          <a:p>
            <a:endParaRPr lang="en-IN" dirty="0"/>
          </a:p>
        </p:txBody>
      </p:sp>
      <p:pic>
        <p:nvPicPr>
          <p:cNvPr id="8" name="Picture 7" descr="https://encrypted-tbn2.gstatic.com/images?q=tbn:ANd9GcTD7wibofLYoOUaGLws7f7yyNpF0MkYKogMTuRprRYAHpjQWzs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32" y="0"/>
            <a:ext cx="973394" cy="113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MySQL </a:t>
            </a:r>
            <a:r>
              <a:rPr lang="en-IN" dirty="0" smtClean="0"/>
              <a:t>Cluster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Auto-</a:t>
            </a:r>
            <a:r>
              <a:rPr lang="en-IN" dirty="0" err="1"/>
              <a:t>sharding</a:t>
            </a:r>
            <a:r>
              <a:rPr lang="en-IN" dirty="0"/>
              <a:t> for </a:t>
            </a:r>
            <a:r>
              <a:rPr lang="en-IN" dirty="0" smtClean="0"/>
              <a:t>Write-scalability</a:t>
            </a:r>
          </a:p>
          <a:p>
            <a:pPr lvl="1"/>
            <a:r>
              <a:rPr lang="en-IN" dirty="0"/>
              <a:t>MySQL Cluster automatically shards (partitions) tables across nodes, enabling databases to scale horizontally on low cost</a:t>
            </a:r>
          </a:p>
          <a:p>
            <a:r>
              <a:rPr lang="en-US" dirty="0" smtClean="0"/>
              <a:t>Shared Nothing Architecture</a:t>
            </a:r>
            <a:endParaRPr lang="en-IN" dirty="0" smtClean="0"/>
          </a:p>
          <a:p>
            <a:r>
              <a:rPr lang="en-IN" dirty="0" smtClean="0"/>
              <a:t>Real-time Performance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 descr="https://encrypted-tbn2.gstatic.com/images?q=tbn:ANd9GcTD7wibofLYoOUaGLws7f7yyNpF0MkYKogMTuRprRYAHpjQWz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32" y="0"/>
            <a:ext cx="973394" cy="113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Disaster Management Using Crowdsourcing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7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2306" y="2764077"/>
            <a:ext cx="6347713" cy="1320800"/>
          </a:xfrm>
        </p:spPr>
        <p:txBody>
          <a:bodyPr/>
          <a:lstStyle/>
          <a:p>
            <a:r>
              <a:rPr lang="en-US" dirty="0" smtClean="0"/>
              <a:t>Server Side </a:t>
            </a:r>
            <a:r>
              <a:rPr lang="en-US" dirty="0"/>
              <a:t>D</a:t>
            </a:r>
            <a:r>
              <a:rPr lang="en-US" dirty="0" smtClean="0"/>
              <a:t>emo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 descr="https://encrypted-tbn2.gstatic.com/images?q=tbn:ANd9GcTD7wibofLYoOUaGLws7f7yyNpF0MkYKogMTuRprRYAHpjQWz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32" y="0"/>
            <a:ext cx="973394" cy="113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919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109" y="2876811"/>
            <a:ext cx="6347713" cy="1320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Missing Person Module</a:t>
            </a:r>
            <a:endParaRPr lang="en-IN" sz="4400" dirty="0"/>
          </a:p>
        </p:txBody>
      </p:sp>
      <p:pic>
        <p:nvPicPr>
          <p:cNvPr id="3" name="Picture 2" descr="https://encrypted-tbn2.gstatic.com/images?q=tbn:ANd9GcTD7wibofLYoOUaGLws7f7yyNpF0MkYKogMTuRprRYAHpjQWz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32" y="0"/>
            <a:ext cx="973394" cy="113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5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6287" y="2764077"/>
            <a:ext cx="6347713" cy="13208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 descr="https://encrypted-tbn2.gstatic.com/images?q=tbn:ANd9GcTD7wibofLYoOUaGLws7f7yyNpF0MkYKogMTuRprRYAHpjQWz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32" y="0"/>
            <a:ext cx="973394" cy="113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99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Crowdsourcing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Crowdsourcing is the practice of obtaining needed services, ideas, or content by soliciting contributions from a large group of people, and especially from an online community, rather than from traditional employees or suppliers.</a:t>
            </a:r>
          </a:p>
          <a:p>
            <a:endParaRPr lang="en-IN" dirty="0"/>
          </a:p>
          <a:p>
            <a:r>
              <a:rPr lang="en-US" dirty="0"/>
              <a:t>Each contributor by their own initiative, adds a small portion of data for the greater result.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 descr="https://encrypted-tbn2.gstatic.com/images?q=tbn:ANd9GcTD7wibofLYoOUaGLws7f7yyNpF0MkYKogMTuRprRYAHpjQWz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32" y="0"/>
            <a:ext cx="973394" cy="113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0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 smtClean="0"/>
              <a:t>The </a:t>
            </a:r>
            <a:r>
              <a:rPr lang="en-IN" b="1" u="sng" dirty="0"/>
              <a:t>effectiveness of emergency response </a:t>
            </a:r>
            <a:r>
              <a:rPr lang="en-IN" dirty="0"/>
              <a:t>largely depends on having a </a:t>
            </a:r>
            <a:r>
              <a:rPr lang="en-IN" b="1" u="sng" dirty="0"/>
              <a:t>precise, up-to-date situational picture. </a:t>
            </a:r>
            <a:endParaRPr lang="en-IN" b="1" u="sng" dirty="0" smtClean="0"/>
          </a:p>
          <a:p>
            <a:endParaRPr lang="en-US" dirty="0"/>
          </a:p>
          <a:p>
            <a:r>
              <a:rPr lang="en-US" dirty="0"/>
              <a:t>In this project, we </a:t>
            </a:r>
            <a:r>
              <a:rPr lang="en-US" dirty="0" smtClean="0"/>
              <a:t>use </a:t>
            </a:r>
            <a:r>
              <a:rPr lang="en-US" dirty="0"/>
              <a:t>crowdsourcing for the production of </a:t>
            </a:r>
            <a:r>
              <a:rPr lang="en-US" b="1" u="sng" dirty="0"/>
              <a:t>volunteer-produced information </a:t>
            </a:r>
            <a:r>
              <a:rPr lang="en-US" dirty="0"/>
              <a:t>before, during and after a disaster takes </a:t>
            </a:r>
            <a:r>
              <a:rPr lang="en-US" dirty="0" smtClean="0"/>
              <a:t>place to obtain this information. 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3" descr="https://encrypted-tbn2.gstatic.com/images?q=tbn:ANd9GcTD7wibofLYoOUaGLws7f7yyNpF0MkYKogMTuRprRYAHpjQWz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32" y="0"/>
            <a:ext cx="973394" cy="113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1762"/>
            <a:ext cx="6347714" cy="3880773"/>
          </a:xfrm>
        </p:spPr>
        <p:txBody>
          <a:bodyPr/>
          <a:lstStyle/>
          <a:p>
            <a:r>
              <a:rPr lang="en-US" dirty="0" smtClean="0"/>
              <a:t>Quick and easy reporting (of an incident)</a:t>
            </a:r>
          </a:p>
          <a:p>
            <a:r>
              <a:rPr lang="en-US" dirty="0" smtClean="0"/>
              <a:t>Android wear support</a:t>
            </a:r>
          </a:p>
          <a:p>
            <a:r>
              <a:rPr lang="en-US" dirty="0" err="1" smtClean="0"/>
              <a:t>CrowdFunding</a:t>
            </a:r>
            <a:endParaRPr lang="en-US" dirty="0" smtClean="0"/>
          </a:p>
          <a:p>
            <a:r>
              <a:rPr lang="en-US" dirty="0"/>
              <a:t>API </a:t>
            </a:r>
            <a:r>
              <a:rPr lang="en-US" dirty="0" smtClean="0"/>
              <a:t>Support</a:t>
            </a:r>
          </a:p>
          <a:p>
            <a:r>
              <a:rPr lang="en-US" dirty="0" err="1" smtClean="0"/>
              <a:t>Gamification</a:t>
            </a:r>
            <a:endParaRPr lang="en-US" dirty="0" smtClean="0"/>
          </a:p>
          <a:p>
            <a:r>
              <a:rPr lang="en-US" dirty="0" err="1" smtClean="0"/>
              <a:t>Heatmaps</a:t>
            </a:r>
            <a:endParaRPr lang="en-US" dirty="0" smtClean="0"/>
          </a:p>
          <a:p>
            <a:r>
              <a:rPr lang="en-US" dirty="0" smtClean="0"/>
              <a:t>MySQL Cluster</a:t>
            </a:r>
          </a:p>
          <a:p>
            <a:r>
              <a:rPr lang="en-US" dirty="0" smtClean="0"/>
              <a:t>Missing Person Reports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 descr="https://encrypted-tbn2.gstatic.com/images?q=tbn:ANd9GcTD7wibofLYoOUaGLws7f7yyNpF0MkYKogMTuRprRYAHpjQWz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32" y="0"/>
            <a:ext cx="973394" cy="113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9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/>
              <a:t>Android Wear </a:t>
            </a:r>
            <a:r>
              <a:rPr lang="en-IN" dirty="0"/>
              <a:t>is a version of Google's Android operating system </a:t>
            </a:r>
            <a:r>
              <a:rPr lang="en-IN" u="sng" dirty="0" smtClean="0"/>
              <a:t>for wearable devices</a:t>
            </a:r>
          </a:p>
          <a:p>
            <a:r>
              <a:rPr lang="en-IN" dirty="0"/>
              <a:t>announced on 18 March 2014 </a:t>
            </a:r>
            <a:r>
              <a:rPr lang="en-IN" dirty="0" smtClean="0"/>
              <a:t>(only developer preview)</a:t>
            </a:r>
            <a:endParaRPr lang="en-IN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21245"/>
            <a:ext cx="5427946" cy="474574"/>
          </a:xfrm>
          <a:prstGeom prst="rect">
            <a:avLst/>
          </a:prstGeom>
        </p:spPr>
      </p:pic>
      <p:pic>
        <p:nvPicPr>
          <p:cNvPr id="6" name="Picture 5" descr="https://encrypted-tbn2.gstatic.com/images?q=tbn:ANd9GcTD7wibofLYoOUaGLws7f7yyNpF0MkYKogMTuRprRYAHpjQWz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32" y="0"/>
            <a:ext cx="973394" cy="113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46" y="3324996"/>
            <a:ext cx="5687200" cy="31634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4199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encrypted-tbn2.gstatic.com/images?q=tbn:ANd9GcTD7wibofLYoOUaGLws7f7yyNpF0MkYKogMTuRprRYAHpjQWz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32" y="0"/>
            <a:ext cx="973394" cy="113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26" y="1423270"/>
            <a:ext cx="3619500" cy="388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58" y="1410744"/>
            <a:ext cx="3619500" cy="388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652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600" y="638992"/>
            <a:ext cx="6347713" cy="1320800"/>
          </a:xfrm>
        </p:spPr>
        <p:txBody>
          <a:bodyPr/>
          <a:lstStyle/>
          <a:p>
            <a:r>
              <a:rPr lang="en-US" dirty="0" err="1" smtClean="0"/>
              <a:t>CroudFunding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" y="1859397"/>
            <a:ext cx="9143076" cy="49986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36294" y="3582444"/>
            <a:ext cx="2906039" cy="22922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17" y="3481715"/>
            <a:ext cx="2392992" cy="23929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3879" y="3031299"/>
            <a:ext cx="4515891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Children is providing relief and support to the survivors of the massive destruction in 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Uttarakhand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caused by flash floods and landslides. We know from experience that, after a disaster like this, children are always among the most vulnerable as the adults around them struggle to come to terms with the loss of homes, possessions and livelihoods.</a:t>
            </a:r>
          </a:p>
          <a:p>
            <a:pPr algn="just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urgently need your support to reach out and help thousands of children and families to make it through this crisis.</a:t>
            </a:r>
          </a:p>
          <a:p>
            <a:pPr algn="just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donate today and help save the lives of many children in 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Uttarakhand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devastated by the floods.</a:t>
            </a:r>
          </a:p>
          <a:p>
            <a:pPr algn="just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generous support</a:t>
            </a:r>
            <a:r>
              <a:rPr lang="en-I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https://encrypted-tbn2.gstatic.com/images?q=tbn:ANd9GcTD7wibofLYoOUaGLws7f7yyNpF0MkYKogMTuRprRYAHpjQWzs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32" y="0"/>
            <a:ext cx="973394" cy="113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6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09184"/>
            <a:ext cx="6347713" cy="1320800"/>
          </a:xfrm>
        </p:spPr>
        <p:txBody>
          <a:bodyPr/>
          <a:lstStyle/>
          <a:p>
            <a:r>
              <a:rPr lang="en-US" dirty="0" smtClean="0"/>
              <a:t>Drop Boxes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053"/>
            <a:ext cx="9144000" cy="555394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 descr="https://encrypted-tbn2.gstatic.com/images?q=tbn:ANd9GcTD7wibofLYoOUaGLws7f7yyNpF0MkYKogMTuRprRYAHpjQWzs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32" y="0"/>
            <a:ext cx="973394" cy="113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538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10225"/>
            <a:ext cx="6347713" cy="1320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API Support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386058"/>
            <a:ext cx="6347714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Support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party developers</a:t>
            </a:r>
          </a:p>
          <a:p>
            <a:r>
              <a:rPr lang="en-US" sz="2400" dirty="0" smtClean="0"/>
              <a:t>Data in database is encoded using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b="1" u="sng" dirty="0" smtClean="0"/>
              <a:t>JSON notation</a:t>
            </a:r>
          </a:p>
          <a:p>
            <a:endParaRPr lang="en-IN" sz="2400" dirty="0"/>
          </a:p>
        </p:txBody>
      </p:sp>
      <p:pic>
        <p:nvPicPr>
          <p:cNvPr id="4" name="Picture 3" descr="https://encrypted-tbn2.gstatic.com/images?q=tbn:ANd9GcTD7wibofLYoOUaGLws7f7yyNpF0MkYKogMTuRprRYAHpjQWz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32" y="0"/>
            <a:ext cx="973394" cy="113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Disaster Management Using Crowdsourcing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6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Red Orange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ppt/theme/themeOverride3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5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6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7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8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351</Words>
  <Application>Microsoft Office PowerPoint</Application>
  <PresentationFormat>On-screen Show (4:3)</PresentationFormat>
  <Paragraphs>79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 3</vt:lpstr>
      <vt:lpstr>Facet</vt:lpstr>
      <vt:lpstr>1_Facet</vt:lpstr>
      <vt:lpstr>Disaster Management Using Crowdsourcing</vt:lpstr>
      <vt:lpstr>Crowdsourcing</vt:lpstr>
      <vt:lpstr>PowerPoint Presentation</vt:lpstr>
      <vt:lpstr>Features</vt:lpstr>
      <vt:lpstr>PowerPoint Presentation</vt:lpstr>
      <vt:lpstr>PowerPoint Presentation</vt:lpstr>
      <vt:lpstr>CroudFunding</vt:lpstr>
      <vt:lpstr>Drop Boxes</vt:lpstr>
      <vt:lpstr>API Support</vt:lpstr>
      <vt:lpstr>Gamification </vt:lpstr>
      <vt:lpstr>MySQL Cluster</vt:lpstr>
      <vt:lpstr>Server Side Demo</vt:lpstr>
      <vt:lpstr>Missing Person Module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Management Using Crowdsourcing</dc:title>
  <dc:creator>Arpith K Sharma</dc:creator>
  <cp:lastModifiedBy>Arpith K Sharma</cp:lastModifiedBy>
  <cp:revision>27</cp:revision>
  <dcterms:created xsi:type="dcterms:W3CDTF">2014-04-20T15:24:59Z</dcterms:created>
  <dcterms:modified xsi:type="dcterms:W3CDTF">2014-04-22T09:48:42Z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