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80789-9818-42DE-9713-2175904C887C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A68C6-A3AE-45D5-89C5-8175442A5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184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739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6862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744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0650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9289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476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2.png" /><Relationship Id="rId5" Type="http://schemas.openxmlformats.org/officeDocument/2006/relationships/image" Target="../media/image1.png" /><Relationship Id="rId4" Type="http://schemas.openxmlformats.org/officeDocument/2006/relationships/image" Target="../media/image6.png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B05-B3C8-4977-B0B4-FAFC862A3F5F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722-E3F6-481A-A500-C9BFB2984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94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B05-B3C8-4977-B0B4-FAFC862A3F5F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722-E3F6-481A-A500-C9BFB2984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05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B05-B3C8-4977-B0B4-FAFC862A3F5F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722-E3F6-481A-A500-C9BFB2984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54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4" name="Google Shape;14;p17"/>
          <p:cNvGrpSpPr/>
          <p:nvPr/>
        </p:nvGrpSpPr>
        <p:grpSpPr>
          <a:xfrm>
            <a:off x="1" y="-9451"/>
            <a:ext cx="11548531" cy="6867450"/>
            <a:chOff x="0" y="-7088"/>
            <a:chExt cx="8661398" cy="5150588"/>
          </a:xfrm>
        </p:grpSpPr>
        <p:sp>
          <p:nvSpPr>
            <p:cNvPr id="15" name="Google Shape;15;p17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16;p1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17"/>
          <p:cNvGrpSpPr/>
          <p:nvPr/>
        </p:nvGrpSpPr>
        <p:grpSpPr>
          <a:xfrm rot="10800000" flipH="1">
            <a:off x="3" y="1454351"/>
            <a:ext cx="11796669" cy="3949300"/>
            <a:chOff x="-8178042" y="-4493254"/>
            <a:chExt cx="19483597" cy="6522736"/>
          </a:xfrm>
        </p:grpSpPr>
        <p:sp>
          <p:nvSpPr>
            <p:cNvPr id="18" name="Google Shape;18;p17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9" name="Google Shape;19;p17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0" name="Google Shape;20;p17"/>
          <p:cNvGrpSpPr/>
          <p:nvPr/>
        </p:nvGrpSpPr>
        <p:grpSpPr>
          <a:xfrm>
            <a:off x="4902983" y="5704465"/>
            <a:ext cx="7307771" cy="577328"/>
            <a:chOff x="5582265" y="4646738"/>
            <a:chExt cx="5480828" cy="432996"/>
          </a:xfrm>
        </p:grpSpPr>
        <p:sp>
          <p:nvSpPr>
            <p:cNvPr id="21" name="Google Shape;21;p17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22" name="Google Shape;22;p17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3" name="Google Shape;23;p17"/>
              <p:cNvSpPr/>
              <p:nvPr/>
            </p:nvSpPr>
            <p:spPr>
              <a:xfrm>
                <a:off x="-24158748" y="330081"/>
                <a:ext cx="28907999" cy="1699500"/>
              </a:xfrm>
              <a:prstGeom prst="rect">
                <a:avLst/>
              </a:prstGeom>
              <a:solidFill>
                <a:srgbClr val="238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24" name="Google Shape;24;p17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238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sp>
        <p:nvSpPr>
          <p:cNvPr id="25" name="Google Shape;25;p17"/>
          <p:cNvSpPr txBox="1">
            <a:spLocks noGrp="1"/>
          </p:cNvSpPr>
          <p:nvPr>
            <p:ph type="ctrTitle"/>
          </p:nvPr>
        </p:nvSpPr>
        <p:spPr>
          <a:xfrm>
            <a:off x="241139" y="1454235"/>
            <a:ext cx="11550573" cy="288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ubTitle" idx="1"/>
          </p:nvPr>
        </p:nvSpPr>
        <p:spPr>
          <a:xfrm>
            <a:off x="241139" y="4386079"/>
            <a:ext cx="8637823" cy="101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Noto Sans Symbols"/>
              <a:buNone/>
              <a:defRPr sz="2667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7" name="Google Shape;2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1139" y="-195"/>
            <a:ext cx="4840795" cy="1219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4360" y="6155455"/>
            <a:ext cx="2807260" cy="6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83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Normal">
  <p:cSld name="Content_Normal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18"/>
          <p:cNvGrpSpPr/>
          <p:nvPr/>
        </p:nvGrpSpPr>
        <p:grpSpPr>
          <a:xfrm rot="10800000" flipH="1">
            <a:off x="8" y="-5244"/>
            <a:ext cx="6730415" cy="809783"/>
            <a:chOff x="-2168138" y="330076"/>
            <a:chExt cx="8650663" cy="1211718"/>
          </a:xfrm>
        </p:grpSpPr>
        <p:sp>
          <p:nvSpPr>
            <p:cNvPr id="31" name="Google Shape;31;p18"/>
            <p:cNvSpPr/>
            <p:nvPr/>
          </p:nvSpPr>
          <p:spPr>
            <a:xfrm>
              <a:off x="-2168138" y="330082"/>
              <a:ext cx="6958200" cy="121170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2" name="Google Shape;32;p18"/>
            <p:cNvSpPr/>
            <p:nvPr/>
          </p:nvSpPr>
          <p:spPr>
            <a:xfrm>
              <a:off x="4783025" y="330076"/>
              <a:ext cx="1699500" cy="1211718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3" name="Google Shape;33;p18"/>
          <p:cNvGrpSpPr/>
          <p:nvPr/>
        </p:nvGrpSpPr>
        <p:grpSpPr>
          <a:xfrm rot="10800000" flipH="1">
            <a:off x="1" y="-5239"/>
            <a:ext cx="7039120" cy="660372"/>
            <a:chOff x="-9092084" y="330075"/>
            <a:chExt cx="15560570" cy="1699501"/>
          </a:xfrm>
        </p:grpSpPr>
        <p:sp>
          <p:nvSpPr>
            <p:cNvPr id="34" name="Google Shape;34;p18"/>
            <p:cNvSpPr/>
            <p:nvPr/>
          </p:nvSpPr>
          <p:spPr>
            <a:xfrm>
              <a:off x="-9092084" y="330076"/>
              <a:ext cx="13882200" cy="1699500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5" name="Google Shape;35;p18"/>
            <p:cNvSpPr/>
            <p:nvPr/>
          </p:nvSpPr>
          <p:spPr>
            <a:xfrm>
              <a:off x="4768986" y="330075"/>
              <a:ext cx="1699500" cy="1699501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6" name="Google Shape;36;p18"/>
          <p:cNvSpPr txBox="1"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733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37" name="Google Shape;37;p18"/>
          <p:cNvGrpSpPr/>
          <p:nvPr/>
        </p:nvGrpSpPr>
        <p:grpSpPr>
          <a:xfrm>
            <a:off x="9475270" y="6224888"/>
            <a:ext cx="2721116" cy="634145"/>
            <a:chOff x="9475270" y="6224888"/>
            <a:chExt cx="2721116" cy="634145"/>
          </a:xfrm>
        </p:grpSpPr>
        <p:sp>
          <p:nvSpPr>
            <p:cNvPr id="38" name="Google Shape;38;p18"/>
            <p:cNvSpPr/>
            <p:nvPr/>
          </p:nvSpPr>
          <p:spPr>
            <a:xfrm flipH="1">
              <a:off x="10366251" y="6224889"/>
              <a:ext cx="1830135" cy="63414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9" name="Google Shape;39;p18"/>
            <p:cNvSpPr/>
            <p:nvPr/>
          </p:nvSpPr>
          <p:spPr>
            <a:xfrm flipH="1">
              <a:off x="9475270" y="6224888"/>
              <a:ext cx="894617" cy="634145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0" name="Google Shape;40;p18"/>
          <p:cNvGrpSpPr/>
          <p:nvPr/>
        </p:nvGrpSpPr>
        <p:grpSpPr>
          <a:xfrm>
            <a:off x="9266417" y="6456905"/>
            <a:ext cx="2933151" cy="406084"/>
            <a:chOff x="9266417" y="6456905"/>
            <a:chExt cx="2933151" cy="406084"/>
          </a:xfrm>
        </p:grpSpPr>
        <p:sp>
          <p:nvSpPr>
            <p:cNvPr id="41" name="Google Shape;41;p18"/>
            <p:cNvSpPr/>
            <p:nvPr/>
          </p:nvSpPr>
          <p:spPr>
            <a:xfrm flipH="1">
              <a:off x="9663959" y="6456921"/>
              <a:ext cx="2535609" cy="406068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" name="Google Shape;42;p18"/>
            <p:cNvSpPr/>
            <p:nvPr/>
          </p:nvSpPr>
          <p:spPr>
            <a:xfrm flipH="1">
              <a:off x="9266417" y="6456905"/>
              <a:ext cx="406067" cy="406068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lvl="1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lvl="2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lvl="3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lvl="4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lvl="5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lvl="6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lvl="7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lvl="8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167217" y="804333"/>
            <a:ext cx="11633200" cy="542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40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12F"/>
              </a:buClr>
              <a:buSzPts val="2133"/>
              <a:buFont typeface="Noto Sans Symbols"/>
              <a:buChar char="▪"/>
              <a:defRPr sz="2133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5" name="Google Shape;45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47434" y="90879"/>
            <a:ext cx="2422016" cy="609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72484" y="103381"/>
            <a:ext cx="2375663" cy="584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428887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Us">
  <p:cSld name="ContactU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19"/>
          <p:cNvGrpSpPr/>
          <p:nvPr/>
        </p:nvGrpSpPr>
        <p:grpSpPr>
          <a:xfrm>
            <a:off x="-3563" y="-9451"/>
            <a:ext cx="11552092" cy="6886805"/>
            <a:chOff x="-3563" y="-9451"/>
            <a:chExt cx="11552092" cy="6886805"/>
          </a:xfrm>
        </p:grpSpPr>
        <p:sp>
          <p:nvSpPr>
            <p:cNvPr id="49" name="Google Shape;49;p19"/>
            <p:cNvSpPr/>
            <p:nvPr/>
          </p:nvSpPr>
          <p:spPr>
            <a:xfrm>
              <a:off x="-3563" y="-9451"/>
              <a:ext cx="4703563" cy="688680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0" name="Google Shape;50;p19"/>
            <p:cNvSpPr/>
            <p:nvPr/>
          </p:nvSpPr>
          <p:spPr>
            <a:xfrm rot="10800000" flipH="1">
              <a:off x="4690529" y="-9451"/>
              <a:ext cx="6858000" cy="6858000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1" name="Google Shape;51;p19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19"/>
          <p:cNvGrpSpPr/>
          <p:nvPr/>
        </p:nvGrpSpPr>
        <p:grpSpPr>
          <a:xfrm>
            <a:off x="-1" y="3899768"/>
            <a:ext cx="8785449" cy="2703024"/>
            <a:chOff x="-2" y="3899768"/>
            <a:chExt cx="8785449" cy="2703024"/>
          </a:xfrm>
        </p:grpSpPr>
        <p:sp>
          <p:nvSpPr>
            <p:cNvPr id="53" name="Google Shape;53;p19"/>
            <p:cNvSpPr/>
            <p:nvPr/>
          </p:nvSpPr>
          <p:spPr>
            <a:xfrm rot="10800000" flipH="1">
              <a:off x="-2" y="3899768"/>
              <a:ext cx="6085589" cy="2702966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4" name="Google Shape;54;p19"/>
            <p:cNvSpPr/>
            <p:nvPr/>
          </p:nvSpPr>
          <p:spPr>
            <a:xfrm rot="10800000" flipH="1">
              <a:off x="6082481" y="3899826"/>
              <a:ext cx="2702966" cy="2702966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19"/>
          <p:cNvGrpSpPr/>
          <p:nvPr/>
        </p:nvGrpSpPr>
        <p:grpSpPr>
          <a:xfrm flipH="1">
            <a:off x="9475267" y="6242102"/>
            <a:ext cx="2721116" cy="630413"/>
            <a:chOff x="1297957" y="330078"/>
            <a:chExt cx="5169293" cy="1197896"/>
          </a:xfrm>
        </p:grpSpPr>
        <p:sp>
          <p:nvSpPr>
            <p:cNvPr id="56" name="Google Shape;56;p19"/>
            <p:cNvSpPr/>
            <p:nvPr/>
          </p:nvSpPr>
          <p:spPr>
            <a:xfrm>
              <a:off x="1297957" y="330083"/>
              <a:ext cx="3476700" cy="119789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7" name="Google Shape;57;p19"/>
            <p:cNvSpPr/>
            <p:nvPr/>
          </p:nvSpPr>
          <p:spPr>
            <a:xfrm>
              <a:off x="4767749" y="330078"/>
              <a:ext cx="1699501" cy="1197896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58" name="Google Shape;58;p19"/>
          <p:cNvGrpSpPr/>
          <p:nvPr/>
        </p:nvGrpSpPr>
        <p:grpSpPr>
          <a:xfrm flipH="1">
            <a:off x="9266415" y="6459607"/>
            <a:ext cx="2933151" cy="406084"/>
            <a:chOff x="-5827153" y="330075"/>
            <a:chExt cx="12276019" cy="1699569"/>
          </a:xfrm>
        </p:grpSpPr>
        <p:sp>
          <p:nvSpPr>
            <p:cNvPr id="59" name="Google Shape;59;p19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61" name="Google Shape;61;p19"/>
          <p:cNvSpPr txBox="1">
            <a:spLocks noGrp="1"/>
          </p:cNvSpPr>
          <p:nvPr>
            <p:ph type="sldNum" idx="12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lvl="1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lvl="2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lvl="3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lvl="4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lvl="5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lvl="6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lvl="7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lvl="8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3216" y="4722052"/>
            <a:ext cx="256560" cy="2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9"/>
          <p:cNvSpPr/>
          <p:nvPr/>
        </p:nvSpPr>
        <p:spPr>
          <a:xfrm rot="-8100000">
            <a:off x="261401" y="4490239"/>
            <a:ext cx="720190" cy="720191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" name="Google Shape;64;p19"/>
          <p:cNvSpPr/>
          <p:nvPr/>
        </p:nvSpPr>
        <p:spPr>
          <a:xfrm>
            <a:off x="1105388" y="4563076"/>
            <a:ext cx="4853864" cy="54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No.01, 3rd cross Basappa Layout, Gavipuram Extension, Kempegowda Nagar, Bengaluru, Karnataka 560019</a:t>
            </a:r>
            <a:endParaRPr/>
          </a:p>
        </p:txBody>
      </p:sp>
      <p:pic>
        <p:nvPicPr>
          <p:cNvPr id="65" name="Google Shape;6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508" y="5871318"/>
            <a:ext cx="279908" cy="27990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9"/>
          <p:cNvSpPr/>
          <p:nvPr/>
        </p:nvSpPr>
        <p:spPr>
          <a:xfrm rot="-8100000">
            <a:off x="253368" y="5651177"/>
            <a:ext cx="720191" cy="720191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7" name="Google Shape;6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1169" y="5830869"/>
            <a:ext cx="365618" cy="36080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9"/>
          <p:cNvSpPr/>
          <p:nvPr/>
        </p:nvSpPr>
        <p:spPr>
          <a:xfrm rot="-8100000">
            <a:off x="3953882" y="5651177"/>
            <a:ext cx="720191" cy="720191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9" name="Google Shape;69;p19"/>
          <p:cNvGrpSpPr/>
          <p:nvPr/>
        </p:nvGrpSpPr>
        <p:grpSpPr>
          <a:xfrm>
            <a:off x="4884774" y="2415355"/>
            <a:ext cx="2422457" cy="2289327"/>
            <a:chOff x="3663578" y="1811515"/>
            <a:chExt cx="1816844" cy="1716995"/>
          </a:xfrm>
        </p:grpSpPr>
        <p:sp>
          <p:nvSpPr>
            <p:cNvPr id="70" name="Google Shape;70;p19"/>
            <p:cNvSpPr txBox="1"/>
            <p:nvPr/>
          </p:nvSpPr>
          <p:spPr>
            <a:xfrm>
              <a:off x="3663578" y="1811515"/>
              <a:ext cx="1816844" cy="5309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Contact Us</a:t>
              </a:r>
              <a:endParaRPr/>
            </a:p>
          </p:txBody>
        </p:sp>
        <p:grpSp>
          <p:nvGrpSpPr>
            <p:cNvPr id="71" name="Google Shape;71;p19"/>
            <p:cNvGrpSpPr/>
            <p:nvPr/>
          </p:nvGrpSpPr>
          <p:grpSpPr>
            <a:xfrm>
              <a:off x="3900966" y="2186442"/>
              <a:ext cx="1342068" cy="1342068"/>
              <a:chOff x="3900966" y="2186442"/>
              <a:chExt cx="1342068" cy="1342068"/>
            </a:xfrm>
          </p:grpSpPr>
          <p:sp>
            <p:nvSpPr>
              <p:cNvPr id="72" name="Google Shape;72;p19"/>
              <p:cNvSpPr/>
              <p:nvPr/>
            </p:nvSpPr>
            <p:spPr>
              <a:xfrm rot="8070752">
                <a:off x="4097490" y="2382966"/>
                <a:ext cx="949020" cy="949020"/>
              </a:xfrm>
              <a:prstGeom prst="teardrop">
                <a:avLst>
                  <a:gd name="adj" fmla="val 100000"/>
                </a:avLst>
              </a:prstGeom>
              <a:solidFill>
                <a:srgbClr val="2384AF"/>
              </a:solidFill>
              <a:ln w="5715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73" name="Google Shape;73;p19"/>
              <p:cNvSpPr/>
              <p:nvPr/>
            </p:nvSpPr>
            <p:spPr>
              <a:xfrm>
                <a:off x="4408634" y="2816251"/>
                <a:ext cx="330935" cy="231336"/>
              </a:xfrm>
              <a:prstGeom prst="wedgeEllipseCallout">
                <a:avLst>
                  <a:gd name="adj1" fmla="val -37264"/>
                  <a:gd name="adj2" fmla="val 55542"/>
                </a:avLst>
              </a:prstGeom>
              <a:noFill/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sp>
        <p:nvSpPr>
          <p:cNvPr id="74" name="Google Shape;74;p19"/>
          <p:cNvSpPr/>
          <p:nvPr/>
        </p:nvSpPr>
        <p:spPr>
          <a:xfrm>
            <a:off x="1026920" y="5626455"/>
            <a:ext cx="2710095" cy="769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 b="1" u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sagar.g@testyantra.com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 b="1" u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gurupreetham.c@testyantra.com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 b="1" u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praveen.d@testyantra.com</a:t>
            </a:r>
            <a:endParaRPr sz="1467"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" name="Google Shape;75;p19"/>
          <p:cNvSpPr/>
          <p:nvPr/>
        </p:nvSpPr>
        <p:spPr>
          <a:xfrm>
            <a:off x="4718863" y="5855709"/>
            <a:ext cx="2740572" cy="3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www.testyantra.com</a:t>
            </a:r>
            <a:endParaRPr/>
          </a:p>
        </p:txBody>
      </p:sp>
      <p:pic>
        <p:nvPicPr>
          <p:cNvPr id="76" name="Google Shape;76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1139" y="-195"/>
            <a:ext cx="4840795" cy="1219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40876" y="5500471"/>
            <a:ext cx="2807260" cy="6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02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B05-B3C8-4977-B0B4-FAFC862A3F5F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722-E3F6-481A-A500-C9BFB2984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01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B05-B3C8-4977-B0B4-FAFC862A3F5F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722-E3F6-481A-A500-C9BFB2984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20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B05-B3C8-4977-B0B4-FAFC862A3F5F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722-E3F6-481A-A500-C9BFB2984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52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B05-B3C8-4977-B0B4-FAFC862A3F5F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722-E3F6-481A-A500-C9BFB2984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9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B05-B3C8-4977-B0B4-FAFC862A3F5F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722-E3F6-481A-A500-C9BFB2984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61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B05-B3C8-4977-B0B4-FAFC862A3F5F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722-E3F6-481A-A500-C9BFB2984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5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B05-B3C8-4977-B0B4-FAFC862A3F5F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722-E3F6-481A-A500-C9BFB2984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87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B05-B3C8-4977-B0B4-FAFC862A3F5F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722-E3F6-481A-A500-C9BFB2984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41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ABB05-B3C8-4977-B0B4-FAFC862A3F5F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6F722-E3F6-481A-A500-C9BFB2984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80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1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1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3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241139" y="1454235"/>
            <a:ext cx="11550573" cy="288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8000" dirty="0"/>
              <a:t>MongoDB Installation Guide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sldNum" idx="4294967295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54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 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217" y="804333"/>
            <a:ext cx="11633200" cy="405035"/>
          </a:xfrm>
        </p:spPr>
        <p:txBody>
          <a:bodyPr/>
          <a:lstStyle/>
          <a:p>
            <a:pPr marL="93155" indent="0">
              <a:buNone/>
            </a:pPr>
            <a:r>
              <a:rPr lang="en-US" dirty="0"/>
              <a:t>Uncheck the Install MongoDB Compass option and click next.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523" y="1401528"/>
            <a:ext cx="7993625" cy="5050891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2219633" y="5294672"/>
            <a:ext cx="575187" cy="6784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1459497" y="64578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10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72228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 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217" y="804333"/>
            <a:ext cx="11633200" cy="449280"/>
          </a:xfrm>
        </p:spPr>
        <p:txBody>
          <a:bodyPr/>
          <a:lstStyle/>
          <a:p>
            <a:pPr marL="93155" indent="0">
              <a:buNone/>
            </a:pPr>
            <a:r>
              <a:rPr lang="en-US" dirty="0"/>
              <a:t>Click on install in the next step.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491" y="1531206"/>
            <a:ext cx="7536425" cy="4854845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7322573" y="48595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1416583" y="64578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11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9523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 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217" y="804333"/>
            <a:ext cx="11633200" cy="412409"/>
          </a:xfrm>
        </p:spPr>
        <p:txBody>
          <a:bodyPr/>
          <a:lstStyle/>
          <a:p>
            <a:pPr marL="93155" indent="0">
              <a:buNone/>
            </a:pPr>
            <a:r>
              <a:rPr lang="en-US" dirty="0"/>
              <a:t>Finish the wizard once installed.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48" y="1349476"/>
            <a:ext cx="7477433" cy="51103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56065" y="64578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12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98692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>
            <a:spLocks noGrp="1"/>
          </p:cNvSpPr>
          <p:nvPr>
            <p:ph type="sldNum" idx="12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2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4000"/>
              <a:t>Step 1 :</a:t>
            </a:r>
            <a:endParaRPr/>
          </a:p>
        </p:txBody>
      </p:sp>
      <p:sp>
        <p:nvSpPr>
          <p:cNvPr id="109" name="Google Shape;109;p2"/>
          <p:cNvSpPr txBox="1">
            <a:spLocks noGrp="1"/>
          </p:cNvSpPr>
          <p:nvPr>
            <p:ph type="sldNum" idx="12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0" y="788400"/>
            <a:ext cx="12192000" cy="60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5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endParaRPr sz="2300" b="1" dirty="0">
              <a:solidFill>
                <a:srgbClr val="1C405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015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endParaRPr sz="2300" b="1" dirty="0">
              <a:solidFill>
                <a:srgbClr val="1C405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015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endParaRPr sz="2300" b="1" dirty="0">
              <a:solidFill>
                <a:srgbClr val="1C405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09570" lvl="0" indent="-5079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12F"/>
              </a:buClr>
              <a:buSzPts val="2300"/>
              <a:buChar char="▪"/>
            </a:pPr>
            <a:r>
              <a:rPr lang="en-US" sz="2300" b="1" dirty="0">
                <a:solidFill>
                  <a:srgbClr val="1C405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Open browser and type the link given below in address bar </a:t>
            </a:r>
            <a:endParaRPr sz="2300" b="1" dirty="0">
              <a:solidFill>
                <a:srgbClr val="1C405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015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endParaRPr sz="2300" b="1" dirty="0">
              <a:solidFill>
                <a:srgbClr val="1C405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015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>
              <a:solidFill>
                <a:srgbClr val="1C405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015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	    </a:t>
            </a:r>
            <a:endParaRPr sz="2500" dirty="0">
              <a:solidFill>
                <a:srgbClr val="2B608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5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endParaRPr sz="2300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015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sz="2300" dirty="0"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  <a:endParaRPr sz="2300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4349930" y="1595735"/>
            <a:ext cx="303058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530125" y="2519073"/>
            <a:ext cx="9897300" cy="694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</a:rPr>
              <a:t>    </a:t>
            </a:r>
            <a:r>
              <a:rPr lang="en-US" sz="2700" dirty="0">
                <a:solidFill>
                  <a:schemeClr val="dk1"/>
                </a:solidFill>
              </a:rPr>
              <a:t>    https://www.mongodb.com/1</a:t>
            </a:r>
            <a:endParaRPr sz="2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2989279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4000"/>
              <a:t>Step 2 :</a:t>
            </a:r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sldNum" idx="12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body" idx="1"/>
          </p:nvPr>
        </p:nvSpPr>
        <p:spPr>
          <a:xfrm>
            <a:off x="0" y="718650"/>
            <a:ext cx="121920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5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500" dirty="0"/>
              <a:t>Select the software and then click on </a:t>
            </a:r>
            <a:r>
              <a:rPr lang="en-US" sz="2500" u="sng" dirty="0"/>
              <a:t>Community Server</a:t>
            </a:r>
            <a:r>
              <a:rPr lang="en-US" sz="2500" dirty="0"/>
              <a:t>.</a:t>
            </a:r>
            <a:endParaRPr sz="2100" dirty="0"/>
          </a:p>
          <a:p>
            <a:pPr marL="1015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600" dirty="0"/>
          </a:p>
          <a:p>
            <a:pPr marL="1015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3"/>
              <a:buNone/>
            </a:pPr>
            <a:endParaRPr dirty="0"/>
          </a:p>
          <a:p>
            <a:pPr marL="1015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3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2990"/>
            <a:ext cx="12192000" cy="5268590"/>
          </a:xfrm>
          <a:prstGeom prst="rect">
            <a:avLst/>
          </a:prstGeom>
        </p:spPr>
      </p:pic>
      <p:sp>
        <p:nvSpPr>
          <p:cNvPr id="4" name="Left Arrow 3"/>
          <p:cNvSpPr/>
          <p:nvPr/>
        </p:nvSpPr>
        <p:spPr>
          <a:xfrm>
            <a:off x="5375787" y="2064774"/>
            <a:ext cx="943897" cy="3982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853346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Step 3 :</a:t>
            </a:r>
            <a:endParaRPr/>
          </a:p>
        </p:txBody>
      </p:sp>
      <p:sp>
        <p:nvSpPr>
          <p:cNvPr id="126" name="Google Shape;126;p4"/>
          <p:cNvSpPr txBox="1">
            <a:spLocks noGrp="1"/>
          </p:cNvSpPr>
          <p:nvPr>
            <p:ph type="sldNum" idx="12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body" idx="1"/>
          </p:nvPr>
        </p:nvSpPr>
        <p:spPr>
          <a:xfrm>
            <a:off x="167225" y="763799"/>
            <a:ext cx="116331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5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500" dirty="0"/>
              <a:t>Select the platform, package as </a:t>
            </a:r>
            <a:r>
              <a:rPr lang="en-US" sz="2500" dirty="0" err="1"/>
              <a:t>msi</a:t>
            </a:r>
            <a:r>
              <a:rPr lang="en-US" sz="2500" dirty="0"/>
              <a:t> and click on download.</a:t>
            </a:r>
            <a:endParaRPr sz="2500" dirty="0"/>
          </a:p>
          <a:p>
            <a:pPr marL="1015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179599"/>
            <a:ext cx="12191997" cy="528198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8148484" y="4350774"/>
            <a:ext cx="966020" cy="464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61006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" y="678427"/>
            <a:ext cx="11800414" cy="560438"/>
          </a:xfrm>
        </p:spPr>
        <p:txBody>
          <a:bodyPr/>
          <a:lstStyle/>
          <a:p>
            <a:pPr marL="93155" lvl="0" indent="0">
              <a:buNone/>
            </a:pPr>
            <a:r>
              <a:rPr lang="en-US" sz="2400" dirty="0"/>
              <a:t>After selecting suitable fields , downloading will start</a:t>
            </a:r>
          </a:p>
          <a:p>
            <a:pPr marL="93155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184613"/>
            <a:ext cx="12191997" cy="5289929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634181" y="5198807"/>
            <a:ext cx="612058" cy="7595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1498731" y="64886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5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249373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Step 5 :</a:t>
            </a:r>
            <a:endParaRPr dirty="0"/>
          </a:p>
        </p:txBody>
      </p:sp>
      <p:sp>
        <p:nvSpPr>
          <p:cNvPr id="134" name="Google Shape;134;p5"/>
          <p:cNvSpPr txBox="1">
            <a:spLocks noGrp="1"/>
          </p:cNvSpPr>
          <p:nvPr>
            <p:ph type="sldNum" idx="12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1"/>
          </p:nvPr>
        </p:nvSpPr>
        <p:spPr>
          <a:xfrm>
            <a:off x="167225" y="804332"/>
            <a:ext cx="116331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5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500" dirty="0"/>
              <a:t>Once downloaded, click on the setup file and click next.</a:t>
            </a:r>
            <a:endParaRPr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3613"/>
            <a:ext cx="12192000" cy="5207966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>
            <a:off x="6946490" y="5147187"/>
            <a:ext cx="427703" cy="5235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453747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217" y="804333"/>
            <a:ext cx="11633200" cy="441906"/>
          </a:xfrm>
        </p:spPr>
        <p:txBody>
          <a:bodyPr/>
          <a:lstStyle/>
          <a:p>
            <a:pPr marL="93155" indent="0">
              <a:buNone/>
            </a:pPr>
            <a:r>
              <a:rPr lang="en-US" dirty="0"/>
              <a:t>On clicking next accept the terms and proceed.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19" y="1334729"/>
            <a:ext cx="7506929" cy="5125065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2485104" y="5626509"/>
            <a:ext cx="353961" cy="6341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1135033" y="6459794"/>
            <a:ext cx="582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7</a:t>
            </a:r>
            <a:endParaRPr lang="en-IN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183683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 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217" y="804333"/>
            <a:ext cx="11633200" cy="515648"/>
          </a:xfrm>
        </p:spPr>
        <p:txBody>
          <a:bodyPr/>
          <a:lstStyle/>
          <a:p>
            <a:pPr marL="93155" indent="0">
              <a:buNone/>
            </a:pPr>
            <a:r>
              <a:rPr lang="en-US" dirty="0"/>
              <a:t>Choose the setup type as </a:t>
            </a:r>
            <a:r>
              <a:rPr lang="en-US" u="sng" dirty="0"/>
              <a:t>Complete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981" y="1408472"/>
            <a:ext cx="7241458" cy="5014452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4874341" y="2757949"/>
            <a:ext cx="663678" cy="4498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1423957" y="6488668"/>
            <a:ext cx="37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8</a:t>
            </a:r>
            <a:endParaRPr lang="en-IN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92549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217" y="804333"/>
            <a:ext cx="11633200" cy="412409"/>
          </a:xfrm>
        </p:spPr>
        <p:txBody>
          <a:bodyPr/>
          <a:lstStyle/>
          <a:p>
            <a:pPr marL="93155" indent="0">
              <a:buNone/>
            </a:pPr>
            <a:r>
              <a:rPr lang="en-US" dirty="0"/>
              <a:t>On clicking complete let all the settings be default, click on next.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884" y="1327355"/>
            <a:ext cx="7484806" cy="5058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85907" y="64578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9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74629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</TotalTime>
  <Words>161</Words>
  <Application>Microsoft Office PowerPoint</Application>
  <PresentationFormat>Widescreen</PresentationFormat>
  <Paragraphs>47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MongoDB Installation Guide</vt:lpstr>
      <vt:lpstr>Step 1 :</vt:lpstr>
      <vt:lpstr>Step 2 :</vt:lpstr>
      <vt:lpstr>Step 3 :</vt:lpstr>
      <vt:lpstr>Step 4 :</vt:lpstr>
      <vt:lpstr>Step 5 :</vt:lpstr>
      <vt:lpstr>Step 6 :</vt:lpstr>
      <vt:lpstr>Step 7 :</vt:lpstr>
      <vt:lpstr>Step 8 :</vt:lpstr>
      <vt:lpstr>Step 9 :</vt:lpstr>
      <vt:lpstr>Step 10 :</vt:lpstr>
      <vt:lpstr>Step 11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Installation Guide</dc:title>
  <dc:creator>Gangadhar Beleri</dc:creator>
  <cp:lastModifiedBy>Unknown User</cp:lastModifiedBy>
  <cp:revision>25</cp:revision>
  <dcterms:created xsi:type="dcterms:W3CDTF">2021-05-21T11:15:43Z</dcterms:created>
  <dcterms:modified xsi:type="dcterms:W3CDTF">2021-11-27T11:39:27Z</dcterms:modified>
</cp:coreProperties>
</file>