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05" autoAdjust="0"/>
  </p:normalViewPr>
  <p:slideViewPr>
    <p:cSldViewPr snapToGrid="0" snapToObjects="1">
      <p:cViewPr varScale="1">
        <p:scale>
          <a:sx n="64" d="100"/>
          <a:sy n="64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Anti-pattern: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u="sng" dirty="0" err="1" smtClean="0"/>
              <a:t>Microservice</a:t>
            </a:r>
            <a:r>
              <a:rPr lang="en-US" u="sng" baseline="0" dirty="0" smtClean="0"/>
              <a:t> </a:t>
            </a:r>
            <a:r>
              <a:rPr lang="en-US" u="sng" dirty="0" smtClean="0"/>
              <a:t>Pattern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Service: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EmployeeRepository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SOA, the services are large with multiple modules sharing a database. Most of the time, a change to the service requires redeployment of the whole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Microservice</a:t>
            </a:r>
            <a:r>
              <a:rPr lang="en-US" baseline="0" dirty="0" smtClean="0"/>
              <a:t> 12 factor principals already </a:t>
            </a:r>
            <a:r>
              <a:rPr lang="en-US" baseline="0" dirty="0" err="1" smtClean="0"/>
              <a:t>acheived</a:t>
            </a:r>
            <a:r>
              <a:rPr lang="en-US" baseline="0" dirty="0" smtClean="0"/>
              <a:t> – version control, dependency isolation, externalized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(partial), coordinated stateless processes, concurrency (partial), logs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Cloud Native – separately deployable (and releasable) components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Complexity Trade-offs – 1) Stateless coordination between services relies primarily on REST integration only and may require logical/app transactional management, 2) “Carry On” cloud deployment strategy introduces infrastructure redundancy and </a:t>
            </a:r>
            <a:r>
              <a:rPr lang="en-US" i="1" baseline="0" dirty="0" smtClean="0"/>
              <a:t>may </a:t>
            </a:r>
            <a:r>
              <a:rPr lang="en-US" i="0" baseline="0" dirty="0" smtClean="0"/>
              <a:t>require an “eventually consistent” approach to data persistence.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Takeaways from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Srini</a:t>
            </a:r>
            <a:r>
              <a:rPr lang="en-US" dirty="0" smtClean="0"/>
              <a:t> </a:t>
            </a:r>
            <a:r>
              <a:rPr lang="en-US" dirty="0" err="1" smtClean="0"/>
              <a:t>Karlekar</a:t>
            </a:r>
            <a:r>
              <a:rPr lang="en-US" dirty="0" smtClean="0"/>
              <a:t>,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82" y="1435571"/>
            <a:ext cx="6859210" cy="54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277"/>
            <a:ext cx="9144000" cy="46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LDNG has already contains some foundational aspects of </a:t>
            </a:r>
            <a:r>
              <a:rPr lang="en-US" dirty="0" err="1" smtClean="0"/>
              <a:t>microservice</a:t>
            </a:r>
            <a:r>
              <a:rPr lang="en-US" dirty="0" smtClean="0"/>
              <a:t> and cloud native architectures.  </a:t>
            </a:r>
            <a:endParaRPr lang="en-US" dirty="0" smtClean="0"/>
          </a:p>
          <a:p>
            <a:r>
              <a:rPr lang="en-US" dirty="0" err="1" smtClean="0"/>
              <a:t>Microservices</a:t>
            </a:r>
            <a:r>
              <a:rPr lang="en-US" dirty="0" smtClean="0"/>
              <a:t> Learning </a:t>
            </a:r>
            <a:endParaRPr lang="en-US" dirty="0" smtClean="0"/>
          </a:p>
          <a:p>
            <a:pPr lvl="1"/>
            <a:r>
              <a:rPr lang="en-US" dirty="0" smtClean="0"/>
              <a:t>Does not infer/imply functional/domain sizing (forget “micro”)</a:t>
            </a:r>
            <a:endParaRPr lang="en-US" dirty="0" smtClean="0"/>
          </a:p>
          <a:p>
            <a:pPr lvl="1"/>
            <a:r>
              <a:rPr lang="en-US" dirty="0" smtClean="0"/>
              <a:t>Applications and cloud providers should adhere to the 12 factor methodology</a:t>
            </a:r>
            <a:endParaRPr lang="en-US" dirty="0" smtClean="0"/>
          </a:p>
          <a:p>
            <a:pPr lvl="1"/>
            <a:r>
              <a:rPr lang="en-US" dirty="0" smtClean="0"/>
              <a:t>Not a “silver bullet” … complexity trade-offs</a:t>
            </a:r>
            <a:endParaRPr lang="en-US" dirty="0" smtClean="0"/>
          </a:p>
          <a:p>
            <a:r>
              <a:rPr lang="en-US" dirty="0" smtClean="0"/>
              <a:t>Cloud provider sophistication is evolving rapidly and is mature enough to facilitate “new adopters” </a:t>
            </a:r>
            <a:r>
              <a:rPr lang="en-US" dirty="0" smtClean="0"/>
              <a:t>more easily</a:t>
            </a:r>
            <a:endParaRPr lang="en-US" dirty="0" smtClean="0"/>
          </a:p>
          <a:p>
            <a:r>
              <a:rPr lang="en-US" dirty="0" smtClean="0"/>
              <a:t>Spring Boot is a mature framework to facilitate the creation of applications and/or services that incorporates industry leading components, libraries, and databases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1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ArchConf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ArchConf</a:t>
            </a:r>
            <a:r>
              <a:rPr lang="en-US" dirty="0"/>
              <a:t> is an educational event for software architects, technical leaders, and senior developers.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ArchConf</a:t>
            </a:r>
            <a:r>
              <a:rPr lang="en-US" dirty="0" smtClean="0"/>
              <a:t> 2015 event included full-day workshops on </a:t>
            </a:r>
          </a:p>
          <a:p>
            <a:pPr lvl="1"/>
            <a:r>
              <a:rPr lang="en-US" dirty="0" smtClean="0"/>
              <a:t>Cloud-Native App Architecture</a:t>
            </a:r>
          </a:p>
          <a:p>
            <a:pPr lvl="1"/>
            <a:r>
              <a:rPr lang="en-US" dirty="0" smtClean="0"/>
              <a:t>Modularity, Microservices and Modern Architectural Paradigms</a:t>
            </a:r>
          </a:p>
          <a:p>
            <a:pPr lvl="1"/>
            <a:r>
              <a:rPr lang="en-US" dirty="0" smtClean="0"/>
              <a:t>Agile Design</a:t>
            </a:r>
          </a:p>
          <a:p>
            <a:r>
              <a:rPr lang="en-US" dirty="0" smtClean="0"/>
              <a:t>Featured expert speakers included Martin Fowler, Rebecca Parsons, Neal Ford, Mark Richards, Matt Stine &amp;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Sponsored by Pivotal, </a:t>
            </a:r>
            <a:r>
              <a:rPr lang="en-US" dirty="0" err="1" smtClean="0"/>
              <a:t>Thoughtworks</a:t>
            </a:r>
            <a:r>
              <a:rPr lang="en-US" dirty="0" smtClean="0"/>
              <a:t> and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at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Design · Scalable Systems · Microservices · Evolutionary Architecture · Distributed Systems · Continuous Delivery · Service-Based Architecture · Design Principles · Soft Skills · Web Application Security · Enterprise Messaging · Data Architecture · Architecture Patterns · Cloud Architectures · Measuring and Profiling · Modular Java</a:t>
            </a:r>
          </a:p>
        </p:txBody>
      </p:sp>
    </p:spTree>
    <p:extLst>
      <p:ext uri="{BB962C8B-B14F-4D97-AF65-F5344CB8AC3E}">
        <p14:creationId xmlns:p14="http://schemas.microsoft.com/office/powerpoint/2010/main" val="4571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4690"/>
            <a:ext cx="8502952" cy="45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autonomous service that can be deployed independently.</a:t>
            </a:r>
          </a:p>
          <a:p>
            <a:r>
              <a:rPr lang="en-US" dirty="0" smtClean="0"/>
              <a:t>Has a single business responsibility.</a:t>
            </a:r>
          </a:p>
          <a:p>
            <a:r>
              <a:rPr lang="en-US" dirty="0" smtClean="0"/>
              <a:t>Small such that it favors rewrite over maintenance.</a:t>
            </a:r>
          </a:p>
          <a:p>
            <a:r>
              <a:rPr lang="en-US" dirty="0" smtClean="0"/>
              <a:t>Self-contained and interacts through Web-based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Resilience – Bulkheads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165006"/>
            <a:ext cx="7728857" cy="4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Cloud-native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Cloud-native Applications are applications composed of micro-services that can deployed in private or public cloud, are infrastructure-agnostic and elastic in nature.</a:t>
            </a:r>
          </a:p>
          <a:p>
            <a:pPr marL="0" indent="0">
              <a:buNone/>
            </a:pPr>
            <a:r>
              <a:rPr lang="en-US" dirty="0" smtClean="0"/>
              <a:t>Cloud-native Applications provide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 marL="0" indent="0">
              <a:buNone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Twelve-factor App refers to a single deployable unit that focuses on speed, </a:t>
            </a:r>
            <a:r>
              <a:rPr lang="en-US" dirty="0"/>
              <a:t>safety </a:t>
            </a:r>
            <a:r>
              <a:rPr lang="en-US" dirty="0" smtClean="0"/>
              <a:t>and </a:t>
            </a:r>
            <a:r>
              <a:rPr lang="en-US" dirty="0"/>
              <a:t>scale by emphasizing declarative configuration, stateless/shared-nothing processes that horizontally scale, and an overall loose coupling to the deployment environment.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Cloud application </a:t>
            </a:r>
            <a:r>
              <a:rPr lang="en-US" dirty="0"/>
              <a:t>platforms like Cloud Foundry, </a:t>
            </a:r>
            <a:r>
              <a:rPr lang="en-US" dirty="0" err="1"/>
              <a:t>Heroku</a:t>
            </a:r>
            <a:r>
              <a:rPr lang="en-US" dirty="0"/>
              <a:t>, and Amazon Elastic Beanstalk are optimized for deploying twelve-factor apps.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186</TotalTime>
  <Words>642</Words>
  <Application>Microsoft Office PowerPoint</Application>
  <PresentationFormat>On-screen Show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</vt:lpstr>
      <vt:lpstr>Genesis</vt:lpstr>
      <vt:lpstr>Takeaways from ArchConf 2015</vt:lpstr>
      <vt:lpstr>What is ArchConf?</vt:lpstr>
      <vt:lpstr>Topics at ArchConf 2015</vt:lpstr>
      <vt:lpstr>Microservices Overview</vt:lpstr>
      <vt:lpstr>Microservices Concepts</vt:lpstr>
      <vt:lpstr>Microservices Benefits</vt:lpstr>
      <vt:lpstr>Service-oriented Architecture</vt:lpstr>
      <vt:lpstr>Cloud-native Applications</vt:lpstr>
      <vt:lpstr>Twelve-factor App</vt:lpstr>
      <vt:lpstr>Current LDNG Architecture</vt:lpstr>
      <vt:lpstr>LDNG as Microservices</vt:lpstr>
      <vt:lpstr>Takeaways</vt:lpstr>
    </vt:vector>
  </TitlesOfParts>
  <Company>Srini Karlekar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Nestor, Scott x</cp:lastModifiedBy>
  <cp:revision>18</cp:revision>
  <dcterms:created xsi:type="dcterms:W3CDTF">2016-01-04T23:31:29Z</dcterms:created>
  <dcterms:modified xsi:type="dcterms:W3CDTF">2016-01-05T19:38:23Z</dcterms:modified>
</cp:coreProperties>
</file>