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7" r:id="rId3"/>
    <p:sldId id="288" r:id="rId4"/>
    <p:sldId id="279" r:id="rId5"/>
    <p:sldId id="280" r:id="rId6"/>
    <p:sldId id="281" r:id="rId7"/>
    <p:sldId id="287" r:id="rId8"/>
    <p:sldId id="282" r:id="rId9"/>
    <p:sldId id="289" r:id="rId10"/>
    <p:sldId id="291" r:id="rId11"/>
    <p:sldId id="290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26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00B4B0"/>
    <a:srgbClr val="66FF99"/>
    <a:srgbClr val="CCFF99"/>
    <a:srgbClr val="66FFFF"/>
    <a:srgbClr val="FFFFCC"/>
    <a:srgbClr val="009999"/>
    <a:srgbClr val="33CCCC"/>
    <a:srgbClr val="00CC99"/>
    <a:srgbClr val="001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87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E4AEEF-7453-4E94-A7E5-9129469C1BF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71A63D-684E-460F-BA34-FAC4B6060AFA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1</a:t>
          </a:r>
        </a:p>
      </dgm:t>
    </dgm:pt>
    <dgm:pt modelId="{399D252D-DA47-4C67-9300-26B193C134D0}" type="parTrans" cxnId="{77411AB1-E340-4A7A-B5EB-866C85DCF89A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17CA6F81-46CF-41DC-A6DA-F1E1364CF9B9}" type="sibTrans" cxnId="{77411AB1-E340-4A7A-B5EB-866C85DCF89A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177F5026-B6F3-48C4-A4B4-02EB22464B55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2A</a:t>
          </a:r>
        </a:p>
      </dgm:t>
    </dgm:pt>
    <dgm:pt modelId="{95539058-10E6-4C46-B0FE-0E836D98A136}" type="parTrans" cxnId="{5A1EEA9C-CE40-41DE-B6E1-00E31DB66B17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22547DD4-8CE6-434F-A950-C621BD18CBEE}" type="sibTrans" cxnId="{5A1EEA9C-CE40-41DE-B6E1-00E31DB66B17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1A6DA3C8-08A6-4903-A608-986AC77DD8B9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2B</a:t>
          </a:r>
        </a:p>
      </dgm:t>
    </dgm:pt>
    <dgm:pt modelId="{855ED00F-D107-466D-9078-5E05DCFF1B1E}" type="parTrans" cxnId="{BFD82BD1-8521-442B-BF78-4A6B1E12C6CA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B5E81BD9-ED41-4EE7-BF76-484EC3D7C8AB}" type="sibTrans" cxnId="{BFD82BD1-8521-442B-BF78-4A6B1E12C6CA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F03800A0-84B3-491B-9984-2F670FFF79C2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2C</a:t>
          </a:r>
        </a:p>
      </dgm:t>
    </dgm:pt>
    <dgm:pt modelId="{8F069333-2D20-43FF-B352-A62294E29F39}" type="parTrans" cxnId="{2E67AE36-8A8D-4513-9600-70D949B8BD4B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022F9DA7-74FC-40BF-84C9-07B9B844CDB4}" type="sibTrans" cxnId="{2E67AE36-8A8D-4513-9600-70D949B8BD4B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AA619EC6-B845-4644-B14D-B9F3C7048425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3A1</a:t>
          </a:r>
        </a:p>
      </dgm:t>
    </dgm:pt>
    <dgm:pt modelId="{BA39BBAF-0CD8-4A46-BE67-49D2BEC36A86}" type="parTrans" cxnId="{AC76325B-A1B9-4582-B471-325B5A63E2C1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F8B07EE0-C518-433A-BD46-0491C1779AFD}" type="sibTrans" cxnId="{AC76325B-A1B9-4582-B471-325B5A63E2C1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698474E0-8BB8-4EEE-AF74-83D845D3AF90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3A2</a:t>
          </a:r>
        </a:p>
      </dgm:t>
    </dgm:pt>
    <dgm:pt modelId="{72F4D551-A652-4479-8A71-BC0FDD8E9395}" type="parTrans" cxnId="{86FE7669-378C-48CA-88B4-755DF0B92834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55F70F04-4D9D-4554-A1A4-ACF797B0A49F}" type="sibTrans" cxnId="{86FE7669-378C-48CA-88B4-755DF0B92834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6C619821-785C-404C-9159-44E5B9C30C74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3B1</a:t>
          </a:r>
        </a:p>
      </dgm:t>
    </dgm:pt>
    <dgm:pt modelId="{9ACECCFC-5E4B-4E55-99CF-8980BEF1232B}" type="parTrans" cxnId="{FFEAB07A-41DF-4CB1-9C70-4C8A3418266B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5643B6F0-A2C6-449A-A557-323A9D9CAB3D}" type="sibTrans" cxnId="{FFEAB07A-41DF-4CB1-9C70-4C8A3418266B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6A1A008E-C97C-419D-B640-8668E1A51432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3C1</a:t>
          </a:r>
        </a:p>
      </dgm:t>
    </dgm:pt>
    <dgm:pt modelId="{90AC4EAC-27A2-442A-BF40-6D104F2841B4}" type="parTrans" cxnId="{F96B63BC-4376-44A2-B3C8-636475283B70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5013CBFC-A8E7-4AC9-A4E4-AD3BDA4A8D7E}" type="sibTrans" cxnId="{F96B63BC-4376-44A2-B3C8-636475283B70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D7D27161-B075-432F-8616-636E82EA6E89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3B2</a:t>
          </a:r>
        </a:p>
      </dgm:t>
    </dgm:pt>
    <dgm:pt modelId="{6A2146A9-1F9E-49FD-943A-0E03CABD2288}" type="parTrans" cxnId="{4DB72185-9354-4222-B9A3-92350F24187A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5C8B55F2-FAC5-47CD-93ED-5F9DDFD74763}" type="sibTrans" cxnId="{4DB72185-9354-4222-B9A3-92350F24187A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C5FEB391-3A16-4AB2-8B61-55F313DB7220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4C1</a:t>
          </a:r>
        </a:p>
      </dgm:t>
    </dgm:pt>
    <dgm:pt modelId="{F63C9474-E5EB-4EF5-8796-663F58B7753F}" type="parTrans" cxnId="{6DC7191B-E9D5-4427-9C2F-B045045736BB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A26683A7-A24F-4B0E-9BC9-A10237FC7EEF}" type="sibTrans" cxnId="{6DC7191B-E9D5-4427-9C2F-B045045736BB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1110CABE-5D4D-4246-9DA1-F8F320EB4128}">
      <dgm:prSet phldrT="[Text]"/>
      <dgm:spPr/>
      <dgm:t>
        <a:bodyPr/>
        <a:lstStyle/>
        <a:p>
          <a:r>
            <a:rPr lang="en-US" dirty="0">
              <a:solidFill>
                <a:srgbClr val="006666"/>
              </a:solidFill>
            </a:rPr>
            <a:t>Level 4C2</a:t>
          </a:r>
        </a:p>
      </dgm:t>
    </dgm:pt>
    <dgm:pt modelId="{2241F6C8-B176-4724-B236-D847587EB081}" type="parTrans" cxnId="{46491276-3366-4570-82BC-8CBDD4EF4818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5929D1B6-43AA-4C13-BC15-E9122C9A29D5}" type="sibTrans" cxnId="{46491276-3366-4570-82BC-8CBDD4EF4818}">
      <dgm:prSet/>
      <dgm:spPr/>
      <dgm:t>
        <a:bodyPr/>
        <a:lstStyle/>
        <a:p>
          <a:endParaRPr lang="en-US">
            <a:solidFill>
              <a:srgbClr val="006666"/>
            </a:solidFill>
          </a:endParaRPr>
        </a:p>
      </dgm:t>
    </dgm:pt>
    <dgm:pt modelId="{80E5FA8E-E6D8-417B-9178-BA67A15DAB60}" type="pres">
      <dgm:prSet presAssocID="{75E4AEEF-7453-4E94-A7E5-9129469C1B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40C199-BF42-43A5-B9CF-15AEBD0D32D1}" type="pres">
      <dgm:prSet presAssocID="{7B71A63D-684E-460F-BA34-FAC4B6060AFA}" presName="hierRoot1" presStyleCnt="0"/>
      <dgm:spPr/>
    </dgm:pt>
    <dgm:pt modelId="{B94B1081-79F1-41CF-AC70-74B0D23CC8B3}" type="pres">
      <dgm:prSet presAssocID="{7B71A63D-684E-460F-BA34-FAC4B6060AFA}" presName="composite" presStyleCnt="0"/>
      <dgm:spPr/>
    </dgm:pt>
    <dgm:pt modelId="{224D4B7D-BC5B-4D41-8724-AE097BDF238B}" type="pres">
      <dgm:prSet presAssocID="{7B71A63D-684E-460F-BA34-FAC4B6060AFA}" presName="background" presStyleLbl="node0" presStyleIdx="0" presStyleCnt="1"/>
      <dgm:spPr>
        <a:solidFill>
          <a:srgbClr val="009999"/>
        </a:solidFill>
      </dgm:spPr>
    </dgm:pt>
    <dgm:pt modelId="{80B1E1F9-EE5B-45EB-81A1-5BC8844FE6B2}" type="pres">
      <dgm:prSet presAssocID="{7B71A63D-684E-460F-BA34-FAC4B6060AFA}" presName="text" presStyleLbl="fgAcc0" presStyleIdx="0" presStyleCnt="1">
        <dgm:presLayoutVars>
          <dgm:chPref val="3"/>
        </dgm:presLayoutVars>
      </dgm:prSet>
      <dgm:spPr/>
    </dgm:pt>
    <dgm:pt modelId="{4524DA13-7D3F-4246-AD04-7E2FE7643BD1}" type="pres">
      <dgm:prSet presAssocID="{7B71A63D-684E-460F-BA34-FAC4B6060AFA}" presName="hierChild2" presStyleCnt="0"/>
      <dgm:spPr/>
    </dgm:pt>
    <dgm:pt modelId="{A5C245EB-BA44-4CDF-A130-A9CA70AE0CCB}" type="pres">
      <dgm:prSet presAssocID="{95539058-10E6-4C46-B0FE-0E836D98A136}" presName="Name10" presStyleLbl="parChTrans1D2" presStyleIdx="0" presStyleCnt="3"/>
      <dgm:spPr/>
    </dgm:pt>
    <dgm:pt modelId="{ACB7789B-EF9A-4BB5-9E85-EB588CE11F53}" type="pres">
      <dgm:prSet presAssocID="{177F5026-B6F3-48C4-A4B4-02EB22464B55}" presName="hierRoot2" presStyleCnt="0"/>
      <dgm:spPr/>
    </dgm:pt>
    <dgm:pt modelId="{0185E57E-60BF-48A4-A6E9-941CF3FB2B01}" type="pres">
      <dgm:prSet presAssocID="{177F5026-B6F3-48C4-A4B4-02EB22464B55}" presName="composite2" presStyleCnt="0"/>
      <dgm:spPr/>
    </dgm:pt>
    <dgm:pt modelId="{EBBD261F-7B08-4C9C-8BDB-1299A5CB3B59}" type="pres">
      <dgm:prSet presAssocID="{177F5026-B6F3-48C4-A4B4-02EB22464B55}" presName="background2" presStyleLbl="node2" presStyleIdx="0" presStyleCnt="3"/>
      <dgm:spPr>
        <a:solidFill>
          <a:srgbClr val="009999"/>
        </a:solidFill>
      </dgm:spPr>
    </dgm:pt>
    <dgm:pt modelId="{BA21BA5E-8E51-4C4C-A6D0-7C67E821C67C}" type="pres">
      <dgm:prSet presAssocID="{177F5026-B6F3-48C4-A4B4-02EB22464B55}" presName="text2" presStyleLbl="fgAcc2" presStyleIdx="0" presStyleCnt="3">
        <dgm:presLayoutVars>
          <dgm:chPref val="3"/>
        </dgm:presLayoutVars>
      </dgm:prSet>
      <dgm:spPr/>
    </dgm:pt>
    <dgm:pt modelId="{1B76BB25-0F5A-4CD9-A5BF-B71A67E5A795}" type="pres">
      <dgm:prSet presAssocID="{177F5026-B6F3-48C4-A4B4-02EB22464B55}" presName="hierChild3" presStyleCnt="0"/>
      <dgm:spPr/>
    </dgm:pt>
    <dgm:pt modelId="{EDD8D7EE-E473-4409-90E8-205B87415107}" type="pres">
      <dgm:prSet presAssocID="{BA39BBAF-0CD8-4A46-BE67-49D2BEC36A86}" presName="Name17" presStyleLbl="parChTrans1D3" presStyleIdx="0" presStyleCnt="5"/>
      <dgm:spPr/>
    </dgm:pt>
    <dgm:pt modelId="{720D64FF-B78E-40B1-9515-6650D847CD1D}" type="pres">
      <dgm:prSet presAssocID="{AA619EC6-B845-4644-B14D-B9F3C7048425}" presName="hierRoot3" presStyleCnt="0"/>
      <dgm:spPr/>
    </dgm:pt>
    <dgm:pt modelId="{9A90AD4D-4FEE-418A-BF7D-501A202BB949}" type="pres">
      <dgm:prSet presAssocID="{AA619EC6-B845-4644-B14D-B9F3C7048425}" presName="composite3" presStyleCnt="0"/>
      <dgm:spPr/>
    </dgm:pt>
    <dgm:pt modelId="{A47CAA34-6EAE-4985-822C-3577F7BBE257}" type="pres">
      <dgm:prSet presAssocID="{AA619EC6-B845-4644-B14D-B9F3C7048425}" presName="background3" presStyleLbl="node3" presStyleIdx="0" presStyleCnt="5"/>
      <dgm:spPr>
        <a:solidFill>
          <a:srgbClr val="009999"/>
        </a:solidFill>
      </dgm:spPr>
    </dgm:pt>
    <dgm:pt modelId="{A9C41278-32B7-49CF-86BF-AB4849D3A1DB}" type="pres">
      <dgm:prSet presAssocID="{AA619EC6-B845-4644-B14D-B9F3C7048425}" presName="text3" presStyleLbl="fgAcc3" presStyleIdx="0" presStyleCnt="5">
        <dgm:presLayoutVars>
          <dgm:chPref val="3"/>
        </dgm:presLayoutVars>
      </dgm:prSet>
      <dgm:spPr/>
    </dgm:pt>
    <dgm:pt modelId="{9AE11CB1-6DC1-49A4-9537-11AC010E2815}" type="pres">
      <dgm:prSet presAssocID="{AA619EC6-B845-4644-B14D-B9F3C7048425}" presName="hierChild4" presStyleCnt="0"/>
      <dgm:spPr/>
    </dgm:pt>
    <dgm:pt modelId="{65F14827-A194-4D0F-9BF7-E319A8E59F4F}" type="pres">
      <dgm:prSet presAssocID="{72F4D551-A652-4479-8A71-BC0FDD8E9395}" presName="Name17" presStyleLbl="parChTrans1D3" presStyleIdx="1" presStyleCnt="5"/>
      <dgm:spPr/>
    </dgm:pt>
    <dgm:pt modelId="{41EAC8A2-C7A6-4CCD-98D7-694B4008A1A2}" type="pres">
      <dgm:prSet presAssocID="{698474E0-8BB8-4EEE-AF74-83D845D3AF90}" presName="hierRoot3" presStyleCnt="0"/>
      <dgm:spPr/>
    </dgm:pt>
    <dgm:pt modelId="{A6F79956-75A3-492C-9D57-90E9BF133015}" type="pres">
      <dgm:prSet presAssocID="{698474E0-8BB8-4EEE-AF74-83D845D3AF90}" presName="composite3" presStyleCnt="0"/>
      <dgm:spPr/>
    </dgm:pt>
    <dgm:pt modelId="{DF3E16E9-9E46-4F5D-B565-E5CABFF2E546}" type="pres">
      <dgm:prSet presAssocID="{698474E0-8BB8-4EEE-AF74-83D845D3AF90}" presName="background3" presStyleLbl="node3" presStyleIdx="1" presStyleCnt="5"/>
      <dgm:spPr>
        <a:solidFill>
          <a:srgbClr val="009999"/>
        </a:solidFill>
      </dgm:spPr>
    </dgm:pt>
    <dgm:pt modelId="{91A26182-DED8-4D67-96B3-A7A4B1110CC4}" type="pres">
      <dgm:prSet presAssocID="{698474E0-8BB8-4EEE-AF74-83D845D3AF90}" presName="text3" presStyleLbl="fgAcc3" presStyleIdx="1" presStyleCnt="5">
        <dgm:presLayoutVars>
          <dgm:chPref val="3"/>
        </dgm:presLayoutVars>
      </dgm:prSet>
      <dgm:spPr/>
    </dgm:pt>
    <dgm:pt modelId="{57E6D370-36CC-4890-8A2B-FDC1FCE5D609}" type="pres">
      <dgm:prSet presAssocID="{698474E0-8BB8-4EEE-AF74-83D845D3AF90}" presName="hierChild4" presStyleCnt="0"/>
      <dgm:spPr/>
    </dgm:pt>
    <dgm:pt modelId="{6ADF685D-79F9-4BB0-96C6-FB0C8A6F26D5}" type="pres">
      <dgm:prSet presAssocID="{855ED00F-D107-466D-9078-5E05DCFF1B1E}" presName="Name10" presStyleLbl="parChTrans1D2" presStyleIdx="1" presStyleCnt="3"/>
      <dgm:spPr/>
    </dgm:pt>
    <dgm:pt modelId="{AF4C7E35-212D-4F50-87A1-B9B6FAA4E762}" type="pres">
      <dgm:prSet presAssocID="{1A6DA3C8-08A6-4903-A608-986AC77DD8B9}" presName="hierRoot2" presStyleCnt="0"/>
      <dgm:spPr/>
    </dgm:pt>
    <dgm:pt modelId="{E213BC02-E1DA-49A7-AF4A-9FB2F39877AD}" type="pres">
      <dgm:prSet presAssocID="{1A6DA3C8-08A6-4903-A608-986AC77DD8B9}" presName="composite2" presStyleCnt="0"/>
      <dgm:spPr/>
    </dgm:pt>
    <dgm:pt modelId="{A36D4114-DCF9-4989-B962-475397834501}" type="pres">
      <dgm:prSet presAssocID="{1A6DA3C8-08A6-4903-A608-986AC77DD8B9}" presName="background2" presStyleLbl="node2" presStyleIdx="1" presStyleCnt="3"/>
      <dgm:spPr>
        <a:solidFill>
          <a:srgbClr val="009999"/>
        </a:solidFill>
      </dgm:spPr>
    </dgm:pt>
    <dgm:pt modelId="{603ADF76-46E1-47BD-9F66-5A627379589A}" type="pres">
      <dgm:prSet presAssocID="{1A6DA3C8-08A6-4903-A608-986AC77DD8B9}" presName="text2" presStyleLbl="fgAcc2" presStyleIdx="1" presStyleCnt="3">
        <dgm:presLayoutVars>
          <dgm:chPref val="3"/>
        </dgm:presLayoutVars>
      </dgm:prSet>
      <dgm:spPr/>
    </dgm:pt>
    <dgm:pt modelId="{BCEA3AC0-B4F7-4DC7-9785-ABDA8C8F79F5}" type="pres">
      <dgm:prSet presAssocID="{1A6DA3C8-08A6-4903-A608-986AC77DD8B9}" presName="hierChild3" presStyleCnt="0"/>
      <dgm:spPr/>
    </dgm:pt>
    <dgm:pt modelId="{2DD7D7BB-3DB6-48D8-B49A-FB6C5DFFBD2F}" type="pres">
      <dgm:prSet presAssocID="{9ACECCFC-5E4B-4E55-99CF-8980BEF1232B}" presName="Name17" presStyleLbl="parChTrans1D3" presStyleIdx="2" presStyleCnt="5"/>
      <dgm:spPr/>
    </dgm:pt>
    <dgm:pt modelId="{8FF6655A-A48C-40EE-AAD7-467A235C84C0}" type="pres">
      <dgm:prSet presAssocID="{6C619821-785C-404C-9159-44E5B9C30C74}" presName="hierRoot3" presStyleCnt="0"/>
      <dgm:spPr/>
    </dgm:pt>
    <dgm:pt modelId="{C77BB20A-237F-4F3D-A0FF-CA5DBA8F9566}" type="pres">
      <dgm:prSet presAssocID="{6C619821-785C-404C-9159-44E5B9C30C74}" presName="composite3" presStyleCnt="0"/>
      <dgm:spPr/>
    </dgm:pt>
    <dgm:pt modelId="{908AE328-FDEF-4C01-AC7E-8116CDE59B69}" type="pres">
      <dgm:prSet presAssocID="{6C619821-785C-404C-9159-44E5B9C30C74}" presName="background3" presStyleLbl="node3" presStyleIdx="2" presStyleCnt="5"/>
      <dgm:spPr>
        <a:solidFill>
          <a:srgbClr val="009999"/>
        </a:solidFill>
      </dgm:spPr>
    </dgm:pt>
    <dgm:pt modelId="{2CE0482C-F1DC-4AC9-836E-452C413424A3}" type="pres">
      <dgm:prSet presAssocID="{6C619821-785C-404C-9159-44E5B9C30C74}" presName="text3" presStyleLbl="fgAcc3" presStyleIdx="2" presStyleCnt="5">
        <dgm:presLayoutVars>
          <dgm:chPref val="3"/>
        </dgm:presLayoutVars>
      </dgm:prSet>
      <dgm:spPr/>
    </dgm:pt>
    <dgm:pt modelId="{7D6867A8-76A8-4342-83DC-53BBC501C311}" type="pres">
      <dgm:prSet presAssocID="{6C619821-785C-404C-9159-44E5B9C30C74}" presName="hierChild4" presStyleCnt="0"/>
      <dgm:spPr/>
    </dgm:pt>
    <dgm:pt modelId="{6109BDB0-7B7B-4296-8891-6454B4BB0774}" type="pres">
      <dgm:prSet presAssocID="{6A2146A9-1F9E-49FD-943A-0E03CABD2288}" presName="Name17" presStyleLbl="parChTrans1D3" presStyleIdx="3" presStyleCnt="5"/>
      <dgm:spPr/>
    </dgm:pt>
    <dgm:pt modelId="{06B57E50-5230-427C-B05A-BD70DFFCEA68}" type="pres">
      <dgm:prSet presAssocID="{D7D27161-B075-432F-8616-636E82EA6E89}" presName="hierRoot3" presStyleCnt="0"/>
      <dgm:spPr/>
    </dgm:pt>
    <dgm:pt modelId="{E7067F1F-A515-43BE-AD6C-9BF75F355C87}" type="pres">
      <dgm:prSet presAssocID="{D7D27161-B075-432F-8616-636E82EA6E89}" presName="composite3" presStyleCnt="0"/>
      <dgm:spPr/>
    </dgm:pt>
    <dgm:pt modelId="{4E596900-36E4-42D3-9643-1A8F2BD976EC}" type="pres">
      <dgm:prSet presAssocID="{D7D27161-B075-432F-8616-636E82EA6E89}" presName="background3" presStyleLbl="node3" presStyleIdx="3" presStyleCnt="5"/>
      <dgm:spPr>
        <a:solidFill>
          <a:srgbClr val="009999"/>
        </a:solidFill>
      </dgm:spPr>
    </dgm:pt>
    <dgm:pt modelId="{5C4DAE5D-DDE1-4361-997E-691689A7BDAF}" type="pres">
      <dgm:prSet presAssocID="{D7D27161-B075-432F-8616-636E82EA6E89}" presName="text3" presStyleLbl="fgAcc3" presStyleIdx="3" presStyleCnt="5">
        <dgm:presLayoutVars>
          <dgm:chPref val="3"/>
        </dgm:presLayoutVars>
      </dgm:prSet>
      <dgm:spPr/>
    </dgm:pt>
    <dgm:pt modelId="{72CDE28B-C84F-4F27-9986-5086A3169D93}" type="pres">
      <dgm:prSet presAssocID="{D7D27161-B075-432F-8616-636E82EA6E89}" presName="hierChild4" presStyleCnt="0"/>
      <dgm:spPr/>
    </dgm:pt>
    <dgm:pt modelId="{B707927E-59E0-4C1F-B01B-F3BC85BE2924}" type="pres">
      <dgm:prSet presAssocID="{8F069333-2D20-43FF-B352-A62294E29F39}" presName="Name10" presStyleLbl="parChTrans1D2" presStyleIdx="2" presStyleCnt="3"/>
      <dgm:spPr/>
    </dgm:pt>
    <dgm:pt modelId="{8173D2E7-B1CA-4E56-A4C9-5D4EC3A41520}" type="pres">
      <dgm:prSet presAssocID="{F03800A0-84B3-491B-9984-2F670FFF79C2}" presName="hierRoot2" presStyleCnt="0"/>
      <dgm:spPr/>
    </dgm:pt>
    <dgm:pt modelId="{9A0B463F-8B57-4794-AB5D-2290A31A77C5}" type="pres">
      <dgm:prSet presAssocID="{F03800A0-84B3-491B-9984-2F670FFF79C2}" presName="composite2" presStyleCnt="0"/>
      <dgm:spPr/>
    </dgm:pt>
    <dgm:pt modelId="{FBAD9C5B-9871-45DC-86A2-751D5DAFE807}" type="pres">
      <dgm:prSet presAssocID="{F03800A0-84B3-491B-9984-2F670FFF79C2}" presName="background2" presStyleLbl="node2" presStyleIdx="2" presStyleCnt="3"/>
      <dgm:spPr>
        <a:solidFill>
          <a:srgbClr val="009999"/>
        </a:solidFill>
      </dgm:spPr>
    </dgm:pt>
    <dgm:pt modelId="{64D9407D-827A-420E-9648-CE77FB412CC5}" type="pres">
      <dgm:prSet presAssocID="{F03800A0-84B3-491B-9984-2F670FFF79C2}" presName="text2" presStyleLbl="fgAcc2" presStyleIdx="2" presStyleCnt="3">
        <dgm:presLayoutVars>
          <dgm:chPref val="3"/>
        </dgm:presLayoutVars>
      </dgm:prSet>
      <dgm:spPr/>
    </dgm:pt>
    <dgm:pt modelId="{48016D9E-DAFB-4420-9809-19C5802EA359}" type="pres">
      <dgm:prSet presAssocID="{F03800A0-84B3-491B-9984-2F670FFF79C2}" presName="hierChild3" presStyleCnt="0"/>
      <dgm:spPr/>
    </dgm:pt>
    <dgm:pt modelId="{F8584EF3-3EB2-4F36-A80F-A3E5097A76D4}" type="pres">
      <dgm:prSet presAssocID="{90AC4EAC-27A2-442A-BF40-6D104F2841B4}" presName="Name17" presStyleLbl="parChTrans1D3" presStyleIdx="4" presStyleCnt="5"/>
      <dgm:spPr/>
    </dgm:pt>
    <dgm:pt modelId="{1B240CE3-C08E-4E35-AA6A-E4BEC5CB67A9}" type="pres">
      <dgm:prSet presAssocID="{6A1A008E-C97C-419D-B640-8668E1A51432}" presName="hierRoot3" presStyleCnt="0"/>
      <dgm:spPr/>
    </dgm:pt>
    <dgm:pt modelId="{C8BA80B9-9FE7-42C3-9BB6-89D3DBB6F717}" type="pres">
      <dgm:prSet presAssocID="{6A1A008E-C97C-419D-B640-8668E1A51432}" presName="composite3" presStyleCnt="0"/>
      <dgm:spPr/>
    </dgm:pt>
    <dgm:pt modelId="{6AD59B8E-CEF4-4A9E-9321-9AC342084DB6}" type="pres">
      <dgm:prSet presAssocID="{6A1A008E-C97C-419D-B640-8668E1A51432}" presName="background3" presStyleLbl="node3" presStyleIdx="4" presStyleCnt="5"/>
      <dgm:spPr>
        <a:solidFill>
          <a:srgbClr val="009999"/>
        </a:solidFill>
      </dgm:spPr>
    </dgm:pt>
    <dgm:pt modelId="{F8FF0E36-9E4E-4250-AC0D-C4C582F5D751}" type="pres">
      <dgm:prSet presAssocID="{6A1A008E-C97C-419D-B640-8668E1A51432}" presName="text3" presStyleLbl="fgAcc3" presStyleIdx="4" presStyleCnt="5">
        <dgm:presLayoutVars>
          <dgm:chPref val="3"/>
        </dgm:presLayoutVars>
      </dgm:prSet>
      <dgm:spPr/>
    </dgm:pt>
    <dgm:pt modelId="{70FFD1F6-F20C-466A-AEB3-06849AC7BC69}" type="pres">
      <dgm:prSet presAssocID="{6A1A008E-C97C-419D-B640-8668E1A51432}" presName="hierChild4" presStyleCnt="0"/>
      <dgm:spPr/>
    </dgm:pt>
    <dgm:pt modelId="{FED382DB-617F-4567-B186-7980A29B4186}" type="pres">
      <dgm:prSet presAssocID="{F63C9474-E5EB-4EF5-8796-663F58B7753F}" presName="Name23" presStyleLbl="parChTrans1D4" presStyleIdx="0" presStyleCnt="2"/>
      <dgm:spPr/>
    </dgm:pt>
    <dgm:pt modelId="{890D8400-385C-48C3-838B-CEBB90483281}" type="pres">
      <dgm:prSet presAssocID="{C5FEB391-3A16-4AB2-8B61-55F313DB7220}" presName="hierRoot4" presStyleCnt="0"/>
      <dgm:spPr/>
    </dgm:pt>
    <dgm:pt modelId="{501DDFF4-6912-410A-BE1C-C3DC2910C2DB}" type="pres">
      <dgm:prSet presAssocID="{C5FEB391-3A16-4AB2-8B61-55F313DB7220}" presName="composite4" presStyleCnt="0"/>
      <dgm:spPr/>
    </dgm:pt>
    <dgm:pt modelId="{7F682D0D-089D-4B0B-87F6-CE637EA55BCB}" type="pres">
      <dgm:prSet presAssocID="{C5FEB391-3A16-4AB2-8B61-55F313DB7220}" presName="background4" presStyleLbl="node4" presStyleIdx="0" presStyleCnt="2"/>
      <dgm:spPr>
        <a:solidFill>
          <a:srgbClr val="009999"/>
        </a:solidFill>
      </dgm:spPr>
    </dgm:pt>
    <dgm:pt modelId="{38925B27-077D-4B17-B65C-90D10502850E}" type="pres">
      <dgm:prSet presAssocID="{C5FEB391-3A16-4AB2-8B61-55F313DB7220}" presName="text4" presStyleLbl="fgAcc4" presStyleIdx="0" presStyleCnt="2">
        <dgm:presLayoutVars>
          <dgm:chPref val="3"/>
        </dgm:presLayoutVars>
      </dgm:prSet>
      <dgm:spPr/>
    </dgm:pt>
    <dgm:pt modelId="{54C3EB3C-B132-42EF-9C60-35EE7F35A7FE}" type="pres">
      <dgm:prSet presAssocID="{C5FEB391-3A16-4AB2-8B61-55F313DB7220}" presName="hierChild5" presStyleCnt="0"/>
      <dgm:spPr/>
    </dgm:pt>
    <dgm:pt modelId="{BCD3D39D-A746-4FA4-8F55-6BB650679B30}" type="pres">
      <dgm:prSet presAssocID="{2241F6C8-B176-4724-B236-D847587EB081}" presName="Name23" presStyleLbl="parChTrans1D4" presStyleIdx="1" presStyleCnt="2"/>
      <dgm:spPr/>
    </dgm:pt>
    <dgm:pt modelId="{ABC4610B-B276-4A63-8B97-E87FACEBA0B6}" type="pres">
      <dgm:prSet presAssocID="{1110CABE-5D4D-4246-9DA1-F8F320EB4128}" presName="hierRoot4" presStyleCnt="0"/>
      <dgm:spPr/>
    </dgm:pt>
    <dgm:pt modelId="{362F8699-19C1-4798-851E-6CB08C1A9EAC}" type="pres">
      <dgm:prSet presAssocID="{1110CABE-5D4D-4246-9DA1-F8F320EB4128}" presName="composite4" presStyleCnt="0"/>
      <dgm:spPr/>
    </dgm:pt>
    <dgm:pt modelId="{15579DFE-B180-450E-892A-F9BA928A75BC}" type="pres">
      <dgm:prSet presAssocID="{1110CABE-5D4D-4246-9DA1-F8F320EB4128}" presName="background4" presStyleLbl="node4" presStyleIdx="1" presStyleCnt="2"/>
      <dgm:spPr>
        <a:solidFill>
          <a:srgbClr val="009999"/>
        </a:solidFill>
      </dgm:spPr>
    </dgm:pt>
    <dgm:pt modelId="{0BC5E737-4A78-4E81-AA48-64AEFCB6D44D}" type="pres">
      <dgm:prSet presAssocID="{1110CABE-5D4D-4246-9DA1-F8F320EB4128}" presName="text4" presStyleLbl="fgAcc4" presStyleIdx="1" presStyleCnt="2">
        <dgm:presLayoutVars>
          <dgm:chPref val="3"/>
        </dgm:presLayoutVars>
      </dgm:prSet>
      <dgm:spPr/>
    </dgm:pt>
    <dgm:pt modelId="{5B0C8522-821B-470B-AD35-7C814543AF75}" type="pres">
      <dgm:prSet presAssocID="{1110CABE-5D4D-4246-9DA1-F8F320EB4128}" presName="hierChild5" presStyleCnt="0"/>
      <dgm:spPr/>
    </dgm:pt>
  </dgm:ptLst>
  <dgm:cxnLst>
    <dgm:cxn modelId="{4A43F212-0119-4C68-B8B2-7A4F31247267}" type="presOf" srcId="{95539058-10E6-4C46-B0FE-0E836D98A136}" destId="{A5C245EB-BA44-4CDF-A130-A9CA70AE0CCB}" srcOrd="0" destOrd="0" presId="urn:microsoft.com/office/officeart/2005/8/layout/hierarchy1"/>
    <dgm:cxn modelId="{760D7613-7C98-4C60-856E-B780430C7C90}" type="presOf" srcId="{1A6DA3C8-08A6-4903-A608-986AC77DD8B9}" destId="{603ADF76-46E1-47BD-9F66-5A627379589A}" srcOrd="0" destOrd="0" presId="urn:microsoft.com/office/officeart/2005/8/layout/hierarchy1"/>
    <dgm:cxn modelId="{3D40AD16-007A-4AAD-94D6-F9ED498533A9}" type="presOf" srcId="{72F4D551-A652-4479-8A71-BC0FDD8E9395}" destId="{65F14827-A194-4D0F-9BF7-E319A8E59F4F}" srcOrd="0" destOrd="0" presId="urn:microsoft.com/office/officeart/2005/8/layout/hierarchy1"/>
    <dgm:cxn modelId="{6DC7191B-E9D5-4427-9C2F-B045045736BB}" srcId="{6A1A008E-C97C-419D-B640-8668E1A51432}" destId="{C5FEB391-3A16-4AB2-8B61-55F313DB7220}" srcOrd="0" destOrd="0" parTransId="{F63C9474-E5EB-4EF5-8796-663F58B7753F}" sibTransId="{A26683A7-A24F-4B0E-9BC9-A10237FC7EEF}"/>
    <dgm:cxn modelId="{E4B97125-DB68-4319-AB5D-46B318B1A7E0}" type="presOf" srcId="{9ACECCFC-5E4B-4E55-99CF-8980BEF1232B}" destId="{2DD7D7BB-3DB6-48D8-B49A-FB6C5DFFBD2F}" srcOrd="0" destOrd="0" presId="urn:microsoft.com/office/officeart/2005/8/layout/hierarchy1"/>
    <dgm:cxn modelId="{4923002D-ECB0-43ED-922A-68F13A203BC1}" type="presOf" srcId="{D7D27161-B075-432F-8616-636E82EA6E89}" destId="{5C4DAE5D-DDE1-4361-997E-691689A7BDAF}" srcOrd="0" destOrd="0" presId="urn:microsoft.com/office/officeart/2005/8/layout/hierarchy1"/>
    <dgm:cxn modelId="{D39F0F2F-13F7-4776-9189-E3998BCD3A66}" type="presOf" srcId="{2241F6C8-B176-4724-B236-D847587EB081}" destId="{BCD3D39D-A746-4FA4-8F55-6BB650679B30}" srcOrd="0" destOrd="0" presId="urn:microsoft.com/office/officeart/2005/8/layout/hierarchy1"/>
    <dgm:cxn modelId="{2E67AE36-8A8D-4513-9600-70D949B8BD4B}" srcId="{7B71A63D-684E-460F-BA34-FAC4B6060AFA}" destId="{F03800A0-84B3-491B-9984-2F670FFF79C2}" srcOrd="2" destOrd="0" parTransId="{8F069333-2D20-43FF-B352-A62294E29F39}" sibTransId="{022F9DA7-74FC-40BF-84C9-07B9B844CDB4}"/>
    <dgm:cxn modelId="{9FA71637-CB95-40EE-A274-74395CAC82C8}" type="presOf" srcId="{6C619821-785C-404C-9159-44E5B9C30C74}" destId="{2CE0482C-F1DC-4AC9-836E-452C413424A3}" srcOrd="0" destOrd="0" presId="urn:microsoft.com/office/officeart/2005/8/layout/hierarchy1"/>
    <dgm:cxn modelId="{AC76325B-A1B9-4582-B471-325B5A63E2C1}" srcId="{177F5026-B6F3-48C4-A4B4-02EB22464B55}" destId="{AA619EC6-B845-4644-B14D-B9F3C7048425}" srcOrd="0" destOrd="0" parTransId="{BA39BBAF-0CD8-4A46-BE67-49D2BEC36A86}" sibTransId="{F8B07EE0-C518-433A-BD46-0491C1779AFD}"/>
    <dgm:cxn modelId="{550A8343-F464-4048-A4A6-944DB61375E1}" type="presOf" srcId="{8F069333-2D20-43FF-B352-A62294E29F39}" destId="{B707927E-59E0-4C1F-B01B-F3BC85BE2924}" srcOrd="0" destOrd="0" presId="urn:microsoft.com/office/officeart/2005/8/layout/hierarchy1"/>
    <dgm:cxn modelId="{86FE7669-378C-48CA-88B4-755DF0B92834}" srcId="{177F5026-B6F3-48C4-A4B4-02EB22464B55}" destId="{698474E0-8BB8-4EEE-AF74-83D845D3AF90}" srcOrd="1" destOrd="0" parTransId="{72F4D551-A652-4479-8A71-BC0FDD8E9395}" sibTransId="{55F70F04-4D9D-4554-A1A4-ACF797B0A49F}"/>
    <dgm:cxn modelId="{D6AFAD69-65B3-4844-8728-4077463AF94A}" type="presOf" srcId="{F63C9474-E5EB-4EF5-8796-663F58B7753F}" destId="{FED382DB-617F-4567-B186-7980A29B4186}" srcOrd="0" destOrd="0" presId="urn:microsoft.com/office/officeart/2005/8/layout/hierarchy1"/>
    <dgm:cxn modelId="{19EC964B-1278-43A7-B519-3851374C8E39}" type="presOf" srcId="{AA619EC6-B845-4644-B14D-B9F3C7048425}" destId="{A9C41278-32B7-49CF-86BF-AB4849D3A1DB}" srcOrd="0" destOrd="0" presId="urn:microsoft.com/office/officeart/2005/8/layout/hierarchy1"/>
    <dgm:cxn modelId="{71EDE36B-04A2-4AFC-A1A5-89275D39AD9F}" type="presOf" srcId="{177F5026-B6F3-48C4-A4B4-02EB22464B55}" destId="{BA21BA5E-8E51-4C4C-A6D0-7C67E821C67C}" srcOrd="0" destOrd="0" presId="urn:microsoft.com/office/officeart/2005/8/layout/hierarchy1"/>
    <dgm:cxn modelId="{C27D734C-5317-44BE-A389-D258F38B5F5D}" type="presOf" srcId="{7B71A63D-684E-460F-BA34-FAC4B6060AFA}" destId="{80B1E1F9-EE5B-45EB-81A1-5BC8844FE6B2}" srcOrd="0" destOrd="0" presId="urn:microsoft.com/office/officeart/2005/8/layout/hierarchy1"/>
    <dgm:cxn modelId="{3CCED76D-C8D7-4485-BAFF-3E7DD7AC220D}" type="presOf" srcId="{1110CABE-5D4D-4246-9DA1-F8F320EB4128}" destId="{0BC5E737-4A78-4E81-AA48-64AEFCB6D44D}" srcOrd="0" destOrd="0" presId="urn:microsoft.com/office/officeart/2005/8/layout/hierarchy1"/>
    <dgm:cxn modelId="{46491276-3366-4570-82BC-8CBDD4EF4818}" srcId="{6A1A008E-C97C-419D-B640-8668E1A51432}" destId="{1110CABE-5D4D-4246-9DA1-F8F320EB4128}" srcOrd="1" destOrd="0" parTransId="{2241F6C8-B176-4724-B236-D847587EB081}" sibTransId="{5929D1B6-43AA-4C13-BC15-E9122C9A29D5}"/>
    <dgm:cxn modelId="{FFEAB07A-41DF-4CB1-9C70-4C8A3418266B}" srcId="{1A6DA3C8-08A6-4903-A608-986AC77DD8B9}" destId="{6C619821-785C-404C-9159-44E5B9C30C74}" srcOrd="0" destOrd="0" parTransId="{9ACECCFC-5E4B-4E55-99CF-8980BEF1232B}" sibTransId="{5643B6F0-A2C6-449A-A557-323A9D9CAB3D}"/>
    <dgm:cxn modelId="{4DB72185-9354-4222-B9A3-92350F24187A}" srcId="{1A6DA3C8-08A6-4903-A608-986AC77DD8B9}" destId="{D7D27161-B075-432F-8616-636E82EA6E89}" srcOrd="1" destOrd="0" parTransId="{6A2146A9-1F9E-49FD-943A-0E03CABD2288}" sibTransId="{5C8B55F2-FAC5-47CD-93ED-5F9DDFD74763}"/>
    <dgm:cxn modelId="{AC19958E-B868-40EB-AFD1-549F231DB97F}" type="presOf" srcId="{F03800A0-84B3-491B-9984-2F670FFF79C2}" destId="{64D9407D-827A-420E-9648-CE77FB412CC5}" srcOrd="0" destOrd="0" presId="urn:microsoft.com/office/officeart/2005/8/layout/hierarchy1"/>
    <dgm:cxn modelId="{39869291-EA03-44AC-90E9-96A3AFC59A88}" type="presOf" srcId="{6A2146A9-1F9E-49FD-943A-0E03CABD2288}" destId="{6109BDB0-7B7B-4296-8891-6454B4BB0774}" srcOrd="0" destOrd="0" presId="urn:microsoft.com/office/officeart/2005/8/layout/hierarchy1"/>
    <dgm:cxn modelId="{5A1EEA9C-CE40-41DE-B6E1-00E31DB66B17}" srcId="{7B71A63D-684E-460F-BA34-FAC4B6060AFA}" destId="{177F5026-B6F3-48C4-A4B4-02EB22464B55}" srcOrd="0" destOrd="0" parTransId="{95539058-10E6-4C46-B0FE-0E836D98A136}" sibTransId="{22547DD4-8CE6-434F-A950-C621BD18CBEE}"/>
    <dgm:cxn modelId="{77411AB1-E340-4A7A-B5EB-866C85DCF89A}" srcId="{75E4AEEF-7453-4E94-A7E5-9129469C1BF9}" destId="{7B71A63D-684E-460F-BA34-FAC4B6060AFA}" srcOrd="0" destOrd="0" parTransId="{399D252D-DA47-4C67-9300-26B193C134D0}" sibTransId="{17CA6F81-46CF-41DC-A6DA-F1E1364CF9B9}"/>
    <dgm:cxn modelId="{5E448CB2-D07F-40D3-976B-77918B9FB759}" type="presOf" srcId="{BA39BBAF-0CD8-4A46-BE67-49D2BEC36A86}" destId="{EDD8D7EE-E473-4409-90E8-205B87415107}" srcOrd="0" destOrd="0" presId="urn:microsoft.com/office/officeart/2005/8/layout/hierarchy1"/>
    <dgm:cxn modelId="{F96B63BC-4376-44A2-B3C8-636475283B70}" srcId="{F03800A0-84B3-491B-9984-2F670FFF79C2}" destId="{6A1A008E-C97C-419D-B640-8668E1A51432}" srcOrd="0" destOrd="0" parTransId="{90AC4EAC-27A2-442A-BF40-6D104F2841B4}" sibTransId="{5013CBFC-A8E7-4AC9-A4E4-AD3BDA4A8D7E}"/>
    <dgm:cxn modelId="{520F52C0-7159-4199-81B8-4445A8AF73EE}" type="presOf" srcId="{6A1A008E-C97C-419D-B640-8668E1A51432}" destId="{F8FF0E36-9E4E-4250-AC0D-C4C582F5D751}" srcOrd="0" destOrd="0" presId="urn:microsoft.com/office/officeart/2005/8/layout/hierarchy1"/>
    <dgm:cxn modelId="{BFD82BD1-8521-442B-BF78-4A6B1E12C6CA}" srcId="{7B71A63D-684E-460F-BA34-FAC4B6060AFA}" destId="{1A6DA3C8-08A6-4903-A608-986AC77DD8B9}" srcOrd="1" destOrd="0" parTransId="{855ED00F-D107-466D-9078-5E05DCFF1B1E}" sibTransId="{B5E81BD9-ED41-4EE7-BF76-484EC3D7C8AB}"/>
    <dgm:cxn modelId="{C8547AD7-07D6-49EF-A20C-6169926539E6}" type="presOf" srcId="{855ED00F-D107-466D-9078-5E05DCFF1B1E}" destId="{6ADF685D-79F9-4BB0-96C6-FB0C8A6F26D5}" srcOrd="0" destOrd="0" presId="urn:microsoft.com/office/officeart/2005/8/layout/hierarchy1"/>
    <dgm:cxn modelId="{6EB152E9-8BDB-4990-8F70-F3E27E42988A}" type="presOf" srcId="{75E4AEEF-7453-4E94-A7E5-9129469C1BF9}" destId="{80E5FA8E-E6D8-417B-9178-BA67A15DAB60}" srcOrd="0" destOrd="0" presId="urn:microsoft.com/office/officeart/2005/8/layout/hierarchy1"/>
    <dgm:cxn modelId="{56A69EE9-D9D3-47DF-9578-46A244B025FA}" type="presOf" srcId="{90AC4EAC-27A2-442A-BF40-6D104F2841B4}" destId="{F8584EF3-3EB2-4F36-A80F-A3E5097A76D4}" srcOrd="0" destOrd="0" presId="urn:microsoft.com/office/officeart/2005/8/layout/hierarchy1"/>
    <dgm:cxn modelId="{B1D18BF2-70D8-4452-AB17-20C009759CCE}" type="presOf" srcId="{C5FEB391-3A16-4AB2-8B61-55F313DB7220}" destId="{38925B27-077D-4B17-B65C-90D10502850E}" srcOrd="0" destOrd="0" presId="urn:microsoft.com/office/officeart/2005/8/layout/hierarchy1"/>
    <dgm:cxn modelId="{8681A4F8-7372-4C57-B40A-4F295ADED961}" type="presOf" srcId="{698474E0-8BB8-4EEE-AF74-83D845D3AF90}" destId="{91A26182-DED8-4D67-96B3-A7A4B1110CC4}" srcOrd="0" destOrd="0" presId="urn:microsoft.com/office/officeart/2005/8/layout/hierarchy1"/>
    <dgm:cxn modelId="{B87AC0B2-443F-41B5-9614-43A0AC9BBD5C}" type="presParOf" srcId="{80E5FA8E-E6D8-417B-9178-BA67A15DAB60}" destId="{2C40C199-BF42-43A5-B9CF-15AEBD0D32D1}" srcOrd="0" destOrd="0" presId="urn:microsoft.com/office/officeart/2005/8/layout/hierarchy1"/>
    <dgm:cxn modelId="{79B628B4-BCA6-4318-B56D-B29B05F27B12}" type="presParOf" srcId="{2C40C199-BF42-43A5-B9CF-15AEBD0D32D1}" destId="{B94B1081-79F1-41CF-AC70-74B0D23CC8B3}" srcOrd="0" destOrd="0" presId="urn:microsoft.com/office/officeart/2005/8/layout/hierarchy1"/>
    <dgm:cxn modelId="{9108E35C-573A-4BEA-ADEB-3786C47AB3BA}" type="presParOf" srcId="{B94B1081-79F1-41CF-AC70-74B0D23CC8B3}" destId="{224D4B7D-BC5B-4D41-8724-AE097BDF238B}" srcOrd="0" destOrd="0" presId="urn:microsoft.com/office/officeart/2005/8/layout/hierarchy1"/>
    <dgm:cxn modelId="{3B88452D-F735-4616-AB0C-EF7726E9451B}" type="presParOf" srcId="{B94B1081-79F1-41CF-AC70-74B0D23CC8B3}" destId="{80B1E1F9-EE5B-45EB-81A1-5BC8844FE6B2}" srcOrd="1" destOrd="0" presId="urn:microsoft.com/office/officeart/2005/8/layout/hierarchy1"/>
    <dgm:cxn modelId="{0824B105-0D80-490F-9CB4-F3D8567268CE}" type="presParOf" srcId="{2C40C199-BF42-43A5-B9CF-15AEBD0D32D1}" destId="{4524DA13-7D3F-4246-AD04-7E2FE7643BD1}" srcOrd="1" destOrd="0" presId="urn:microsoft.com/office/officeart/2005/8/layout/hierarchy1"/>
    <dgm:cxn modelId="{ADB40654-B10C-4C0A-A301-9B0A523C43C3}" type="presParOf" srcId="{4524DA13-7D3F-4246-AD04-7E2FE7643BD1}" destId="{A5C245EB-BA44-4CDF-A130-A9CA70AE0CCB}" srcOrd="0" destOrd="0" presId="urn:microsoft.com/office/officeart/2005/8/layout/hierarchy1"/>
    <dgm:cxn modelId="{EC13A899-C692-44D4-B5C4-B105B3553C70}" type="presParOf" srcId="{4524DA13-7D3F-4246-AD04-7E2FE7643BD1}" destId="{ACB7789B-EF9A-4BB5-9E85-EB588CE11F53}" srcOrd="1" destOrd="0" presId="urn:microsoft.com/office/officeart/2005/8/layout/hierarchy1"/>
    <dgm:cxn modelId="{851CB8C2-D5F8-4585-B5EB-37423DDA72D2}" type="presParOf" srcId="{ACB7789B-EF9A-4BB5-9E85-EB588CE11F53}" destId="{0185E57E-60BF-48A4-A6E9-941CF3FB2B01}" srcOrd="0" destOrd="0" presId="urn:microsoft.com/office/officeart/2005/8/layout/hierarchy1"/>
    <dgm:cxn modelId="{3A6B0FCC-4547-4BB6-9A79-753AA301FE54}" type="presParOf" srcId="{0185E57E-60BF-48A4-A6E9-941CF3FB2B01}" destId="{EBBD261F-7B08-4C9C-8BDB-1299A5CB3B59}" srcOrd="0" destOrd="0" presId="urn:microsoft.com/office/officeart/2005/8/layout/hierarchy1"/>
    <dgm:cxn modelId="{99233ADD-854E-4A14-9B9E-9640F1745F3F}" type="presParOf" srcId="{0185E57E-60BF-48A4-A6E9-941CF3FB2B01}" destId="{BA21BA5E-8E51-4C4C-A6D0-7C67E821C67C}" srcOrd="1" destOrd="0" presId="urn:microsoft.com/office/officeart/2005/8/layout/hierarchy1"/>
    <dgm:cxn modelId="{D033AEF3-52E7-4853-948C-EDF648411BC1}" type="presParOf" srcId="{ACB7789B-EF9A-4BB5-9E85-EB588CE11F53}" destId="{1B76BB25-0F5A-4CD9-A5BF-B71A67E5A795}" srcOrd="1" destOrd="0" presId="urn:microsoft.com/office/officeart/2005/8/layout/hierarchy1"/>
    <dgm:cxn modelId="{C873D29C-C778-4E60-B777-04FEB93061A1}" type="presParOf" srcId="{1B76BB25-0F5A-4CD9-A5BF-B71A67E5A795}" destId="{EDD8D7EE-E473-4409-90E8-205B87415107}" srcOrd="0" destOrd="0" presId="urn:microsoft.com/office/officeart/2005/8/layout/hierarchy1"/>
    <dgm:cxn modelId="{3846CA23-CFAB-46D6-BB72-741A0693678C}" type="presParOf" srcId="{1B76BB25-0F5A-4CD9-A5BF-B71A67E5A795}" destId="{720D64FF-B78E-40B1-9515-6650D847CD1D}" srcOrd="1" destOrd="0" presId="urn:microsoft.com/office/officeart/2005/8/layout/hierarchy1"/>
    <dgm:cxn modelId="{D011A8B4-715A-4792-A505-4A83B2335E2F}" type="presParOf" srcId="{720D64FF-B78E-40B1-9515-6650D847CD1D}" destId="{9A90AD4D-4FEE-418A-BF7D-501A202BB949}" srcOrd="0" destOrd="0" presId="urn:microsoft.com/office/officeart/2005/8/layout/hierarchy1"/>
    <dgm:cxn modelId="{B4E7D8B8-842A-47BC-BD22-5E42969F061E}" type="presParOf" srcId="{9A90AD4D-4FEE-418A-BF7D-501A202BB949}" destId="{A47CAA34-6EAE-4985-822C-3577F7BBE257}" srcOrd="0" destOrd="0" presId="urn:microsoft.com/office/officeart/2005/8/layout/hierarchy1"/>
    <dgm:cxn modelId="{9A8A0387-7300-4933-A139-2C97B263C230}" type="presParOf" srcId="{9A90AD4D-4FEE-418A-BF7D-501A202BB949}" destId="{A9C41278-32B7-49CF-86BF-AB4849D3A1DB}" srcOrd="1" destOrd="0" presId="urn:microsoft.com/office/officeart/2005/8/layout/hierarchy1"/>
    <dgm:cxn modelId="{AEE5D141-2A12-4E0D-9BCB-9342496CAABD}" type="presParOf" srcId="{720D64FF-B78E-40B1-9515-6650D847CD1D}" destId="{9AE11CB1-6DC1-49A4-9537-11AC010E2815}" srcOrd="1" destOrd="0" presId="urn:microsoft.com/office/officeart/2005/8/layout/hierarchy1"/>
    <dgm:cxn modelId="{294151EC-7A49-4AB6-BE26-2DBFF59AA577}" type="presParOf" srcId="{1B76BB25-0F5A-4CD9-A5BF-B71A67E5A795}" destId="{65F14827-A194-4D0F-9BF7-E319A8E59F4F}" srcOrd="2" destOrd="0" presId="urn:microsoft.com/office/officeart/2005/8/layout/hierarchy1"/>
    <dgm:cxn modelId="{6B06B127-7DB1-4A76-8821-D58B7047D686}" type="presParOf" srcId="{1B76BB25-0F5A-4CD9-A5BF-B71A67E5A795}" destId="{41EAC8A2-C7A6-4CCD-98D7-694B4008A1A2}" srcOrd="3" destOrd="0" presId="urn:microsoft.com/office/officeart/2005/8/layout/hierarchy1"/>
    <dgm:cxn modelId="{93EE7ACE-0CEF-47F6-BA21-19C225066AA0}" type="presParOf" srcId="{41EAC8A2-C7A6-4CCD-98D7-694B4008A1A2}" destId="{A6F79956-75A3-492C-9D57-90E9BF133015}" srcOrd="0" destOrd="0" presId="urn:microsoft.com/office/officeart/2005/8/layout/hierarchy1"/>
    <dgm:cxn modelId="{E4C824A6-01C7-40DD-AC17-21052E21885A}" type="presParOf" srcId="{A6F79956-75A3-492C-9D57-90E9BF133015}" destId="{DF3E16E9-9E46-4F5D-B565-E5CABFF2E546}" srcOrd="0" destOrd="0" presId="urn:microsoft.com/office/officeart/2005/8/layout/hierarchy1"/>
    <dgm:cxn modelId="{DA8F77F4-6CA2-49A0-9D10-E26F40D1F2F9}" type="presParOf" srcId="{A6F79956-75A3-492C-9D57-90E9BF133015}" destId="{91A26182-DED8-4D67-96B3-A7A4B1110CC4}" srcOrd="1" destOrd="0" presId="urn:microsoft.com/office/officeart/2005/8/layout/hierarchy1"/>
    <dgm:cxn modelId="{FFDB887A-118C-4546-9B7B-6B4FE4ED2F6A}" type="presParOf" srcId="{41EAC8A2-C7A6-4CCD-98D7-694B4008A1A2}" destId="{57E6D370-36CC-4890-8A2B-FDC1FCE5D609}" srcOrd="1" destOrd="0" presId="urn:microsoft.com/office/officeart/2005/8/layout/hierarchy1"/>
    <dgm:cxn modelId="{0CEDB025-C34A-41A9-B78C-F35238FE98D9}" type="presParOf" srcId="{4524DA13-7D3F-4246-AD04-7E2FE7643BD1}" destId="{6ADF685D-79F9-4BB0-96C6-FB0C8A6F26D5}" srcOrd="2" destOrd="0" presId="urn:microsoft.com/office/officeart/2005/8/layout/hierarchy1"/>
    <dgm:cxn modelId="{5E0B1D41-1E43-48D2-8164-3B4DA36D4AF8}" type="presParOf" srcId="{4524DA13-7D3F-4246-AD04-7E2FE7643BD1}" destId="{AF4C7E35-212D-4F50-87A1-B9B6FAA4E762}" srcOrd="3" destOrd="0" presId="urn:microsoft.com/office/officeart/2005/8/layout/hierarchy1"/>
    <dgm:cxn modelId="{FBFEBEA7-F0DE-4AC7-B0A8-E5F99E6B2D5C}" type="presParOf" srcId="{AF4C7E35-212D-4F50-87A1-B9B6FAA4E762}" destId="{E213BC02-E1DA-49A7-AF4A-9FB2F39877AD}" srcOrd="0" destOrd="0" presId="urn:microsoft.com/office/officeart/2005/8/layout/hierarchy1"/>
    <dgm:cxn modelId="{2789EC38-1694-41BE-B28E-B212C5C6CB89}" type="presParOf" srcId="{E213BC02-E1DA-49A7-AF4A-9FB2F39877AD}" destId="{A36D4114-DCF9-4989-B962-475397834501}" srcOrd="0" destOrd="0" presId="urn:microsoft.com/office/officeart/2005/8/layout/hierarchy1"/>
    <dgm:cxn modelId="{F94B186C-E42C-4177-AE10-08AE5CCD6F2C}" type="presParOf" srcId="{E213BC02-E1DA-49A7-AF4A-9FB2F39877AD}" destId="{603ADF76-46E1-47BD-9F66-5A627379589A}" srcOrd="1" destOrd="0" presId="urn:microsoft.com/office/officeart/2005/8/layout/hierarchy1"/>
    <dgm:cxn modelId="{70AAAC3E-5E3F-4483-ADE3-2121639F35FB}" type="presParOf" srcId="{AF4C7E35-212D-4F50-87A1-B9B6FAA4E762}" destId="{BCEA3AC0-B4F7-4DC7-9785-ABDA8C8F79F5}" srcOrd="1" destOrd="0" presId="urn:microsoft.com/office/officeart/2005/8/layout/hierarchy1"/>
    <dgm:cxn modelId="{659844FF-F189-4583-A4A4-5C86B4360CA1}" type="presParOf" srcId="{BCEA3AC0-B4F7-4DC7-9785-ABDA8C8F79F5}" destId="{2DD7D7BB-3DB6-48D8-B49A-FB6C5DFFBD2F}" srcOrd="0" destOrd="0" presId="urn:microsoft.com/office/officeart/2005/8/layout/hierarchy1"/>
    <dgm:cxn modelId="{C34EBD1D-3CA0-4462-854F-116643E6CA4A}" type="presParOf" srcId="{BCEA3AC0-B4F7-4DC7-9785-ABDA8C8F79F5}" destId="{8FF6655A-A48C-40EE-AAD7-467A235C84C0}" srcOrd="1" destOrd="0" presId="urn:microsoft.com/office/officeart/2005/8/layout/hierarchy1"/>
    <dgm:cxn modelId="{3A26A231-B083-48AA-B594-4D171E729D8B}" type="presParOf" srcId="{8FF6655A-A48C-40EE-AAD7-467A235C84C0}" destId="{C77BB20A-237F-4F3D-A0FF-CA5DBA8F9566}" srcOrd="0" destOrd="0" presId="urn:microsoft.com/office/officeart/2005/8/layout/hierarchy1"/>
    <dgm:cxn modelId="{CAB91ADC-B4A0-44E9-96C5-2FFEEE8D87C9}" type="presParOf" srcId="{C77BB20A-237F-4F3D-A0FF-CA5DBA8F9566}" destId="{908AE328-FDEF-4C01-AC7E-8116CDE59B69}" srcOrd="0" destOrd="0" presId="urn:microsoft.com/office/officeart/2005/8/layout/hierarchy1"/>
    <dgm:cxn modelId="{A429A1EF-BA0A-49F2-B6F8-F90E57C5431B}" type="presParOf" srcId="{C77BB20A-237F-4F3D-A0FF-CA5DBA8F9566}" destId="{2CE0482C-F1DC-4AC9-836E-452C413424A3}" srcOrd="1" destOrd="0" presId="urn:microsoft.com/office/officeart/2005/8/layout/hierarchy1"/>
    <dgm:cxn modelId="{CB87FFD5-646F-4393-98DD-A7EFB9993D2E}" type="presParOf" srcId="{8FF6655A-A48C-40EE-AAD7-467A235C84C0}" destId="{7D6867A8-76A8-4342-83DC-53BBC501C311}" srcOrd="1" destOrd="0" presId="urn:microsoft.com/office/officeart/2005/8/layout/hierarchy1"/>
    <dgm:cxn modelId="{7021858C-C709-4D88-A2A1-4E0EB3AD1316}" type="presParOf" srcId="{BCEA3AC0-B4F7-4DC7-9785-ABDA8C8F79F5}" destId="{6109BDB0-7B7B-4296-8891-6454B4BB0774}" srcOrd="2" destOrd="0" presId="urn:microsoft.com/office/officeart/2005/8/layout/hierarchy1"/>
    <dgm:cxn modelId="{0F73A897-55F5-4994-8E81-E7FF4F9B5113}" type="presParOf" srcId="{BCEA3AC0-B4F7-4DC7-9785-ABDA8C8F79F5}" destId="{06B57E50-5230-427C-B05A-BD70DFFCEA68}" srcOrd="3" destOrd="0" presId="urn:microsoft.com/office/officeart/2005/8/layout/hierarchy1"/>
    <dgm:cxn modelId="{1F7D790C-C522-4385-885D-9DB2B9E97C26}" type="presParOf" srcId="{06B57E50-5230-427C-B05A-BD70DFFCEA68}" destId="{E7067F1F-A515-43BE-AD6C-9BF75F355C87}" srcOrd="0" destOrd="0" presId="urn:microsoft.com/office/officeart/2005/8/layout/hierarchy1"/>
    <dgm:cxn modelId="{3F918B88-C010-4B1F-883A-36FCCB72454D}" type="presParOf" srcId="{E7067F1F-A515-43BE-AD6C-9BF75F355C87}" destId="{4E596900-36E4-42D3-9643-1A8F2BD976EC}" srcOrd="0" destOrd="0" presId="urn:microsoft.com/office/officeart/2005/8/layout/hierarchy1"/>
    <dgm:cxn modelId="{B78BF86E-AC7E-445F-B54E-CCAC2B0AF2EB}" type="presParOf" srcId="{E7067F1F-A515-43BE-AD6C-9BF75F355C87}" destId="{5C4DAE5D-DDE1-4361-997E-691689A7BDAF}" srcOrd="1" destOrd="0" presId="urn:microsoft.com/office/officeart/2005/8/layout/hierarchy1"/>
    <dgm:cxn modelId="{9D9F394F-EE87-4D95-9B24-21F00426E2A5}" type="presParOf" srcId="{06B57E50-5230-427C-B05A-BD70DFFCEA68}" destId="{72CDE28B-C84F-4F27-9986-5086A3169D93}" srcOrd="1" destOrd="0" presId="urn:microsoft.com/office/officeart/2005/8/layout/hierarchy1"/>
    <dgm:cxn modelId="{4EB2B15C-DB3D-4DCF-8D04-1956F407BEDA}" type="presParOf" srcId="{4524DA13-7D3F-4246-AD04-7E2FE7643BD1}" destId="{B707927E-59E0-4C1F-B01B-F3BC85BE2924}" srcOrd="4" destOrd="0" presId="urn:microsoft.com/office/officeart/2005/8/layout/hierarchy1"/>
    <dgm:cxn modelId="{478BFD33-8650-4EF6-9A14-13F2F428AF77}" type="presParOf" srcId="{4524DA13-7D3F-4246-AD04-7E2FE7643BD1}" destId="{8173D2E7-B1CA-4E56-A4C9-5D4EC3A41520}" srcOrd="5" destOrd="0" presId="urn:microsoft.com/office/officeart/2005/8/layout/hierarchy1"/>
    <dgm:cxn modelId="{A1D0C3F5-240F-4764-9711-93885EB7AF0C}" type="presParOf" srcId="{8173D2E7-B1CA-4E56-A4C9-5D4EC3A41520}" destId="{9A0B463F-8B57-4794-AB5D-2290A31A77C5}" srcOrd="0" destOrd="0" presId="urn:microsoft.com/office/officeart/2005/8/layout/hierarchy1"/>
    <dgm:cxn modelId="{4276FA41-C9E8-4059-BCFC-3332AC460FAD}" type="presParOf" srcId="{9A0B463F-8B57-4794-AB5D-2290A31A77C5}" destId="{FBAD9C5B-9871-45DC-86A2-751D5DAFE807}" srcOrd="0" destOrd="0" presId="urn:microsoft.com/office/officeart/2005/8/layout/hierarchy1"/>
    <dgm:cxn modelId="{AAC34A29-D301-46CE-875B-54A817FAA43F}" type="presParOf" srcId="{9A0B463F-8B57-4794-AB5D-2290A31A77C5}" destId="{64D9407D-827A-420E-9648-CE77FB412CC5}" srcOrd="1" destOrd="0" presId="urn:microsoft.com/office/officeart/2005/8/layout/hierarchy1"/>
    <dgm:cxn modelId="{FEB3D1C2-71C6-4FA0-9463-23DF12677366}" type="presParOf" srcId="{8173D2E7-B1CA-4E56-A4C9-5D4EC3A41520}" destId="{48016D9E-DAFB-4420-9809-19C5802EA359}" srcOrd="1" destOrd="0" presId="urn:microsoft.com/office/officeart/2005/8/layout/hierarchy1"/>
    <dgm:cxn modelId="{87BC9A9C-A87F-49D4-A81A-B68CFD0F2783}" type="presParOf" srcId="{48016D9E-DAFB-4420-9809-19C5802EA359}" destId="{F8584EF3-3EB2-4F36-A80F-A3E5097A76D4}" srcOrd="0" destOrd="0" presId="urn:microsoft.com/office/officeart/2005/8/layout/hierarchy1"/>
    <dgm:cxn modelId="{2D271DE5-4CC5-4CBC-8C24-B8252A8AA2F6}" type="presParOf" srcId="{48016D9E-DAFB-4420-9809-19C5802EA359}" destId="{1B240CE3-C08E-4E35-AA6A-E4BEC5CB67A9}" srcOrd="1" destOrd="0" presId="urn:microsoft.com/office/officeart/2005/8/layout/hierarchy1"/>
    <dgm:cxn modelId="{9347B623-89F6-4D22-8A51-EDF7CA0BAD16}" type="presParOf" srcId="{1B240CE3-C08E-4E35-AA6A-E4BEC5CB67A9}" destId="{C8BA80B9-9FE7-42C3-9BB6-89D3DBB6F717}" srcOrd="0" destOrd="0" presId="urn:microsoft.com/office/officeart/2005/8/layout/hierarchy1"/>
    <dgm:cxn modelId="{104F977B-AA14-4924-B2AD-40B7B22F2783}" type="presParOf" srcId="{C8BA80B9-9FE7-42C3-9BB6-89D3DBB6F717}" destId="{6AD59B8E-CEF4-4A9E-9321-9AC342084DB6}" srcOrd="0" destOrd="0" presId="urn:microsoft.com/office/officeart/2005/8/layout/hierarchy1"/>
    <dgm:cxn modelId="{9FA33309-0A80-4F37-B9C0-6BF1BDBF487A}" type="presParOf" srcId="{C8BA80B9-9FE7-42C3-9BB6-89D3DBB6F717}" destId="{F8FF0E36-9E4E-4250-AC0D-C4C582F5D751}" srcOrd="1" destOrd="0" presId="urn:microsoft.com/office/officeart/2005/8/layout/hierarchy1"/>
    <dgm:cxn modelId="{07B5CB43-7ABB-4D61-8401-5993106B1591}" type="presParOf" srcId="{1B240CE3-C08E-4E35-AA6A-E4BEC5CB67A9}" destId="{70FFD1F6-F20C-466A-AEB3-06849AC7BC69}" srcOrd="1" destOrd="0" presId="urn:microsoft.com/office/officeart/2005/8/layout/hierarchy1"/>
    <dgm:cxn modelId="{2E2624F5-BB5D-4FBA-83C0-E89394C6DA83}" type="presParOf" srcId="{70FFD1F6-F20C-466A-AEB3-06849AC7BC69}" destId="{FED382DB-617F-4567-B186-7980A29B4186}" srcOrd="0" destOrd="0" presId="urn:microsoft.com/office/officeart/2005/8/layout/hierarchy1"/>
    <dgm:cxn modelId="{4B85FD66-129C-4461-B64A-A677EA30C533}" type="presParOf" srcId="{70FFD1F6-F20C-466A-AEB3-06849AC7BC69}" destId="{890D8400-385C-48C3-838B-CEBB90483281}" srcOrd="1" destOrd="0" presId="urn:microsoft.com/office/officeart/2005/8/layout/hierarchy1"/>
    <dgm:cxn modelId="{E8F8C0E4-AC6A-4D8E-87A7-F973F1833252}" type="presParOf" srcId="{890D8400-385C-48C3-838B-CEBB90483281}" destId="{501DDFF4-6912-410A-BE1C-C3DC2910C2DB}" srcOrd="0" destOrd="0" presId="urn:microsoft.com/office/officeart/2005/8/layout/hierarchy1"/>
    <dgm:cxn modelId="{893B9EF9-E157-46E6-9F1F-04DB79F60349}" type="presParOf" srcId="{501DDFF4-6912-410A-BE1C-C3DC2910C2DB}" destId="{7F682D0D-089D-4B0B-87F6-CE637EA55BCB}" srcOrd="0" destOrd="0" presId="urn:microsoft.com/office/officeart/2005/8/layout/hierarchy1"/>
    <dgm:cxn modelId="{2097E9C5-B948-463E-A81A-1402EA401B4B}" type="presParOf" srcId="{501DDFF4-6912-410A-BE1C-C3DC2910C2DB}" destId="{38925B27-077D-4B17-B65C-90D10502850E}" srcOrd="1" destOrd="0" presId="urn:microsoft.com/office/officeart/2005/8/layout/hierarchy1"/>
    <dgm:cxn modelId="{7C949944-B77A-4E15-BC7F-4EB6F32721CC}" type="presParOf" srcId="{890D8400-385C-48C3-838B-CEBB90483281}" destId="{54C3EB3C-B132-42EF-9C60-35EE7F35A7FE}" srcOrd="1" destOrd="0" presId="urn:microsoft.com/office/officeart/2005/8/layout/hierarchy1"/>
    <dgm:cxn modelId="{C8C6109D-7552-4D12-90E9-F73B9F7C02A1}" type="presParOf" srcId="{70FFD1F6-F20C-466A-AEB3-06849AC7BC69}" destId="{BCD3D39D-A746-4FA4-8F55-6BB650679B30}" srcOrd="2" destOrd="0" presId="urn:microsoft.com/office/officeart/2005/8/layout/hierarchy1"/>
    <dgm:cxn modelId="{D86B6725-4797-445D-B0AA-E0C21F1E70EC}" type="presParOf" srcId="{70FFD1F6-F20C-466A-AEB3-06849AC7BC69}" destId="{ABC4610B-B276-4A63-8B97-E87FACEBA0B6}" srcOrd="3" destOrd="0" presId="urn:microsoft.com/office/officeart/2005/8/layout/hierarchy1"/>
    <dgm:cxn modelId="{E3F0EF2E-CF9A-4F5C-82E1-AA3EF19A2ECB}" type="presParOf" srcId="{ABC4610B-B276-4A63-8B97-E87FACEBA0B6}" destId="{362F8699-19C1-4798-851E-6CB08C1A9EAC}" srcOrd="0" destOrd="0" presId="urn:microsoft.com/office/officeart/2005/8/layout/hierarchy1"/>
    <dgm:cxn modelId="{348BBE85-91D8-4D54-99B8-0D3E0B2D729A}" type="presParOf" srcId="{362F8699-19C1-4798-851E-6CB08C1A9EAC}" destId="{15579DFE-B180-450E-892A-F9BA928A75BC}" srcOrd="0" destOrd="0" presId="urn:microsoft.com/office/officeart/2005/8/layout/hierarchy1"/>
    <dgm:cxn modelId="{9416CB3A-FCD7-4EA1-8811-99D50904FED2}" type="presParOf" srcId="{362F8699-19C1-4798-851E-6CB08C1A9EAC}" destId="{0BC5E737-4A78-4E81-AA48-64AEFCB6D44D}" srcOrd="1" destOrd="0" presId="urn:microsoft.com/office/officeart/2005/8/layout/hierarchy1"/>
    <dgm:cxn modelId="{7DFFD8C6-9006-434F-AD4E-CF81ECFF8A73}" type="presParOf" srcId="{ABC4610B-B276-4A63-8B97-E87FACEBA0B6}" destId="{5B0C8522-821B-470B-AD35-7C814543AF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3D39D-A746-4FA4-8F55-6BB650679B30}">
      <dsp:nvSpPr>
        <dsp:cNvPr id="0" name=""/>
        <dsp:cNvSpPr/>
      </dsp:nvSpPr>
      <dsp:spPr>
        <a:xfrm>
          <a:off x="7048257" y="2583390"/>
          <a:ext cx="634832" cy="302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887"/>
              </a:lnTo>
              <a:lnTo>
                <a:pt x="634832" y="205887"/>
              </a:lnTo>
              <a:lnTo>
                <a:pt x="634832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382DB-617F-4567-B186-7980A29B4186}">
      <dsp:nvSpPr>
        <dsp:cNvPr id="0" name=""/>
        <dsp:cNvSpPr/>
      </dsp:nvSpPr>
      <dsp:spPr>
        <a:xfrm>
          <a:off x="6413425" y="2583390"/>
          <a:ext cx="634832" cy="302122"/>
        </a:xfrm>
        <a:custGeom>
          <a:avLst/>
          <a:gdLst/>
          <a:ahLst/>
          <a:cxnLst/>
          <a:rect l="0" t="0" r="0" b="0"/>
          <a:pathLst>
            <a:path>
              <a:moveTo>
                <a:pt x="634832" y="0"/>
              </a:moveTo>
              <a:lnTo>
                <a:pt x="634832" y="205887"/>
              </a:lnTo>
              <a:lnTo>
                <a:pt x="0" y="205887"/>
              </a:lnTo>
              <a:lnTo>
                <a:pt x="0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84EF3-3EB2-4F36-A80F-A3E5097A76D4}">
      <dsp:nvSpPr>
        <dsp:cNvPr id="0" name=""/>
        <dsp:cNvSpPr/>
      </dsp:nvSpPr>
      <dsp:spPr>
        <a:xfrm>
          <a:off x="7002537" y="1621619"/>
          <a:ext cx="91440" cy="3021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7927E-59E0-4C1F-B01B-F3BC85BE2924}">
      <dsp:nvSpPr>
        <dsp:cNvPr id="0" name=""/>
        <dsp:cNvSpPr/>
      </dsp:nvSpPr>
      <dsp:spPr>
        <a:xfrm>
          <a:off x="4826344" y="659849"/>
          <a:ext cx="2221912" cy="302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887"/>
              </a:lnTo>
              <a:lnTo>
                <a:pt x="2221912" y="205887"/>
              </a:lnTo>
              <a:lnTo>
                <a:pt x="2221912" y="3021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9BDB0-7B7B-4296-8891-6454B4BB0774}">
      <dsp:nvSpPr>
        <dsp:cNvPr id="0" name=""/>
        <dsp:cNvSpPr/>
      </dsp:nvSpPr>
      <dsp:spPr>
        <a:xfrm>
          <a:off x="5143761" y="1621619"/>
          <a:ext cx="634832" cy="302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887"/>
              </a:lnTo>
              <a:lnTo>
                <a:pt x="634832" y="205887"/>
              </a:lnTo>
              <a:lnTo>
                <a:pt x="634832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7D7BB-3DB6-48D8-B49A-FB6C5DFFBD2F}">
      <dsp:nvSpPr>
        <dsp:cNvPr id="0" name=""/>
        <dsp:cNvSpPr/>
      </dsp:nvSpPr>
      <dsp:spPr>
        <a:xfrm>
          <a:off x="4508928" y="1621619"/>
          <a:ext cx="634832" cy="302122"/>
        </a:xfrm>
        <a:custGeom>
          <a:avLst/>
          <a:gdLst/>
          <a:ahLst/>
          <a:cxnLst/>
          <a:rect l="0" t="0" r="0" b="0"/>
          <a:pathLst>
            <a:path>
              <a:moveTo>
                <a:pt x="634832" y="0"/>
              </a:moveTo>
              <a:lnTo>
                <a:pt x="634832" y="205887"/>
              </a:lnTo>
              <a:lnTo>
                <a:pt x="0" y="205887"/>
              </a:lnTo>
              <a:lnTo>
                <a:pt x="0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F685D-79F9-4BB0-96C6-FB0C8A6F26D5}">
      <dsp:nvSpPr>
        <dsp:cNvPr id="0" name=""/>
        <dsp:cNvSpPr/>
      </dsp:nvSpPr>
      <dsp:spPr>
        <a:xfrm>
          <a:off x="4826344" y="659849"/>
          <a:ext cx="317416" cy="302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887"/>
              </a:lnTo>
              <a:lnTo>
                <a:pt x="317416" y="205887"/>
              </a:lnTo>
              <a:lnTo>
                <a:pt x="317416" y="3021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14827-A194-4D0F-9BF7-E319A8E59F4F}">
      <dsp:nvSpPr>
        <dsp:cNvPr id="0" name=""/>
        <dsp:cNvSpPr/>
      </dsp:nvSpPr>
      <dsp:spPr>
        <a:xfrm>
          <a:off x="2604432" y="1621619"/>
          <a:ext cx="634832" cy="302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887"/>
              </a:lnTo>
              <a:lnTo>
                <a:pt x="634832" y="205887"/>
              </a:lnTo>
              <a:lnTo>
                <a:pt x="634832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8D7EE-E473-4409-90E8-205B87415107}">
      <dsp:nvSpPr>
        <dsp:cNvPr id="0" name=""/>
        <dsp:cNvSpPr/>
      </dsp:nvSpPr>
      <dsp:spPr>
        <a:xfrm>
          <a:off x="1969600" y="1621619"/>
          <a:ext cx="634832" cy="302122"/>
        </a:xfrm>
        <a:custGeom>
          <a:avLst/>
          <a:gdLst/>
          <a:ahLst/>
          <a:cxnLst/>
          <a:rect l="0" t="0" r="0" b="0"/>
          <a:pathLst>
            <a:path>
              <a:moveTo>
                <a:pt x="634832" y="0"/>
              </a:moveTo>
              <a:lnTo>
                <a:pt x="634832" y="205887"/>
              </a:lnTo>
              <a:lnTo>
                <a:pt x="0" y="205887"/>
              </a:lnTo>
              <a:lnTo>
                <a:pt x="0" y="302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245EB-BA44-4CDF-A130-A9CA70AE0CCB}">
      <dsp:nvSpPr>
        <dsp:cNvPr id="0" name=""/>
        <dsp:cNvSpPr/>
      </dsp:nvSpPr>
      <dsp:spPr>
        <a:xfrm>
          <a:off x="2604432" y="659849"/>
          <a:ext cx="2221912" cy="302122"/>
        </a:xfrm>
        <a:custGeom>
          <a:avLst/>
          <a:gdLst/>
          <a:ahLst/>
          <a:cxnLst/>
          <a:rect l="0" t="0" r="0" b="0"/>
          <a:pathLst>
            <a:path>
              <a:moveTo>
                <a:pt x="2221912" y="0"/>
              </a:moveTo>
              <a:lnTo>
                <a:pt x="2221912" y="205887"/>
              </a:lnTo>
              <a:lnTo>
                <a:pt x="0" y="205887"/>
              </a:lnTo>
              <a:lnTo>
                <a:pt x="0" y="3021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D4B7D-BC5B-4D41-8724-AE097BDF238B}">
      <dsp:nvSpPr>
        <dsp:cNvPr id="0" name=""/>
        <dsp:cNvSpPr/>
      </dsp:nvSpPr>
      <dsp:spPr>
        <a:xfrm>
          <a:off x="4306936" y="201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1E1F9-EE5B-45EB-81A1-5BC8844FE6B2}">
      <dsp:nvSpPr>
        <dsp:cNvPr id="0" name=""/>
        <dsp:cNvSpPr/>
      </dsp:nvSpPr>
      <dsp:spPr>
        <a:xfrm>
          <a:off x="4422360" y="109854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1</a:t>
          </a:r>
        </a:p>
      </dsp:txBody>
      <dsp:txXfrm>
        <a:off x="4441680" y="129174"/>
        <a:ext cx="1000176" cy="621008"/>
      </dsp:txXfrm>
    </dsp:sp>
    <dsp:sp modelId="{EBBD261F-7B08-4C9C-8BDB-1299A5CB3B59}">
      <dsp:nvSpPr>
        <dsp:cNvPr id="0" name=""/>
        <dsp:cNvSpPr/>
      </dsp:nvSpPr>
      <dsp:spPr>
        <a:xfrm>
          <a:off x="2085024" y="961971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1BA5E-8E51-4C4C-A6D0-7C67E821C67C}">
      <dsp:nvSpPr>
        <dsp:cNvPr id="0" name=""/>
        <dsp:cNvSpPr/>
      </dsp:nvSpPr>
      <dsp:spPr>
        <a:xfrm>
          <a:off x="2200448" y="1071624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2A</a:t>
          </a:r>
        </a:p>
      </dsp:txBody>
      <dsp:txXfrm>
        <a:off x="2219768" y="1090944"/>
        <a:ext cx="1000176" cy="621008"/>
      </dsp:txXfrm>
    </dsp:sp>
    <dsp:sp modelId="{A47CAA34-6EAE-4985-822C-3577F7BBE257}">
      <dsp:nvSpPr>
        <dsp:cNvPr id="0" name=""/>
        <dsp:cNvSpPr/>
      </dsp:nvSpPr>
      <dsp:spPr>
        <a:xfrm>
          <a:off x="1450192" y="192374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41278-32B7-49CF-86BF-AB4849D3A1DB}">
      <dsp:nvSpPr>
        <dsp:cNvPr id="0" name=""/>
        <dsp:cNvSpPr/>
      </dsp:nvSpPr>
      <dsp:spPr>
        <a:xfrm>
          <a:off x="1565616" y="203339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3A1</a:t>
          </a:r>
        </a:p>
      </dsp:txBody>
      <dsp:txXfrm>
        <a:off x="1584936" y="2052715"/>
        <a:ext cx="1000176" cy="621008"/>
      </dsp:txXfrm>
    </dsp:sp>
    <dsp:sp modelId="{DF3E16E9-9E46-4F5D-B565-E5CABFF2E546}">
      <dsp:nvSpPr>
        <dsp:cNvPr id="0" name=""/>
        <dsp:cNvSpPr/>
      </dsp:nvSpPr>
      <dsp:spPr>
        <a:xfrm>
          <a:off x="2719856" y="192374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26182-DED8-4D67-96B3-A7A4B1110CC4}">
      <dsp:nvSpPr>
        <dsp:cNvPr id="0" name=""/>
        <dsp:cNvSpPr/>
      </dsp:nvSpPr>
      <dsp:spPr>
        <a:xfrm>
          <a:off x="2835280" y="203339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3A2</a:t>
          </a:r>
        </a:p>
      </dsp:txBody>
      <dsp:txXfrm>
        <a:off x="2854600" y="2052715"/>
        <a:ext cx="1000176" cy="621008"/>
      </dsp:txXfrm>
    </dsp:sp>
    <dsp:sp modelId="{A36D4114-DCF9-4989-B962-475397834501}">
      <dsp:nvSpPr>
        <dsp:cNvPr id="0" name=""/>
        <dsp:cNvSpPr/>
      </dsp:nvSpPr>
      <dsp:spPr>
        <a:xfrm>
          <a:off x="4624352" y="961971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ADF76-46E1-47BD-9F66-5A627379589A}">
      <dsp:nvSpPr>
        <dsp:cNvPr id="0" name=""/>
        <dsp:cNvSpPr/>
      </dsp:nvSpPr>
      <dsp:spPr>
        <a:xfrm>
          <a:off x="4739776" y="1071624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2B</a:t>
          </a:r>
        </a:p>
      </dsp:txBody>
      <dsp:txXfrm>
        <a:off x="4759096" y="1090944"/>
        <a:ext cx="1000176" cy="621008"/>
      </dsp:txXfrm>
    </dsp:sp>
    <dsp:sp modelId="{908AE328-FDEF-4C01-AC7E-8116CDE59B69}">
      <dsp:nvSpPr>
        <dsp:cNvPr id="0" name=""/>
        <dsp:cNvSpPr/>
      </dsp:nvSpPr>
      <dsp:spPr>
        <a:xfrm>
          <a:off x="3989520" y="192374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0482C-F1DC-4AC9-836E-452C413424A3}">
      <dsp:nvSpPr>
        <dsp:cNvPr id="0" name=""/>
        <dsp:cNvSpPr/>
      </dsp:nvSpPr>
      <dsp:spPr>
        <a:xfrm>
          <a:off x="4104944" y="203339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3B1</a:t>
          </a:r>
        </a:p>
      </dsp:txBody>
      <dsp:txXfrm>
        <a:off x="4124264" y="2052715"/>
        <a:ext cx="1000176" cy="621008"/>
      </dsp:txXfrm>
    </dsp:sp>
    <dsp:sp modelId="{4E596900-36E4-42D3-9643-1A8F2BD976EC}">
      <dsp:nvSpPr>
        <dsp:cNvPr id="0" name=""/>
        <dsp:cNvSpPr/>
      </dsp:nvSpPr>
      <dsp:spPr>
        <a:xfrm>
          <a:off x="5259185" y="192374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DAE5D-DDE1-4361-997E-691689A7BDAF}">
      <dsp:nvSpPr>
        <dsp:cNvPr id="0" name=""/>
        <dsp:cNvSpPr/>
      </dsp:nvSpPr>
      <dsp:spPr>
        <a:xfrm>
          <a:off x="5374609" y="203339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3B2</a:t>
          </a:r>
        </a:p>
      </dsp:txBody>
      <dsp:txXfrm>
        <a:off x="5393929" y="2052715"/>
        <a:ext cx="1000176" cy="621008"/>
      </dsp:txXfrm>
    </dsp:sp>
    <dsp:sp modelId="{FBAD9C5B-9871-45DC-86A2-751D5DAFE807}">
      <dsp:nvSpPr>
        <dsp:cNvPr id="0" name=""/>
        <dsp:cNvSpPr/>
      </dsp:nvSpPr>
      <dsp:spPr>
        <a:xfrm>
          <a:off x="6528849" y="961971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9407D-827A-420E-9648-CE77FB412CC5}">
      <dsp:nvSpPr>
        <dsp:cNvPr id="0" name=""/>
        <dsp:cNvSpPr/>
      </dsp:nvSpPr>
      <dsp:spPr>
        <a:xfrm>
          <a:off x="6644273" y="1071624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2C</a:t>
          </a:r>
        </a:p>
      </dsp:txBody>
      <dsp:txXfrm>
        <a:off x="6663593" y="1090944"/>
        <a:ext cx="1000176" cy="621008"/>
      </dsp:txXfrm>
    </dsp:sp>
    <dsp:sp modelId="{6AD59B8E-CEF4-4A9E-9321-9AC342084DB6}">
      <dsp:nvSpPr>
        <dsp:cNvPr id="0" name=""/>
        <dsp:cNvSpPr/>
      </dsp:nvSpPr>
      <dsp:spPr>
        <a:xfrm>
          <a:off x="6528849" y="192374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F0E36-9E4E-4250-AC0D-C4C582F5D751}">
      <dsp:nvSpPr>
        <dsp:cNvPr id="0" name=""/>
        <dsp:cNvSpPr/>
      </dsp:nvSpPr>
      <dsp:spPr>
        <a:xfrm>
          <a:off x="6644273" y="203339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3C1</a:t>
          </a:r>
        </a:p>
      </dsp:txBody>
      <dsp:txXfrm>
        <a:off x="6663593" y="2052715"/>
        <a:ext cx="1000176" cy="621008"/>
      </dsp:txXfrm>
    </dsp:sp>
    <dsp:sp modelId="{7F682D0D-089D-4B0B-87F6-CE637EA55BCB}">
      <dsp:nvSpPr>
        <dsp:cNvPr id="0" name=""/>
        <dsp:cNvSpPr/>
      </dsp:nvSpPr>
      <dsp:spPr>
        <a:xfrm>
          <a:off x="5894017" y="288551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25B27-077D-4B17-B65C-90D10502850E}">
      <dsp:nvSpPr>
        <dsp:cNvPr id="0" name=""/>
        <dsp:cNvSpPr/>
      </dsp:nvSpPr>
      <dsp:spPr>
        <a:xfrm>
          <a:off x="6009441" y="299516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4C1</a:t>
          </a:r>
        </a:p>
      </dsp:txBody>
      <dsp:txXfrm>
        <a:off x="6028761" y="3014485"/>
        <a:ext cx="1000176" cy="621008"/>
      </dsp:txXfrm>
    </dsp:sp>
    <dsp:sp modelId="{15579DFE-B180-450E-892A-F9BA928A75BC}">
      <dsp:nvSpPr>
        <dsp:cNvPr id="0" name=""/>
        <dsp:cNvSpPr/>
      </dsp:nvSpPr>
      <dsp:spPr>
        <a:xfrm>
          <a:off x="7163681" y="2885512"/>
          <a:ext cx="1038816" cy="659648"/>
        </a:xfrm>
        <a:prstGeom prst="roundRect">
          <a:avLst>
            <a:gd name="adj" fmla="val 10000"/>
          </a:avLst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5E737-4A78-4E81-AA48-64AEFCB6D44D}">
      <dsp:nvSpPr>
        <dsp:cNvPr id="0" name=""/>
        <dsp:cNvSpPr/>
      </dsp:nvSpPr>
      <dsp:spPr>
        <a:xfrm>
          <a:off x="7279105" y="2995165"/>
          <a:ext cx="1038816" cy="659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6666"/>
              </a:solidFill>
            </a:rPr>
            <a:t>Level 4C2</a:t>
          </a:r>
        </a:p>
      </dsp:txBody>
      <dsp:txXfrm>
        <a:off x="7298425" y="3014485"/>
        <a:ext cx="1000176" cy="621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2E0BF-1E19-48CE-A5B4-11AA1325EE0B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A8DA6-9252-4081-B331-806FEEF970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04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6BC81-1184-4954-A4F1-6E56C89D84BE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6A8EA-9D76-4970-B8D6-DA90BE2938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9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286" y="2583540"/>
            <a:ext cx="10566400" cy="1681159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286" y="4601029"/>
            <a:ext cx="10566400" cy="1411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77301"/>
            <a:ext cx="2743200" cy="365125"/>
          </a:xfrm>
        </p:spPr>
        <p:txBody>
          <a:bodyPr/>
          <a:lstStyle/>
          <a:p>
            <a:fld id="{6E5AE178-7951-46F9-9C09-1A08658EF462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77302"/>
            <a:ext cx="4114800" cy="365125"/>
          </a:xfrm>
        </p:spPr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61714" y="6477300"/>
            <a:ext cx="2743200" cy="365125"/>
          </a:xfrm>
        </p:spPr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817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321254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30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2E03-C57E-4B7B-98E1-639C90FBD949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145939"/>
            <a:ext cx="882831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2C29-566E-427C-A099-D733FD95CC3A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64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0CA6-9A1A-41F5-9145-0272A360320B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1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0185F82A-87A4-469A-9051-4300E4C132D6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799C26FD-E1A0-49B8-8B03-25A7331665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1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CD4AA46A-4141-499D-9303-CC18D48DDE92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799C26FD-E1A0-49B8-8B03-25A7331665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1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11D8-7630-4CF4-81B3-D6CC52AE41F2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7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092267" cy="12767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397000"/>
            <a:ext cx="5613400" cy="4779963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97000"/>
            <a:ext cx="5613399" cy="4779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992C-5537-4B16-923B-82FFC8A7F5FA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1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736" y="0"/>
            <a:ext cx="1003926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736" y="1415291"/>
            <a:ext cx="562283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736" y="2328931"/>
            <a:ext cx="5622839" cy="38607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15291"/>
            <a:ext cx="552873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328931"/>
            <a:ext cx="5528733" cy="38607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33AC-F1C7-4803-8D87-5C22EAD82470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2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145939"/>
            <a:ext cx="882831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AD880DF6-7DB0-4FA8-825E-80AB22D5B82E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799C26FD-E1A0-49B8-8B03-25A7331665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0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8D96-2366-466A-8ABE-644ED6163C98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7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5E0A82-7AFC-4983-8A3F-E5940CCBCE83}"/>
              </a:ext>
            </a:extLst>
          </p:cNvPr>
          <p:cNvSpPr/>
          <p:nvPr userDrawn="1"/>
        </p:nvSpPr>
        <p:spPr>
          <a:xfrm>
            <a:off x="0" y="0"/>
            <a:ext cx="4533499" cy="6852101"/>
          </a:xfrm>
          <a:prstGeom prst="rect">
            <a:avLst/>
          </a:prstGeom>
          <a:solidFill>
            <a:srgbClr val="00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58" y="457200"/>
            <a:ext cx="44091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65946"/>
            <a:ext cx="6602412" cy="47171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858" y="2057399"/>
            <a:ext cx="4409168" cy="41256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D777-CD90-4EBB-B15E-BCC52D681892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34274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4CEF2DA-575F-41D6-AEE8-77589FCAEEFD}"/>
              </a:ext>
            </a:extLst>
          </p:cNvPr>
          <p:cNvSpPr/>
          <p:nvPr userDrawn="1"/>
        </p:nvSpPr>
        <p:spPr>
          <a:xfrm>
            <a:off x="4533499" y="0"/>
            <a:ext cx="7658501" cy="6852101"/>
          </a:xfrm>
          <a:prstGeom prst="rect">
            <a:avLst/>
          </a:prstGeom>
          <a:solidFill>
            <a:srgbClr val="33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1CCF2D09-60DB-4E64-9969-3B3D9E68AEE1}"/>
              </a:ext>
            </a:extLst>
          </p:cNvPr>
          <p:cNvSpPr/>
          <p:nvPr userDrawn="1"/>
        </p:nvSpPr>
        <p:spPr>
          <a:xfrm>
            <a:off x="362858" y="462013"/>
            <a:ext cx="4026262" cy="1876926"/>
          </a:xfrm>
          <a:prstGeom prst="downArrowCallout">
            <a:avLst/>
          </a:prstGeom>
          <a:solidFill>
            <a:srgbClr val="009999"/>
          </a:solidFill>
          <a:ln>
            <a:solidFill>
              <a:srgbClr val="66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3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181B"/>
            </a:gs>
            <a:gs pos="38000">
              <a:srgbClr val="003736"/>
            </a:gs>
            <a:gs pos="71000">
              <a:srgbClr val="004C4A"/>
            </a:gs>
            <a:gs pos="100000">
              <a:srgbClr val="006C6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B10F8D2-468C-4CB1-B14E-CC8BBA8A50B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rgbClr val="00666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8490"/>
          <a:stretch/>
        </p:blipFill>
        <p:spPr>
          <a:xfrm>
            <a:off x="0" y="0"/>
            <a:ext cx="3168566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9F7B5B-4283-43A6-A718-5CC0B465A8DD}"/>
              </a:ext>
            </a:extLst>
          </p:cNvPr>
          <p:cNvSpPr/>
          <p:nvPr/>
        </p:nvSpPr>
        <p:spPr>
          <a:xfrm>
            <a:off x="0" y="0"/>
            <a:ext cx="12192000" cy="6852101"/>
          </a:xfrm>
          <a:prstGeom prst="rect">
            <a:avLst/>
          </a:prstGeom>
          <a:gradFill>
            <a:gsLst>
              <a:gs pos="0">
                <a:srgbClr val="0B181B">
                  <a:alpha val="70000"/>
                </a:srgbClr>
              </a:gs>
              <a:gs pos="38000">
                <a:srgbClr val="003736">
                  <a:alpha val="85000"/>
                </a:srgbClr>
              </a:gs>
              <a:gs pos="71000">
                <a:srgbClr val="004C4A"/>
              </a:gs>
              <a:gs pos="100000">
                <a:srgbClr val="006C69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91440"/>
            <a:ext cx="10168467" cy="1276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489166"/>
            <a:ext cx="11393714" cy="4687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042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4B0"/>
                </a:solidFill>
              </a:defRPr>
            </a:lvl1pPr>
          </a:lstStyle>
          <a:p>
            <a:fld id="{F38C9D2F-B1D6-43A7-BD49-6E6709922AAD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9228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B4B0"/>
                </a:solidFill>
              </a:defRPr>
            </a:lvl1pPr>
          </a:lstStyle>
          <a:p>
            <a:fld id="{F7EB3795-6E67-4F7E-B24B-3BBC396BB7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BF5BF9-40E5-48A0-A7C1-FDEBC15CBF73}"/>
              </a:ext>
            </a:extLst>
          </p:cNvPr>
          <p:cNvCxnSpPr/>
          <p:nvPr/>
        </p:nvCxnSpPr>
        <p:spPr>
          <a:xfrm>
            <a:off x="0" y="6486976"/>
            <a:ext cx="12192000" cy="0"/>
          </a:xfrm>
          <a:prstGeom prst="line">
            <a:avLst/>
          </a:prstGeom>
          <a:ln w="12700">
            <a:solidFill>
              <a:srgbClr val="00B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129C2E3-E7EE-4204-99B9-BDEC59D9E81B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867" y="91439"/>
            <a:ext cx="1210733" cy="127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9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lu.com/spotlight/strickland_jeffrey" TargetMode="External"/><Relationship Id="rId2" Type="http://schemas.openxmlformats.org/officeDocument/2006/relationships/hyperlink" Target="http://www.amazon.com/Jeffrey-Strickland/e/B00IQ69QZK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2018 Seminar on Predictive Modeling:</a:t>
            </a:r>
            <a:br>
              <a:rPr lang="en-US" sz="4800" dirty="0"/>
            </a:br>
            <a:r>
              <a:rPr lang="en-US" sz="4800" dirty="0"/>
              <a:t>Advanced Cluster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Jeffrey Strickland, Ph.D., CMSP, ASEP</a:t>
            </a:r>
          </a:p>
          <a:p>
            <a:r>
              <a:rPr lang="en-US" dirty="0"/>
              <a:t>CEO Humalytica Analytics</a:t>
            </a:r>
          </a:p>
          <a:p>
            <a:r>
              <a:rPr lang="en-US" dirty="0"/>
              <a:t>Proprietor Simulation Educators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B760D-8E7A-46A8-BED9-7EF954529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375" y="5777367"/>
            <a:ext cx="1609725" cy="5715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29AEB-D770-4104-B65F-D65A923E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FD30-E2D6-4B63-8DE3-C15C55AFBF9C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6A96A-B005-4FDC-BF65-8AD2A432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A8C4F-58C7-4F51-BCAE-F66C6906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58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7759">
        <p15:prstTrans prst="origami"/>
      </p:transition>
    </mc:Choice>
    <mc:Fallback xmlns="">
      <p:transition spd="slow" advTm="7759">
        <p:fade/>
      </p:transition>
    </mc:Fallback>
  </mc:AlternateContent>
  <p:extLst mod="1">
    <p:ext uri="{E180D4A7-C9FB-4DFB-919C-405C955672EB}">
      <p14:showEvtLst xmlns:p14="http://schemas.microsoft.com/office/powerpoint/2010/main">
        <p14:playEvt time="77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5120C29-DB70-4CFE-887A-94DA530AD535}"/>
              </a:ext>
            </a:extLst>
          </p:cNvPr>
          <p:cNvSpPr/>
          <p:nvPr/>
        </p:nvSpPr>
        <p:spPr>
          <a:xfrm>
            <a:off x="6795437" y="5226518"/>
            <a:ext cx="182880" cy="173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EAE674-A53E-4827-BFDF-62AAE734B63C}"/>
              </a:ext>
            </a:extLst>
          </p:cNvPr>
          <p:cNvSpPr/>
          <p:nvPr/>
        </p:nvSpPr>
        <p:spPr>
          <a:xfrm>
            <a:off x="9439979" y="5226517"/>
            <a:ext cx="182880" cy="173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8B95C6-19C9-44C8-BB97-01506253E0A5}"/>
              </a:ext>
            </a:extLst>
          </p:cNvPr>
          <p:cNvSpPr/>
          <p:nvPr/>
        </p:nvSpPr>
        <p:spPr>
          <a:xfrm>
            <a:off x="5198846" y="5214172"/>
            <a:ext cx="182880" cy="173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86E66-3971-4F9A-86D2-48959BE1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a H-Cluster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9A34-71BE-4469-B2B8-2F426B3A3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017" y="1825625"/>
            <a:ext cx="3422583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cl &lt;- </a:t>
            </a:r>
            <a:r>
              <a:rPr lang="en-US" sz="1800" dirty="0" err="1">
                <a:latin typeface="Lucida Console" panose="020B0609040504020204" pitchFamily="49" charset="0"/>
              </a:rPr>
              <a:t>cutree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ccom</a:t>
            </a:r>
            <a:r>
              <a:rPr lang="en-US" sz="1800" dirty="0">
                <a:latin typeface="Lucida Console" panose="020B0609040504020204" pitchFamily="49" charset="0"/>
              </a:rPr>
              <a:t>, 3) 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cl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 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table(cl)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sz="1800" dirty="0">
                <a:latin typeface="Lucida Console" panose="020B0609040504020204" pitchFamily="49" charset="0"/>
              </a:rPr>
              <a:t>cl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sz="1800" dirty="0">
                <a:latin typeface="Lucida Console" panose="020B0609040504020204" pitchFamily="49" charset="0"/>
              </a:rPr>
              <a:t> 1  2  3 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sz="1800" dirty="0">
                <a:latin typeface="Lucida Console" panose="020B0609040504020204" pitchFamily="49" charset="0"/>
              </a:rPr>
              <a:t> 6 10  4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92F3B6-E988-468A-813E-ACFC55A4CD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50895" y="1541385"/>
            <a:ext cx="7120288" cy="414170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F5F23-8773-40A4-B6BF-DED7BB32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8E38-7C23-42C1-9C53-F7D8B2DD5366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07031-6DFD-42FC-97FF-B942A6C8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1EF5D-FF73-4654-8691-91A4D579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ED7F7B-7DE3-4B4A-83C1-A09E5A45EBA8}"/>
              </a:ext>
            </a:extLst>
          </p:cNvPr>
          <p:cNvSpPr/>
          <p:nvPr/>
        </p:nvSpPr>
        <p:spPr>
          <a:xfrm>
            <a:off x="755582" y="4081109"/>
            <a:ext cx="317634" cy="317634"/>
          </a:xfrm>
          <a:prstGeom prst="ellipse">
            <a:avLst/>
          </a:prstGeom>
          <a:noFill/>
          <a:ln>
            <a:solidFill>
              <a:srgbClr val="66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D8B956-9569-4632-9D0D-B03B859D9C67}"/>
              </a:ext>
            </a:extLst>
          </p:cNvPr>
          <p:cNvSpPr/>
          <p:nvPr/>
        </p:nvSpPr>
        <p:spPr>
          <a:xfrm>
            <a:off x="1600996" y="4071168"/>
            <a:ext cx="317634" cy="317634"/>
          </a:xfrm>
          <a:prstGeom prst="ellipse">
            <a:avLst/>
          </a:prstGeom>
          <a:noFill/>
          <a:ln>
            <a:solidFill>
              <a:srgbClr val="66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8AA585-4E49-4FF7-A75B-9D2B88F91C6F}"/>
              </a:ext>
            </a:extLst>
          </p:cNvPr>
          <p:cNvSpPr/>
          <p:nvPr/>
        </p:nvSpPr>
        <p:spPr>
          <a:xfrm>
            <a:off x="1078027" y="4069077"/>
            <a:ext cx="378593" cy="341698"/>
          </a:xfrm>
          <a:prstGeom prst="ellipse">
            <a:avLst/>
          </a:prstGeom>
          <a:noFill/>
          <a:ln>
            <a:solidFill>
              <a:srgbClr val="66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F6E9B83-2C20-40EF-A792-2EB01FB953B2}"/>
              </a:ext>
            </a:extLst>
          </p:cNvPr>
          <p:cNvCxnSpPr>
            <a:cxnSpLocks/>
            <a:stCxn id="9" idx="4"/>
            <a:endCxn id="11" idx="3"/>
          </p:cNvCxnSpPr>
          <p:nvPr/>
        </p:nvCxnSpPr>
        <p:spPr>
          <a:xfrm rot="16200000" flipH="1">
            <a:off x="3380481" y="1932661"/>
            <a:ext cx="975657" cy="5907820"/>
          </a:xfrm>
          <a:prstGeom prst="curvedConnector3">
            <a:avLst>
              <a:gd name="adj1" fmla="val 126031"/>
            </a:avLst>
          </a:prstGeom>
          <a:ln w="38100">
            <a:solidFill>
              <a:srgbClr val="66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F763FAF-B8E6-475F-BD48-736F4CB623E4}"/>
              </a:ext>
            </a:extLst>
          </p:cNvPr>
          <p:cNvCxnSpPr>
            <a:stCxn id="15" idx="0"/>
            <a:endCxn id="12" idx="0"/>
          </p:cNvCxnSpPr>
          <p:nvPr/>
        </p:nvCxnSpPr>
        <p:spPr>
          <a:xfrm rot="16200000" flipH="1">
            <a:off x="4820651" y="515750"/>
            <a:ext cx="1157440" cy="8264095"/>
          </a:xfrm>
          <a:prstGeom prst="curvedConnector3">
            <a:avLst>
              <a:gd name="adj1" fmla="val -19750"/>
            </a:avLst>
          </a:prstGeom>
          <a:ln w="28575">
            <a:solidFill>
              <a:srgbClr val="66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0DBB8B7-88DB-4F3A-83A3-F9E58DBEDCCF}"/>
              </a:ext>
            </a:extLst>
          </p:cNvPr>
          <p:cNvCxnSpPr>
            <a:cxnSpLocks/>
            <a:stCxn id="14" idx="6"/>
            <a:endCxn id="13" idx="0"/>
          </p:cNvCxnSpPr>
          <p:nvPr/>
        </p:nvCxnSpPr>
        <p:spPr>
          <a:xfrm>
            <a:off x="1918630" y="4229985"/>
            <a:ext cx="3371656" cy="984187"/>
          </a:xfrm>
          <a:prstGeom prst="curvedConnector2">
            <a:avLst/>
          </a:prstGeom>
          <a:ln w="28575">
            <a:solidFill>
              <a:srgbClr val="66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42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3CD4-2C6E-4F5A-BFC5-A49B9EF6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Dune data H-Cluster: Cut (Pruned)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2A1D-A49D-4849-B596-64C757E23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325564"/>
            <a:ext cx="5108876" cy="485140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vegemite(dune, caver)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plot(</a:t>
            </a:r>
            <a:r>
              <a:rPr lang="en-US" sz="2000" dirty="0" err="1"/>
              <a:t>csin</a:t>
            </a:r>
            <a:r>
              <a:rPr lang="en-US" sz="2000" dirty="0"/>
              <a:t>, hang=-1)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rect.hclust</a:t>
            </a:r>
            <a:r>
              <a:rPr lang="en-US" sz="2000" dirty="0"/>
              <a:t>(</a:t>
            </a:r>
            <a:r>
              <a:rPr lang="en-US" sz="2000" dirty="0" err="1"/>
              <a:t>csin</a:t>
            </a:r>
            <a:r>
              <a:rPr lang="en-US" sz="2000" dirty="0"/>
              <a:t>, 3)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plot(</a:t>
            </a:r>
            <a:r>
              <a:rPr lang="en-US" sz="2000" dirty="0" err="1"/>
              <a:t>ccom</a:t>
            </a:r>
            <a:r>
              <a:rPr lang="en-US" sz="2000" dirty="0"/>
              <a:t>, hang=-1)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rect.hclust</a:t>
            </a:r>
            <a:r>
              <a:rPr lang="en-US" sz="2000" dirty="0"/>
              <a:t>(</a:t>
            </a:r>
            <a:r>
              <a:rPr lang="en-US" sz="2000" dirty="0" err="1"/>
              <a:t>ccom</a:t>
            </a:r>
            <a:r>
              <a:rPr lang="en-US" sz="2000" dirty="0"/>
              <a:t>, 3)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plot(caver, hang=-1)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rect.hclust</a:t>
            </a:r>
            <a:r>
              <a:rPr lang="en-US" sz="2000" dirty="0"/>
              <a:t>(caver, 3)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cl &lt;- </a:t>
            </a:r>
            <a:r>
              <a:rPr lang="en-US" sz="2000" dirty="0" err="1"/>
              <a:t>cutree</a:t>
            </a:r>
            <a:r>
              <a:rPr lang="en-US" sz="2000" dirty="0"/>
              <a:t>(</a:t>
            </a:r>
            <a:r>
              <a:rPr lang="en-US" sz="2000" dirty="0" err="1"/>
              <a:t>ccom</a:t>
            </a:r>
            <a:r>
              <a:rPr lang="en-US" sz="2000" dirty="0"/>
              <a:t>, 3)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>
                <a:solidFill>
                  <a:srgbClr val="66FF99"/>
                </a:solidFill>
              </a:rPr>
              <a:t># Cuts a tree into several groups either by specifying the desired number(s) of groups or the cut height(s)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cl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8054D50-5E70-4420-9C0A-34A4163D34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3087" y="1499000"/>
            <a:ext cx="6699341" cy="389685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83354-BB8B-4F1F-A51A-1A34B7A5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439B-79E3-4476-A801-22BF28500126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52058-AEB4-4C4F-8273-189A6DCF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2010 Simulation Educators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75CD2-0755-45EC-A4F2-5F9CF019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D337D-6953-4D47-9813-8A1E009AF113}"/>
              </a:ext>
            </a:extLst>
          </p:cNvPr>
          <p:cNvSpPr txBox="1"/>
          <p:nvPr/>
        </p:nvSpPr>
        <p:spPr>
          <a:xfrm>
            <a:off x="1039722" y="5705863"/>
            <a:ext cx="889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6FFFF"/>
                </a:solidFill>
                <a:latin typeface="Lucida Console" panose="020B0609040504020204" pitchFamily="49" charset="0"/>
              </a:rPr>
              <a:t>1  2  3  4  5  6  7  8  9 10 11 12 13 14 15 16 17 18 19 20 </a:t>
            </a:r>
          </a:p>
          <a:p>
            <a:r>
              <a:rPr lang="en-US" sz="1400" dirty="0">
                <a:solidFill>
                  <a:srgbClr val="66FFFF"/>
                </a:solidFill>
                <a:latin typeface="Lucida Console" panose="020B0609040504020204" pitchFamily="49" charset="0"/>
              </a:rPr>
              <a:t>1  1  1  1  1  1  1  1  1  1  1  1  1  3  3  3  2  1  2  3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6C1AB-7BE8-4A89-8202-4609F4C354A8}"/>
              </a:ext>
            </a:extLst>
          </p:cNvPr>
          <p:cNvSpPr txBox="1"/>
          <p:nvPr/>
        </p:nvSpPr>
        <p:spPr>
          <a:xfrm>
            <a:off x="6343241" y="5014555"/>
            <a:ext cx="5350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Note: Hang is the fraction of the plot height by which labels should hang below the rest of the plot. A negative value will cause the labels to hang down from 0.</a:t>
            </a:r>
          </a:p>
        </p:txBody>
      </p:sp>
    </p:spTree>
    <p:extLst>
      <p:ext uri="{BB962C8B-B14F-4D97-AF65-F5344CB8AC3E}">
        <p14:creationId xmlns:p14="http://schemas.microsoft.com/office/powerpoint/2010/main" val="9605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6D92-348C-4FE0-AA93-5FD4FD1C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H-Cluster Reordering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9101-17A0-428C-B149-559E9832E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2803" y="1174282"/>
            <a:ext cx="10068025" cy="4502619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den &lt;- </a:t>
            </a:r>
            <a:r>
              <a:rPr lang="en-US" sz="1800" dirty="0" err="1">
                <a:latin typeface="Lucida Console" panose="020B0609040504020204" pitchFamily="49" charset="0"/>
              </a:rPr>
              <a:t>as.dendrogram</a:t>
            </a:r>
            <a:r>
              <a:rPr lang="en-US" sz="1800" dirty="0">
                <a:latin typeface="Lucida Console" panose="020B0609040504020204" pitchFamily="49" charset="0"/>
              </a:rPr>
              <a:t>(caver)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x &lt;- scores(</a:t>
            </a:r>
            <a:r>
              <a:rPr lang="en-US" sz="1800" dirty="0" err="1">
                <a:latin typeface="Lucida Console" panose="020B0609040504020204" pitchFamily="49" charset="0"/>
              </a:rPr>
              <a:t>ord</a:t>
            </a:r>
            <a:r>
              <a:rPr lang="en-US" sz="1800" dirty="0">
                <a:latin typeface="Lucida Console" panose="020B0609040504020204" pitchFamily="49" charset="0"/>
              </a:rPr>
              <a:t>, display = "sites", choices = 1) 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oden &lt;- reorder(den, x)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plot(den) 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plot(oden)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28F2D7-9B8E-4271-9BF4-A90357E274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38600" y="2408405"/>
            <a:ext cx="6668521" cy="387892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B551E-F544-470A-AAC1-327970FB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4842-6195-4B56-B15F-9D6691E50BA6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CC092-C6E9-42CD-B62A-AFB6C2F4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602BF-F2B9-42B8-A05A-562C807E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73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0EE9-7155-4DBD-9D04-5FA74858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Tabasco Heat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40B8-21E6-44B1-B7CB-F2B5CA70A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613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66FF99"/>
                </a:solidFill>
              </a:rPr>
              <a:t>tabasco</a:t>
            </a:r>
            <a:r>
              <a:rPr lang="en-US" sz="2000" dirty="0"/>
              <a:t> produces a similar table as vegemite using heatmap, where abundances are coded by colors. </a:t>
            </a:r>
          </a:p>
          <a:p>
            <a:pPr marL="0" indent="0">
              <a:buNone/>
            </a:pPr>
            <a:r>
              <a:rPr lang="en-US" sz="2000" dirty="0"/>
              <a:t>The function scales the abundances to equal intervals for color palette, but either rows or columns can be scaled to equal maxima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tabasco(dune, caver, </a:t>
            </a:r>
            <a:r>
              <a:rPr lang="en-US" sz="2000" dirty="0" err="1"/>
              <a:t>Rowv</a:t>
            </a:r>
            <a:r>
              <a:rPr lang="en-US" sz="2000" dirty="0"/>
              <a:t> = FALSE)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tabasco(dune, oden, </a:t>
            </a:r>
            <a:r>
              <a:rPr lang="en-US" sz="2000" dirty="0" err="1"/>
              <a:t>Rowv</a:t>
            </a:r>
            <a:r>
              <a:rPr lang="en-US" sz="2000" dirty="0"/>
              <a:t> = FALSE)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EF8A11-D6BC-42F5-B224-ABBF61CB2C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2244" r="23607"/>
          <a:stretch/>
        </p:blipFill>
        <p:spPr>
          <a:xfrm>
            <a:off x="6308710" y="1544787"/>
            <a:ext cx="4312118" cy="463217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040E8-2256-4B1D-8B96-090E2E28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5229-3090-4FFB-8532-29F1E1B81D94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D6C41-E75C-410A-8E04-6B8103FC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5189D-400C-4225-800E-FCB3799B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8C77A2-363B-4586-AC9D-51EE7A266D9A}"/>
              </a:ext>
            </a:extLst>
          </p:cNvPr>
          <p:cNvCxnSpPr/>
          <p:nvPr/>
        </p:nvCxnSpPr>
        <p:spPr>
          <a:xfrm>
            <a:off x="4485374" y="3638349"/>
            <a:ext cx="1775211" cy="0"/>
          </a:xfrm>
          <a:prstGeom prst="straightConnector1">
            <a:avLst/>
          </a:prstGeom>
          <a:ln w="28575">
            <a:solidFill>
              <a:srgbClr val="66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5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07F7-6555-4B93-805E-B82ED3B6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Cophenetic Distances for a Hierarchical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DD9C5-56E2-406A-A68A-36B9365B5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613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cophenetic distance between two observations that have been clustered is defined to be the intergroup dissimilarity at which the two observations are first combined into a single cluster.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latin typeface="Lucida Console" panose="020B0609040504020204" pitchFamily="49" charset="0"/>
              </a:rPr>
              <a:t>plot(d, cophenetic(</a:t>
            </a:r>
            <a:r>
              <a:rPr lang="en-US" sz="1800" dirty="0" err="1">
                <a:latin typeface="Lucida Console" panose="020B0609040504020204" pitchFamily="49" charset="0"/>
              </a:rPr>
              <a:t>csin</a:t>
            </a:r>
            <a:r>
              <a:rPr lang="en-US" sz="1800" dirty="0">
                <a:latin typeface="Lucida Console" panose="020B0609040504020204" pitchFamily="49" charset="0"/>
              </a:rPr>
              <a:t>), asp=1)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latin typeface="Lucida Console" panose="020B0609040504020204" pitchFamily="49" charset="0"/>
              </a:rPr>
              <a:t>abline</a:t>
            </a:r>
            <a:r>
              <a:rPr lang="en-US" sz="1800" dirty="0">
                <a:latin typeface="Lucida Console" panose="020B0609040504020204" pitchFamily="49" charset="0"/>
              </a:rPr>
              <a:t>(0, 1)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plot(d, cophenetic(</a:t>
            </a:r>
            <a:r>
              <a:rPr lang="en-US" sz="1800" dirty="0" err="1">
                <a:latin typeface="Lucida Console" panose="020B0609040504020204" pitchFamily="49" charset="0"/>
              </a:rPr>
              <a:t>ccom</a:t>
            </a:r>
            <a:r>
              <a:rPr lang="en-US" sz="1800" dirty="0">
                <a:latin typeface="Lucida Console" panose="020B0609040504020204" pitchFamily="49" charset="0"/>
              </a:rPr>
              <a:t>), asp=1)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latin typeface="Lucida Console" panose="020B0609040504020204" pitchFamily="49" charset="0"/>
              </a:rPr>
              <a:t>abline</a:t>
            </a:r>
            <a:r>
              <a:rPr lang="en-US" sz="1800" dirty="0">
                <a:latin typeface="Lucida Console" panose="020B0609040504020204" pitchFamily="49" charset="0"/>
              </a:rPr>
              <a:t>(0, 1)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plot(d, cophenetic(caver), asp=1)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latin typeface="Lucida Console" panose="020B0609040504020204" pitchFamily="49" charset="0"/>
              </a:rPr>
              <a:t>abline</a:t>
            </a:r>
            <a:r>
              <a:rPr lang="en-US" sz="1800" dirty="0">
                <a:latin typeface="Lucida Console" panose="020B0609040504020204" pitchFamily="49" charset="0"/>
              </a:rPr>
              <a:t>(0, 1)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FA8036-561B-4998-8C57-DE25A40DD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5863254" cy="341051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BC4FF-2D5F-4509-8EE4-52FEA531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872-A2B9-4BAC-A59D-7DB688FBFC3A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F5A16-06F2-4C67-B1F7-A059D68C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99D45-8756-4F9F-BD20-06560E90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1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253C-5458-4B57-9EE2-F86E8D82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6D0B-30FD-4428-AA94-343DCCD2C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99" y="1825625"/>
            <a:ext cx="5359133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dirty="0"/>
              <a:t>Function </a:t>
            </a:r>
            <a:r>
              <a:rPr lang="en-US" sz="3300" dirty="0" err="1">
                <a:latin typeface="Lucida Console" panose="020B0609040504020204" pitchFamily="49" charset="0"/>
              </a:rPr>
              <a:t>rda</a:t>
            </a:r>
            <a:r>
              <a:rPr lang="en-US" sz="3300" dirty="0">
                <a:latin typeface="Lucida Console" panose="020B0609040504020204" pitchFamily="49" charset="0"/>
              </a:rPr>
              <a:t> </a:t>
            </a:r>
            <a:r>
              <a:rPr lang="en-US" sz="3300" dirty="0"/>
              <a:t>performs redundancy analysis, or optionally principal components analysis.</a:t>
            </a:r>
          </a:p>
          <a:p>
            <a:pPr marL="0" indent="0">
              <a:buNone/>
            </a:pPr>
            <a:r>
              <a:rPr lang="en-US" dirty="0"/>
              <a:t>&gt;  </a:t>
            </a:r>
            <a:r>
              <a:rPr lang="en-US" dirty="0" err="1">
                <a:latin typeface="Lucida Console" panose="020B0609040504020204" pitchFamily="49" charset="0"/>
              </a:rPr>
              <a:t>anova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rda</a:t>
            </a:r>
            <a:r>
              <a:rPr lang="en-US" dirty="0">
                <a:latin typeface="Lucida Console" panose="020B0609040504020204" pitchFamily="49" charset="0"/>
              </a:rPr>
              <a:t>(Moist ~ cl))</a:t>
            </a:r>
          </a:p>
          <a:p>
            <a:pPr marL="231775" indent="0">
              <a:buNone/>
            </a:pPr>
            <a:r>
              <a:rPr lang="en-US" dirty="0">
                <a:latin typeface="Lucida Console" panose="020B0609040504020204" pitchFamily="49" charset="0"/>
              </a:rPr>
              <a:t>Permutation test for </a:t>
            </a:r>
            <a:r>
              <a:rPr lang="en-US" dirty="0" err="1">
                <a:latin typeface="Lucida Console" panose="020B0609040504020204" pitchFamily="49" charset="0"/>
              </a:rPr>
              <a:t>rda</a:t>
            </a:r>
            <a:r>
              <a:rPr lang="en-US" dirty="0">
                <a:latin typeface="Lucida Console" panose="020B0609040504020204" pitchFamily="49" charset="0"/>
              </a:rPr>
              <a:t> under reduced model</a:t>
            </a: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Permutation: free</a:t>
            </a: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Number of permutations: 999</a:t>
            </a:r>
          </a:p>
          <a:p>
            <a:pPr marL="0" indent="231775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Model: </a:t>
            </a:r>
            <a:r>
              <a:rPr lang="en-US" dirty="0" err="1">
                <a:latin typeface="Lucida Console" panose="020B0609040504020204" pitchFamily="49" charset="0"/>
              </a:rPr>
              <a:t>rda</a:t>
            </a:r>
            <a:r>
              <a:rPr lang="en-US" dirty="0">
                <a:latin typeface="Lucida Console" panose="020B0609040504020204" pitchFamily="49" charset="0"/>
              </a:rPr>
              <a:t>(formula = Moist ~ cl)</a:t>
            </a: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         </a:t>
            </a:r>
            <a:r>
              <a:rPr lang="en-US" dirty="0" err="1">
                <a:latin typeface="Lucida Console" panose="020B0609040504020204" pitchFamily="49" charset="0"/>
              </a:rPr>
              <a:t>Df</a:t>
            </a:r>
            <a:r>
              <a:rPr lang="en-US" dirty="0">
                <a:latin typeface="Lucida Console" panose="020B0609040504020204" pitchFamily="49" charset="0"/>
              </a:rPr>
              <a:t> Variance      F </a:t>
            </a:r>
            <a:r>
              <a:rPr lang="en-US" dirty="0" err="1">
                <a:latin typeface="Lucida Console" panose="020B0609040504020204" pitchFamily="49" charset="0"/>
              </a:rPr>
              <a:t>Pr</a:t>
            </a:r>
            <a:r>
              <a:rPr lang="en-US" dirty="0">
                <a:latin typeface="Lucida Console" panose="020B0609040504020204" pitchFamily="49" charset="0"/>
              </a:rPr>
              <a:t>(&gt;F)   </a:t>
            </a: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Model     2   1.9272 12.359  0.003 **</a:t>
            </a: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Residual 17   1.3254                 </a:t>
            </a:r>
          </a:p>
          <a:p>
            <a:pPr marL="0" indent="231775">
              <a:buNone/>
            </a:pPr>
            <a:r>
              <a:rPr lang="en-US" dirty="0">
                <a:latin typeface="Lucida Console" panose="020B0609040504020204" pitchFamily="49" charset="0"/>
              </a:rPr>
              <a:t>---</a:t>
            </a:r>
          </a:p>
          <a:p>
            <a:pPr marL="231775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Signif</a:t>
            </a:r>
            <a:r>
              <a:rPr lang="en-US" dirty="0"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E0F2B5-5954-48E1-9A91-DF915D7700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5532" y="1707084"/>
            <a:ext cx="5935663" cy="345263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E13BD-3917-4948-A550-CDA70969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8619-FF75-4C9F-99C0-EC9836A68A6E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5620B-5936-488A-A68F-FFFBD2D4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BE601-394B-4A43-8EFA-1C62BC9D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9594A-75B4-47F7-8E1A-E96EFC03E1E5}"/>
              </a:ext>
            </a:extLst>
          </p:cNvPr>
          <p:cNvSpPr txBox="1"/>
          <p:nvPr/>
        </p:nvSpPr>
        <p:spPr>
          <a:xfrm>
            <a:off x="6314172" y="5300810"/>
            <a:ext cx="442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FFFF"/>
                </a:solidFill>
              </a:rPr>
              <a:t>Data is the moisture values for the Dune data</a:t>
            </a:r>
          </a:p>
        </p:txBody>
      </p:sp>
    </p:spTree>
    <p:extLst>
      <p:ext uri="{BB962C8B-B14F-4D97-AF65-F5344CB8AC3E}">
        <p14:creationId xmlns:p14="http://schemas.microsoft.com/office/powerpoint/2010/main" val="332138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F0E4-766C-4E3B-BCC0-7E484A9A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with Vegan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DFA5-CA87-41DF-9354-753D115C1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613400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>
                <a:latin typeface="Lucida Console" panose="020B0609040504020204" pitchFamily="49" charset="0"/>
              </a:rPr>
              <a:t>library(</a:t>
            </a:r>
            <a:r>
              <a:rPr lang="en-US" sz="1600" dirty="0" err="1">
                <a:latin typeface="Lucida Console" panose="020B0609040504020204" pitchFamily="49" charset="0"/>
              </a:rPr>
              <a:t>labdsv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 err="1">
                <a:latin typeface="Lucida Console" panose="020B0609040504020204" pitchFamily="49" charset="0"/>
              </a:rPr>
              <a:t>const</a:t>
            </a:r>
            <a:r>
              <a:rPr lang="en-US" sz="1600" dirty="0">
                <a:latin typeface="Lucida Console" panose="020B0609040504020204" pitchFamily="49" charset="0"/>
              </a:rPr>
              <a:t>(dune, cl)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>
                <a:latin typeface="Lucida Console" panose="020B0609040504020204" pitchFamily="49" charset="0"/>
              </a:rPr>
              <a:t>importance(dune, cl)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>
                <a:latin typeface="Lucida Console" panose="020B0609040504020204" pitchFamily="49" charset="0"/>
              </a:rPr>
              <a:t>mod &lt;- </a:t>
            </a:r>
            <a:r>
              <a:rPr lang="en-US" sz="1600" dirty="0" err="1">
                <a:latin typeface="Lucida Console" panose="020B0609040504020204" pitchFamily="49" charset="0"/>
              </a:rPr>
              <a:t>indval</a:t>
            </a:r>
            <a:r>
              <a:rPr lang="en-US" sz="1600" dirty="0">
                <a:latin typeface="Lucida Console" panose="020B0609040504020204" pitchFamily="49" charset="0"/>
              </a:rPr>
              <a:t>(dune, </a:t>
            </a:r>
            <a:r>
              <a:rPr lang="en-US" sz="1600" dirty="0" err="1">
                <a:latin typeface="Lucida Console" panose="020B0609040504020204" pitchFamily="49" charset="0"/>
              </a:rPr>
              <a:t>as.numeric</a:t>
            </a:r>
            <a:r>
              <a:rPr lang="en-US" sz="1600" dirty="0">
                <a:latin typeface="Lucida Console" panose="020B0609040504020204" pitchFamily="49" charset="0"/>
              </a:rPr>
              <a:t>(cl))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>
                <a:latin typeface="Lucida Console" panose="020B0609040504020204" pitchFamily="49" charset="0"/>
              </a:rPr>
              <a:t>names(mod)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>
                <a:latin typeface="Lucida Console" panose="020B0609040504020204" pitchFamily="49" charset="0"/>
              </a:rPr>
              <a:t>summary(mod)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>
                <a:latin typeface="Lucida Console" panose="020B0609040504020204" pitchFamily="49" charset="0"/>
              </a:rPr>
              <a:t>summary(mod, type = "long")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 err="1">
                <a:latin typeface="Lucida Console" panose="020B0609040504020204" pitchFamily="49" charset="0"/>
              </a:rPr>
              <a:t>ckm</a:t>
            </a:r>
            <a:r>
              <a:rPr lang="en-US" sz="1600" dirty="0">
                <a:latin typeface="Lucida Console" panose="020B0609040504020204" pitchFamily="49" charset="0"/>
              </a:rPr>
              <a:t> &lt;- </a:t>
            </a:r>
            <a:r>
              <a:rPr lang="en-US" sz="1600" dirty="0" err="1">
                <a:latin typeface="Lucida Console" panose="020B0609040504020204" pitchFamily="49" charset="0"/>
              </a:rPr>
              <a:t>kmeans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decostand</a:t>
            </a:r>
            <a:r>
              <a:rPr lang="en-US" sz="1600" dirty="0">
                <a:latin typeface="Lucida Console" panose="020B0609040504020204" pitchFamily="49" charset="0"/>
              </a:rPr>
              <a:t>(dune, "hell"), 3)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 err="1">
                <a:latin typeface="Lucida Console" panose="020B0609040504020204" pitchFamily="49" charset="0"/>
              </a:rPr>
              <a:t>ckm$cluster</a:t>
            </a:r>
            <a:endParaRPr lang="en-US" sz="1600" dirty="0">
              <a:latin typeface="Lucida Console" panose="020B0609040504020204" pitchFamily="49" charset="0"/>
            </a:endParaRP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 err="1">
                <a:latin typeface="Lucida Console" panose="020B0609040504020204" pitchFamily="49" charset="0"/>
              </a:rPr>
              <a:t>ordiplot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ord</a:t>
            </a:r>
            <a:r>
              <a:rPr lang="en-US" sz="1600" dirty="0">
                <a:latin typeface="Lucida Console" panose="020B0609040504020204" pitchFamily="49" charset="0"/>
              </a:rPr>
              <a:t>, dis="</a:t>
            </a:r>
            <a:r>
              <a:rPr lang="en-US" sz="1600" dirty="0" err="1">
                <a:latin typeface="Lucida Console" panose="020B0609040504020204" pitchFamily="49" charset="0"/>
              </a:rPr>
              <a:t>si</a:t>
            </a:r>
            <a:r>
              <a:rPr lang="en-US" sz="1600" dirty="0">
                <a:latin typeface="Lucida Console" panose="020B0609040504020204" pitchFamily="49" charset="0"/>
              </a:rPr>
              <a:t>")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600" dirty="0" err="1">
                <a:latin typeface="Lucida Console" panose="020B0609040504020204" pitchFamily="49" charset="0"/>
              </a:rPr>
              <a:t>ordihull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ord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latin typeface="Lucida Console" panose="020B0609040504020204" pitchFamily="49" charset="0"/>
              </a:rPr>
              <a:t>ckm$cluster</a:t>
            </a:r>
            <a:r>
              <a:rPr lang="en-US" sz="1600" dirty="0">
                <a:latin typeface="Lucida Console" panose="020B0609040504020204" pitchFamily="49" charset="0"/>
              </a:rPr>
              <a:t>, col="red")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334346-5189-4C2B-8C2B-D30188964E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66794" y="1825625"/>
            <a:ext cx="6017541" cy="408658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46BE6-75F9-41CE-BE95-1D8C939C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CDD5-4484-4E21-8421-0960C457766E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24EBD-DE0A-4642-8BB6-C44EE6C3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D3D39-32CF-46D2-85B3-E6D2AF38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4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B302-C8D9-4DB7-B898-B3FA0FAD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A34D3-1E25-410A-8B22-CEA4596A0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635576"/>
            <a:ext cx="5613400" cy="4541387"/>
          </a:xfrm>
        </p:spPr>
        <p:txBody>
          <a:bodyPr>
            <a:normAutofit lnSpcReduction="10000"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load </a:t>
            </a:r>
            <a:r>
              <a:rPr lang="en-US" sz="1400" dirty="0" err="1">
                <a:solidFill>
                  <a:srgbClr val="FFFFCC"/>
                </a:solidFill>
                <a:latin typeface="Lucida Console" panose="020B0609040504020204" pitchFamily="49" charset="0"/>
              </a:rPr>
              <a:t>mclust</a:t>
            </a: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 library</a:t>
            </a:r>
            <a:endParaRPr lang="en-US" sz="1400" dirty="0">
              <a:latin typeface="Lucida Console" panose="020B0609040504020204" pitchFamily="49" charset="0"/>
            </a:endParaRP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library(</a:t>
            </a:r>
            <a:r>
              <a:rPr lang="en-US" sz="1400" dirty="0" err="1">
                <a:latin typeface="Lucida Console" panose="020B0609040504020204" pitchFamily="49" charset="0"/>
              </a:rPr>
              <a:t>mclust</a:t>
            </a:r>
            <a:r>
              <a:rPr lang="en-US" sz="1400" dirty="0">
                <a:latin typeface="Lucida Console" panose="020B0609040504020204" pitchFamily="49" charset="0"/>
              </a:rPr>
              <a:t>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get the first column of the faithful data set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x = faithful[,1]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get the second column of the faithful data set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y = faithful[,2]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plot the spread points before the clustering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plot(</a:t>
            </a:r>
            <a:r>
              <a:rPr lang="en-US" sz="1400" dirty="0" err="1">
                <a:latin typeface="Lucida Console" panose="020B0609040504020204" pitchFamily="49" charset="0"/>
              </a:rPr>
              <a:t>x,y</a:t>
            </a:r>
            <a:r>
              <a:rPr lang="en-US" sz="1400" dirty="0">
                <a:latin typeface="Lucida Console" panose="020B0609040504020204" pitchFamily="49" charset="0"/>
              </a:rPr>
              <a:t>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estimate the number of cluster (BIC), initialize (HC) and </a:t>
            </a:r>
            <a:r>
              <a:rPr lang="en-US" sz="1400" dirty="0" err="1">
                <a:solidFill>
                  <a:srgbClr val="FFFFCC"/>
                </a:solidFill>
                <a:latin typeface="Lucida Console" panose="020B0609040504020204" pitchFamily="49" charset="0"/>
              </a:rPr>
              <a:t>clusterize</a:t>
            </a: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 (EM)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model &lt;- </a:t>
            </a:r>
            <a:r>
              <a:rPr lang="en-US" sz="1400" dirty="0" err="1">
                <a:latin typeface="Lucida Console" panose="020B0609040504020204" pitchFamily="49" charset="0"/>
              </a:rPr>
              <a:t>Mclust</a:t>
            </a:r>
            <a:r>
              <a:rPr lang="en-US" sz="1400" dirty="0">
                <a:latin typeface="Lucida Console" panose="020B0609040504020204" pitchFamily="49" charset="0"/>
              </a:rPr>
              <a:t>(faithful)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get the data set </a:t>
            </a:r>
            <a:endParaRPr lang="en-US" sz="1400" dirty="0">
              <a:latin typeface="Lucida Console" panose="020B0609040504020204" pitchFamily="49" charset="0"/>
            </a:endParaRP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data = faithful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solidFill>
                  <a:srgbClr val="FFFFCC"/>
                </a:solidFill>
                <a:latin typeface="Lucida Console" panose="020B0609040504020204" pitchFamily="49" charset="0"/>
              </a:rPr>
              <a:t># plot the clustering </a:t>
            </a:r>
            <a:r>
              <a:rPr lang="en-US" sz="1400" dirty="0">
                <a:latin typeface="Lucida Console" panose="020B0609040504020204" pitchFamily="49" charset="0"/>
              </a:rPr>
              <a:t>results</a:t>
            </a:r>
            <a:endParaRPr lang="en-US" sz="1400" dirty="0">
              <a:solidFill>
                <a:srgbClr val="FFFFCC"/>
              </a:solidFill>
              <a:latin typeface="Lucida Console" panose="020B0609040504020204" pitchFamily="49" charset="0"/>
            </a:endParaRP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400" dirty="0">
                <a:latin typeface="Lucida Console" panose="020B0609040504020204" pitchFamily="49" charset="0"/>
              </a:rPr>
              <a:t>plot(model, faithful)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3D0603-E91B-46E3-8413-0CD452377A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9600"/>
            <a:ext cx="5627688" cy="415288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9B3EA-1A64-4C05-AE18-339DA5CD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0A3-E2D7-4D7E-95D6-350A1FD6F9CE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ED811-30BA-418F-B63A-4B22CC5D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EF703-C90E-4722-A56D-BB0B3012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CCB4A-4F24-4FEF-A34A-7AF5BC68A82A}"/>
              </a:ext>
            </a:extLst>
          </p:cNvPr>
          <p:cNvSpPr txBox="1"/>
          <p:nvPr/>
        </p:nvSpPr>
        <p:spPr>
          <a:xfrm>
            <a:off x="7161195" y="1865378"/>
            <a:ext cx="387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density estimate of Old Faithful data</a:t>
            </a:r>
          </a:p>
        </p:txBody>
      </p:sp>
    </p:spTree>
    <p:extLst>
      <p:ext uri="{BB962C8B-B14F-4D97-AF65-F5344CB8AC3E}">
        <p14:creationId xmlns:p14="http://schemas.microsoft.com/office/powerpoint/2010/main" val="572304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D0B3D03-B6CF-4C1C-8CFB-BB1AC4F1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Information Criterion (BIC) Plot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2FA7F6A-C6B4-462F-BAA8-7773E3AE5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959" y="1489075"/>
            <a:ext cx="8038369" cy="468788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BC5B2-F398-40E7-AF04-D07F0DB3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CA78-248B-45C3-B6D1-01D54268F5B6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47DFD-5EA8-45B2-BEBE-01E1843C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F6691-B26F-446F-9BEF-E572132F4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8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AED4-9352-46B3-8BD3-E8BCE7B1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3226B0-C081-45D6-9741-A9C902920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959" y="1489075"/>
            <a:ext cx="8038369" cy="46878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DA7C1-88C9-4FDA-BC23-C8FEEE68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4A4A-7FA6-4B3C-8BD7-7FFD7A294A3C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A3EF5-C61A-463B-812F-649F3692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51F6A-31BF-4953-864F-97A2327A7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0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Vegan Package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functions in the vegan package contain tools for diversity analysis, ordination methods and tools for the analysis of dissimilarities. Together with the </a:t>
            </a:r>
            <a:r>
              <a:rPr lang="en-US" dirty="0" err="1"/>
              <a:t>labdsv</a:t>
            </a:r>
            <a:r>
              <a:rPr lang="en-US" dirty="0"/>
              <a:t> package, the vegan package provides most standard tools of descriptive community analysis.</a:t>
            </a:r>
          </a:p>
          <a:p>
            <a:r>
              <a:rPr lang="en-US" dirty="0"/>
              <a:t>The dune meadow vegetation data, dune, has cover class values of 30 species on 20 sites. The corresponding environmental data frame </a:t>
            </a:r>
            <a:r>
              <a:rPr lang="en-US" dirty="0" err="1"/>
              <a:t>dune.env</a:t>
            </a:r>
            <a:r>
              <a:rPr lang="en-US" dirty="0"/>
              <a:t> has following entries:</a:t>
            </a:r>
          </a:p>
          <a:p>
            <a:pPr lvl="1"/>
            <a:r>
              <a:rPr lang="en-US" dirty="0"/>
              <a:t>A1: a numeric vector of thickness of soil A1 horizon.</a:t>
            </a:r>
          </a:p>
          <a:p>
            <a:pPr lvl="1"/>
            <a:r>
              <a:rPr lang="en-US" dirty="0"/>
              <a:t>Moisture: an ordered factor with levels: 1 &lt; 2 &lt; 4 &lt; 5.</a:t>
            </a:r>
          </a:p>
          <a:p>
            <a:pPr lvl="1"/>
            <a:r>
              <a:rPr lang="en-US" dirty="0"/>
              <a:t>Management: a factor with levels: BF (Biological farming), HF (Hobby farming), NM (Nature Conservation Management), and SF (Standard Farming).</a:t>
            </a:r>
          </a:p>
          <a:p>
            <a:pPr lvl="1"/>
            <a:r>
              <a:rPr lang="en-US" dirty="0"/>
              <a:t>Use: an ordered factor of land-use with levels: Hayfield &lt; </a:t>
            </a:r>
            <a:r>
              <a:rPr lang="en-US" dirty="0" err="1"/>
              <a:t>Haypastu</a:t>
            </a:r>
            <a:r>
              <a:rPr lang="en-US" dirty="0"/>
              <a:t> &lt; Pasture.</a:t>
            </a:r>
          </a:p>
          <a:p>
            <a:pPr lvl="1"/>
            <a:r>
              <a:rPr lang="en-US" dirty="0"/>
              <a:t>Manure: an ordered factor with levels: 0 &lt; 1 &lt; 2 &lt; 3 &lt; 4.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334D-5D5A-45C8-B7E2-DE942AC5B091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51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8565-9B78-4B9E-B121-51A28993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39C00E-D54D-4D4B-9970-F5A88BFD5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959" y="1489075"/>
            <a:ext cx="8038369" cy="46878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2F8FF-5FF7-48B4-95B9-74219A5B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142E-C3A2-4547-946A-BFA22D8CD4F9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21EC9-D57E-4203-AF95-C81AAA41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33A13-FCA2-4AD6-8943-A6F4EFB3D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22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E454-6D5D-4DBE-BA17-900DA602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1F6392-4A80-4E58-A30D-067A7F10F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959" y="1489075"/>
            <a:ext cx="8038369" cy="46878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C54DE-BC8D-46F3-88EE-E1BA8F86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CB8D-6262-4D4D-8B42-72F0066A97B6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F2F97-2545-447F-8B6B-702FFAFD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8DA57-9E85-4C46-864A-38FDA989D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83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BE79-A927-4798-B6D5-451640F2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91440"/>
            <a:ext cx="11393714" cy="786865"/>
          </a:xfrm>
        </p:spPr>
        <p:txBody>
          <a:bodyPr/>
          <a:lstStyle/>
          <a:p>
            <a:r>
              <a:rPr lang="en-US" dirty="0"/>
              <a:t>How many clusters are in the Old Faithful data?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A42056-C73A-4B36-A89B-C68F7020C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677" y="1489075"/>
            <a:ext cx="5286934" cy="46878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FD9D6-AAFA-476C-884B-AFCAA4B1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0A7F-1E87-40C6-B73A-CDED4B5E7427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B51B8-B028-4E7F-B943-DDD1D2EF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7048-AC98-487C-8520-AE5BF4B7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4AA64F-2ED6-4894-8DF3-78A5A43D9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96" y="3686032"/>
            <a:ext cx="3165106" cy="2806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6B532E-8AE8-460E-A9A7-12651B13B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378" y="890782"/>
            <a:ext cx="3181941" cy="2821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F8B410-3688-42A7-9049-760F0173D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96" y="875531"/>
            <a:ext cx="3175884" cy="28160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AB0465-508D-4EF5-8E24-AC2CBC36718B}"/>
              </a:ext>
            </a:extLst>
          </p:cNvPr>
          <p:cNvSpPr txBox="1"/>
          <p:nvPr/>
        </p:nvSpPr>
        <p:spPr>
          <a:xfrm>
            <a:off x="4150895" y="2069432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FF99"/>
                </a:solidFill>
              </a:rPr>
              <a:t>2 clusters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6DC7B8-2239-41E1-8F14-B04DE3B99645}"/>
              </a:ext>
            </a:extLst>
          </p:cNvPr>
          <p:cNvSpPr txBox="1"/>
          <p:nvPr/>
        </p:nvSpPr>
        <p:spPr>
          <a:xfrm>
            <a:off x="9653084" y="4745411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FF99"/>
                </a:solidFill>
              </a:rPr>
              <a:t>2 clusters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CD1479-CED7-4185-B5AD-D36526F1FB12}"/>
              </a:ext>
            </a:extLst>
          </p:cNvPr>
          <p:cNvSpPr txBox="1"/>
          <p:nvPr/>
        </p:nvSpPr>
        <p:spPr>
          <a:xfrm>
            <a:off x="4094388" y="4844221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FF99"/>
                </a:solidFill>
              </a:rPr>
              <a:t>2 clusters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F89C78-DAAA-456C-8487-D37CFE1BA27C}"/>
              </a:ext>
            </a:extLst>
          </p:cNvPr>
          <p:cNvSpPr txBox="1"/>
          <p:nvPr/>
        </p:nvSpPr>
        <p:spPr>
          <a:xfrm>
            <a:off x="9609374" y="2077817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FF99"/>
                </a:solidFill>
              </a:rPr>
              <a:t>3 clusters</a:t>
            </a:r>
          </a:p>
        </p:txBody>
      </p:sp>
    </p:spTree>
    <p:extLst>
      <p:ext uri="{BB962C8B-B14F-4D97-AF65-F5344CB8AC3E}">
        <p14:creationId xmlns:p14="http://schemas.microsoft.com/office/powerpoint/2010/main" val="923276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F79E49E-9A72-4C2D-8AE8-E9161D61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8FF8A8-57BC-4224-9856-54E85A854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99" y="1825625"/>
            <a:ext cx="61965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USArrests</a:t>
            </a:r>
            <a:endParaRPr lang="en-US" dirty="0"/>
          </a:p>
          <a:p>
            <a:r>
              <a:rPr lang="en-US" sz="2000" dirty="0"/>
              <a:t>A data frame with 50 observations on 4 variables.</a:t>
            </a:r>
          </a:p>
          <a:p>
            <a:r>
              <a:rPr lang="en-US" sz="2000" dirty="0"/>
              <a:t>[,1]	 Murder	 numeric	 Murder arrests (per 100,000)</a:t>
            </a:r>
          </a:p>
          <a:p>
            <a:r>
              <a:rPr lang="en-US" sz="2000" dirty="0"/>
              <a:t>[,2]	 Assault	 numeric	 Assault arrests (per 100,000)</a:t>
            </a:r>
          </a:p>
          <a:p>
            <a:r>
              <a:rPr lang="en-US" sz="2000" dirty="0"/>
              <a:t>[,3]	 </a:t>
            </a:r>
            <a:r>
              <a:rPr lang="en-US" sz="2000" dirty="0" err="1"/>
              <a:t>UrbanPop</a:t>
            </a:r>
            <a:r>
              <a:rPr lang="en-US" sz="2000" dirty="0"/>
              <a:t> = numeric Percent urban population</a:t>
            </a:r>
          </a:p>
          <a:p>
            <a:r>
              <a:rPr lang="en-US" sz="2000" dirty="0"/>
              <a:t>[,4]	 Rape	 numeric	 Rape arrests (per 100,000)</a:t>
            </a:r>
          </a:p>
          <a:p>
            <a:endParaRPr lang="en-US" sz="20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B3753AD-A25A-4332-ACF2-D5D1CC10D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88811"/>
            <a:ext cx="5181600" cy="362496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B6EB3-D7F1-4CF7-861A-712EF088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60E-B208-4769-B712-2D7ACC2BB2C7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CD949-9E2B-4C4C-A3E9-318BD440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EFDD7-612E-44E0-B25B-15CBA6CD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02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2778-187F-4F1D-8D45-BFCA28C6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Clusters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0FEC81-5D93-49E1-ACED-EEF0840973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0052" y="1825625"/>
            <a:ext cx="4997896" cy="435133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9B9FBD-7744-40CB-982F-7C46A62E7B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4052" y="1825625"/>
            <a:ext cx="4997896" cy="435133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43BCE-48C6-4D40-9760-FF7A275F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1EFD-665E-4BBF-B284-B39B6F8313E0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B08DE-2201-4E10-890F-C38E870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E2F49-688C-4F64-AB80-527A60A9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41CAF-BE3E-4A54-9253-9BDC41F3708C}"/>
              </a:ext>
            </a:extLst>
          </p:cNvPr>
          <p:cNvSpPr txBox="1"/>
          <p:nvPr/>
        </p:nvSpPr>
        <p:spPr>
          <a:xfrm>
            <a:off x="3195587" y="4001294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or 3 clusters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EC6EBC-00C9-43CB-B537-B9D70B140C5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156061" y="4185960"/>
            <a:ext cx="1039526" cy="22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663B12-ADC7-4099-A89D-F73D226EB2C0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464067" y="4185960"/>
            <a:ext cx="731520" cy="58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103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BA7C-2EE3-43D6-935F-43545E9E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B986C-31F7-44F8-A5B4-7906C09E4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62061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library(cluster)</a:t>
            </a:r>
          </a:p>
          <a:p>
            <a:pPr marL="231775" indent="-231775"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</a:t>
            </a:r>
            <a:r>
              <a:rPr lang="en-US" sz="1600" dirty="0" err="1">
                <a:latin typeface="Lucida Console" panose="020B0609040504020204" pitchFamily="49" charset="0"/>
              </a:rPr>
              <a:t>clusplot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mydata</a:t>
            </a:r>
            <a:r>
              <a:rPr lang="en-US" sz="1600" dirty="0">
                <a:latin typeface="Lucida Console" panose="020B0609040504020204" pitchFamily="49" charset="0"/>
              </a:rPr>
              <a:t>, fit1, color=TRUE, shade=TRUE, labels=2, lines=0)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# get cluster means</a:t>
            </a:r>
          </a:p>
          <a:p>
            <a:pPr marL="231775" indent="-231775"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</a:t>
            </a:r>
            <a:r>
              <a:rPr lang="en-US" sz="1600" dirty="0" err="1">
                <a:latin typeface="Lucida Console" panose="020B0609040504020204" pitchFamily="49" charset="0"/>
              </a:rPr>
              <a:t>cmeans</a:t>
            </a:r>
            <a:r>
              <a:rPr lang="en-US" sz="1600" dirty="0">
                <a:latin typeface="Lucida Console" panose="020B0609040504020204" pitchFamily="49" charset="0"/>
              </a:rPr>
              <a:t>=aggregate(</a:t>
            </a:r>
            <a:r>
              <a:rPr lang="en-US" sz="1600" dirty="0" err="1">
                <a:latin typeface="Lucida Console" panose="020B0609040504020204" pitchFamily="49" charset="0"/>
              </a:rPr>
              <a:t>mydata.orig,by</a:t>
            </a:r>
            <a:r>
              <a:rPr lang="en-US" sz="1600" dirty="0">
                <a:latin typeface="Lucida Console" panose="020B0609040504020204" pitchFamily="49" charset="0"/>
              </a:rPr>
              <a:t>=list(</a:t>
            </a:r>
            <a:r>
              <a:rPr lang="en-US" sz="1600" dirty="0" err="1">
                <a:latin typeface="Lucida Console" panose="020B0609040504020204" pitchFamily="49" charset="0"/>
              </a:rPr>
              <a:t>classif</a:t>
            </a:r>
            <a:r>
              <a:rPr lang="en-US" sz="1600" dirty="0">
                <a:latin typeface="Lucida Console" panose="020B0609040504020204" pitchFamily="49" charset="0"/>
              </a:rPr>
              <a:t>), FUN=mean); </a:t>
            </a:r>
            <a:r>
              <a:rPr lang="en-US" sz="1600" dirty="0" err="1">
                <a:latin typeface="Lucida Console" panose="020B0609040504020204" pitchFamily="49" charset="0"/>
              </a:rPr>
              <a:t>cmeans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Group.1 Murder Assault </a:t>
            </a:r>
            <a:r>
              <a:rPr lang="en-US" sz="1600" dirty="0" err="1">
                <a:latin typeface="Lucida Console" panose="020B0609040504020204" pitchFamily="49" charset="0"/>
              </a:rPr>
              <a:t>UrbanPop</a:t>
            </a:r>
            <a:r>
              <a:rPr lang="en-US" sz="1600" dirty="0">
                <a:latin typeface="Lucida Console" panose="020B0609040504020204" pitchFamily="49" charset="0"/>
              </a:rPr>
              <a:t>   Rape</a:t>
            </a:r>
          </a:p>
          <a:p>
            <a:pPr marL="231775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1       1 12.165  255.25    68.40 29.165</a:t>
            </a:r>
          </a:p>
          <a:p>
            <a:pPr marL="231775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2       2  2.680   70.10    51.00 10.910</a:t>
            </a:r>
          </a:p>
          <a:p>
            <a:pPr marL="231775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3       3  5.965  136.60    69.95 18.460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9C8F67-673D-464C-8934-0CEB9A3643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0280" y="1730600"/>
            <a:ext cx="4997896" cy="435133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7BED2-48D3-4A19-A693-329FE191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4B37-7916-4623-A09B-72DE0401A102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F3636-C292-497E-91FD-A7953F0B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E1D9E-D434-41CF-88BA-9DFFAC79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62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6B31-ABEA-4125-929D-BC502636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Merged Tables – Offers &amp;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C025-6A68-4595-871F-50053A95C0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Offers</a:t>
            </a:r>
          </a:p>
          <a:p>
            <a:pPr lvl="1"/>
            <a:r>
              <a:rPr lang="en-US" dirty="0" err="1"/>
              <a:t>OfferID</a:t>
            </a:r>
            <a:r>
              <a:rPr lang="en-US" dirty="0"/>
              <a:t>  (N = 1…32) </a:t>
            </a:r>
          </a:p>
          <a:p>
            <a:pPr lvl="1"/>
            <a:r>
              <a:rPr lang="en-US" dirty="0"/>
              <a:t>Campaign  (month) </a:t>
            </a:r>
          </a:p>
          <a:p>
            <a:pPr lvl="1"/>
            <a:r>
              <a:rPr lang="en-US" dirty="0"/>
              <a:t>Varietal (brand/manufacturer)</a:t>
            </a:r>
          </a:p>
          <a:p>
            <a:pPr lvl="1"/>
            <a:r>
              <a:rPr lang="en-US" dirty="0" err="1"/>
              <a:t>MinimumQty</a:t>
            </a:r>
            <a:r>
              <a:rPr lang="en-US" dirty="0"/>
              <a:t> (kg)</a:t>
            </a:r>
          </a:p>
          <a:p>
            <a:pPr lvl="1"/>
            <a:r>
              <a:rPr lang="en-US" dirty="0"/>
              <a:t>Discount (%)    </a:t>
            </a:r>
          </a:p>
          <a:p>
            <a:pPr lvl="1"/>
            <a:r>
              <a:rPr lang="en-US" dirty="0"/>
              <a:t>Origin (country)</a:t>
            </a:r>
          </a:p>
          <a:p>
            <a:pPr lvl="1"/>
            <a:r>
              <a:rPr lang="en-US" dirty="0" err="1"/>
              <a:t>PastPeak</a:t>
            </a:r>
            <a:r>
              <a:rPr lang="en-US" dirty="0"/>
              <a:t> (TRUE/FALSE)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F3E96-4DFB-48C1-A570-0770794B81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  <a:p>
            <a:pPr lvl="1"/>
            <a:r>
              <a:rPr lang="en-US" dirty="0" err="1"/>
              <a:t>CustomerLastName</a:t>
            </a:r>
            <a:r>
              <a:rPr lang="en-US" dirty="0"/>
              <a:t> (Indian Surnames)</a:t>
            </a:r>
          </a:p>
          <a:p>
            <a:pPr lvl="1"/>
            <a:r>
              <a:rPr lang="en-US" dirty="0" err="1"/>
              <a:t>OfferID</a:t>
            </a:r>
            <a:r>
              <a:rPr lang="en-US" dirty="0"/>
              <a:t> (N = 1…32)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61F5E-ABD6-4FD0-9616-7A17E776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9A38-B109-4C83-ACB4-67730598202A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BF563-6B22-47FB-87D2-0EF7E542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5346B-E0F7-4701-96F7-7C8C7CB8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52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23B4-E63E-4D79-9B6A-0F3C8780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Manipulation - Reshaping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5FA2-4700-4513-97C5-0DB02CD04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92" y="1825625"/>
            <a:ext cx="5413408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Library(reshape2)</a:t>
            </a:r>
          </a:p>
          <a:p>
            <a:pPr>
              <a:lnSpc>
                <a:spcPct val="130000"/>
              </a:lnSpc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solidFill>
                  <a:srgbClr val="CCFF99"/>
                </a:solidFill>
                <a:latin typeface="Lucida Console" panose="020B0609040504020204" pitchFamily="49" charset="0"/>
              </a:rPr>
              <a:t>#transactions is long-data</a:t>
            </a:r>
          </a:p>
          <a:p>
            <a:pPr>
              <a:lnSpc>
                <a:spcPct val="130000"/>
              </a:lnSpc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pivot&lt;-</a:t>
            </a:r>
            <a:r>
              <a:rPr lang="en-US" sz="2000" dirty="0">
                <a:solidFill>
                  <a:srgbClr val="66FFFF"/>
                </a:solidFill>
                <a:latin typeface="Lucida Console" panose="020B0609040504020204" pitchFamily="49" charset="0"/>
              </a:rPr>
              <a:t>melt</a:t>
            </a:r>
            <a:r>
              <a:rPr lang="en-US" sz="2000" dirty="0">
                <a:latin typeface="Lucida Console" panose="020B0609040504020204" pitchFamily="49" charset="0"/>
              </a:rPr>
              <a:t>(transactions[1:2])</a:t>
            </a:r>
          </a:p>
          <a:p>
            <a:pPr>
              <a:lnSpc>
                <a:spcPct val="130000"/>
              </a:lnSpc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solidFill>
                  <a:srgbClr val="CCFF99"/>
                </a:solidFill>
                <a:latin typeface="Lucida Console" panose="020B0609040504020204" pitchFamily="49" charset="0"/>
              </a:rPr>
              <a:t>#offers is wide-data</a:t>
            </a:r>
          </a:p>
          <a:p>
            <a:pPr>
              <a:lnSpc>
                <a:spcPct val="130000"/>
              </a:lnSpc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pivot&lt;-(</a:t>
            </a:r>
            <a:r>
              <a:rPr lang="en-US" sz="2000" dirty="0">
                <a:solidFill>
                  <a:srgbClr val="66FFFF"/>
                </a:solidFill>
                <a:latin typeface="Lucida Console" panose="020B0609040504020204" pitchFamily="49" charset="0"/>
              </a:rPr>
              <a:t>cast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pivot,value~CustomerLastName,fill</a:t>
            </a:r>
            <a:r>
              <a:rPr lang="en-US" sz="2000" dirty="0">
                <a:latin typeface="Lucida Console" panose="020B0609040504020204" pitchFamily="49" charset="0"/>
              </a:rPr>
              <a:t>=0,fun.aggregate=function(x) length(x)))</a:t>
            </a:r>
          </a:p>
          <a:p>
            <a:pPr>
              <a:lnSpc>
                <a:spcPct val="130000"/>
              </a:lnSpc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pivot&lt;-</a:t>
            </a:r>
            <a:r>
              <a:rPr lang="en-US" sz="2000" dirty="0" err="1">
                <a:latin typeface="Lucida Console" panose="020B0609040504020204" pitchFamily="49" charset="0"/>
              </a:rPr>
              <a:t>cbind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offers,pivot</a:t>
            </a:r>
            <a:r>
              <a:rPr lang="en-US" sz="2000" dirty="0">
                <a:latin typeface="Lucida Console" panose="020B0609040504020204" pitchFamily="49" charset="0"/>
              </a:rPr>
              <a:t>[-1])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A9C36-A59A-45C8-8283-2B78EA14A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1340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Wide data has a column for each variable</a:t>
            </a:r>
          </a:p>
          <a:p>
            <a:r>
              <a:rPr lang="en-US" dirty="0"/>
              <a:t>Long-format data has a column for possible variable types and a column for the values of those variables</a:t>
            </a:r>
          </a:p>
          <a:p>
            <a:r>
              <a:rPr lang="en-US" dirty="0"/>
              <a:t>You need wide-format data for some types of data analysis and long-format data for others</a:t>
            </a:r>
          </a:p>
          <a:p>
            <a:r>
              <a:rPr lang="en-US" sz="2400" dirty="0">
                <a:solidFill>
                  <a:srgbClr val="66FFFF"/>
                </a:solidFill>
                <a:latin typeface="Lucida Console" panose="020B0609040504020204" pitchFamily="49" charset="0"/>
              </a:rPr>
              <a:t>reshape2</a:t>
            </a:r>
            <a:r>
              <a:rPr lang="en-US" dirty="0"/>
              <a:t> is based around two key functions: melt and cast:</a:t>
            </a:r>
          </a:p>
          <a:p>
            <a:r>
              <a:rPr lang="en-US" sz="2400" dirty="0">
                <a:solidFill>
                  <a:srgbClr val="66FFFF"/>
                </a:solidFill>
                <a:latin typeface="Lucida Console" panose="020B0609040504020204" pitchFamily="49" charset="0"/>
              </a:rPr>
              <a:t>Melt</a:t>
            </a:r>
            <a:r>
              <a:rPr lang="en-US" dirty="0"/>
              <a:t> takes wide-format data and melts it into long-format data.</a:t>
            </a:r>
          </a:p>
          <a:p>
            <a:r>
              <a:rPr lang="en-US" sz="2400" dirty="0">
                <a:solidFill>
                  <a:srgbClr val="66FFFF"/>
                </a:solidFill>
                <a:latin typeface="Lucida Console" panose="020B0609040504020204" pitchFamily="49" charset="0"/>
              </a:rPr>
              <a:t>Cast</a:t>
            </a:r>
            <a:r>
              <a:rPr lang="en-US" dirty="0"/>
              <a:t> takes long-format data and casts it into wide-format data.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E2628-8C1E-4DED-9E27-D4E8F2BC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181A-84D0-47DE-8360-A669A46B436A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F1FD9-CEAA-4483-A950-535DDAD2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33778-B33C-4233-8C8F-05178982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61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B2B2-2676-4F00-A003-F9B9BC6C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</a:t>
            </a:r>
            <a:r>
              <a:rPr lang="en-US" dirty="0" err="1"/>
              <a:t>Manipulaton</a:t>
            </a:r>
            <a:r>
              <a:rPr lang="en-US" dirty="0"/>
              <a:t> – Pivot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AFCE1-3083-433A-9103-28BD95CB0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764" y="1825625"/>
            <a:ext cx="5500036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fi-FI" sz="1800" dirty="0">
                <a:latin typeface="Lucida Console" panose="020B0609040504020204" pitchFamily="49" charset="0"/>
              </a:rPr>
              <a:t>cluster.data &lt; -pivot[,3:length(pivot)]</a:t>
            </a:r>
            <a:endParaRPr lang="en-US" sz="1800" dirty="0">
              <a:latin typeface="Lucida Console" panose="020B0609040504020204" pitchFamily="49" charset="0"/>
            </a:endParaRP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fi-FI" sz="1800" dirty="0">
                <a:latin typeface="Lucida Console" panose="020B0609040504020204" pitchFamily="49" charset="0"/>
              </a:rPr>
              <a:t>Hedings of tthe cluster.data are headings from transaction data plus each surname (filled with group number)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endParaRPr lang="fi-FI" sz="1800" dirty="0">
              <a:latin typeface="Lucida Console" panose="020B06090405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A591E-148D-4460-A701-4813835556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pivot table</a:t>
            </a:r>
            <a:r>
              <a:rPr lang="en-US" dirty="0"/>
              <a:t> is a program tool that allows you to reorganize and summarize selected columns and rows of data in a spreadsheet or database </a:t>
            </a:r>
            <a:r>
              <a:rPr lang="en-US" b="1" dirty="0"/>
              <a:t>table</a:t>
            </a:r>
            <a:r>
              <a:rPr lang="en-US" dirty="0"/>
              <a:t> to obtain a desired report.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96857-6455-4552-90CF-B9352934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DF2C-2831-415E-A4FD-8C4C7B38F9AA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B07AF-6898-48EC-8809-B71B1EE6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A412B-0459-48F2-BCB9-8E260C5E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9751B47-1B22-4DA6-8800-F95FA1FA2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53414"/>
            <a:ext cx="10323832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Varietal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MinimumQty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Discount Origin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PastPeak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Adams Allen Anderson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Malbec               72         56       France      FALSE    1     0    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Pinot Noir           72         17       France      FALSE    0     0     0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Espumante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144         32       Oregon      TRUE     0     0    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Champagne            72         48       France      TRUE     0     1    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Cabernet Sauvignon  144         44       New Zealand TRUE     0     0    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6 Prosecco            144         86       Chile       FALSE    0     0     0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126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5E9E-7295-4C1D-BA9E-76AAB6CE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the Data -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26106-0A1F-4840-AD42-D62D7016B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859646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library(cluster)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fit&lt;-</a:t>
            </a:r>
            <a:r>
              <a:rPr lang="en-US" sz="2000" dirty="0" err="1">
                <a:latin typeface="Lucida Console" panose="020B0609040504020204" pitchFamily="49" charset="0"/>
              </a:rPr>
              <a:t>KMeans_rcpp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cluster.data</a:t>
            </a:r>
            <a:r>
              <a:rPr lang="en-US" sz="2000" dirty="0">
                <a:latin typeface="Lucida Console" panose="020B0609040504020204" pitchFamily="49" charset="0"/>
              </a:rPr>
              <a:t>, clusters = 5, </a:t>
            </a:r>
            <a:r>
              <a:rPr lang="en-US" sz="2000" dirty="0" err="1">
                <a:latin typeface="Lucida Console" panose="020B0609040504020204" pitchFamily="49" charset="0"/>
              </a:rPr>
              <a:t>num_init</a:t>
            </a:r>
            <a:r>
              <a:rPr lang="en-US" sz="2000" dirty="0">
                <a:latin typeface="Lucida Console" panose="020B0609040504020204" pitchFamily="49" charset="0"/>
              </a:rPr>
              <a:t> = 5, </a:t>
            </a:r>
            <a:r>
              <a:rPr lang="en-US" sz="2000" dirty="0" err="1">
                <a:latin typeface="Lucida Console" panose="020B0609040504020204" pitchFamily="49" charset="0"/>
              </a:rPr>
              <a:t>max_iters</a:t>
            </a:r>
            <a:r>
              <a:rPr lang="en-US" sz="2000" dirty="0">
                <a:latin typeface="Lucida Console" panose="020B0609040504020204" pitchFamily="49" charset="0"/>
              </a:rPr>
              <a:t> = 100, initializer = '</a:t>
            </a:r>
            <a:r>
              <a:rPr lang="en-US" sz="2000" dirty="0" err="1">
                <a:latin typeface="Lucida Console" panose="020B0609040504020204" pitchFamily="49" charset="0"/>
              </a:rPr>
              <a:t>kmeans</a:t>
            </a:r>
            <a:r>
              <a:rPr lang="en-US" sz="2000" dirty="0">
                <a:latin typeface="Lucida Console" panose="020B0609040504020204" pitchFamily="49" charset="0"/>
              </a:rPr>
              <a:t>++', verbose = F)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D=daisy(</a:t>
            </a:r>
            <a:r>
              <a:rPr lang="en-US" sz="2000" dirty="0" err="1">
                <a:latin typeface="Lucida Console" panose="020B0609040504020204" pitchFamily="49" charset="0"/>
              </a:rPr>
              <a:t>cluster.data</a:t>
            </a:r>
            <a:r>
              <a:rPr lang="en-US" sz="2000" dirty="0">
                <a:latin typeface="Lucida Console" panose="020B0609040504020204" pitchFamily="49" charset="0"/>
              </a:rPr>
              <a:t>, metric='</a:t>
            </a:r>
            <a:r>
              <a:rPr lang="en-US" sz="2000" dirty="0" err="1">
                <a:latin typeface="Lucida Console" panose="020B0609040504020204" pitchFamily="49" charset="0"/>
              </a:rPr>
              <a:t>gower</a:t>
            </a:r>
            <a:r>
              <a:rPr lang="en-US" sz="2000" dirty="0">
                <a:latin typeface="Lucida Console" panose="020B0609040504020204" pitchFamily="49" charset="0"/>
              </a:rPr>
              <a:t>')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AFF45-0D6D-4295-B73F-126771065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834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Fit using K-means with '</a:t>
            </a:r>
            <a:r>
              <a:rPr lang="en-US" dirty="0" err="1"/>
              <a:t>Rcpp</a:t>
            </a:r>
            <a:r>
              <a:rPr lang="en-US" dirty="0"/>
              <a:t>' Integration for the 'Armadillo' Templated Linear Algebra Library </a:t>
            </a:r>
          </a:p>
          <a:p>
            <a:r>
              <a:rPr lang="en-US" dirty="0"/>
              <a:t>We need to calculate how far away each customer is from the cluster’s mean. </a:t>
            </a:r>
          </a:p>
          <a:p>
            <a:r>
              <a:rPr lang="en-US" dirty="0"/>
              <a:t>We could use many distances indices, one of which is the Gower dissimilarity.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D88F8-9C9E-49AF-B450-B0DF3CEA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5909-2BD5-4109-A925-56C8BD70A64A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21360-443F-4E42-B3C8-36D4FD90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8D251-5367-455E-81EF-B6CF701E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2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D4DDBEF-2187-4B53-805F-37AD7499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F3B6E-F880-42CA-B416-7D3FEDF0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89166"/>
            <a:ext cx="11393714" cy="926775"/>
          </a:xfrm>
        </p:spPr>
        <p:txBody>
          <a:bodyPr>
            <a:normAutofit/>
          </a:bodyPr>
          <a:lstStyle/>
          <a:p>
            <a:r>
              <a:rPr lang="en-US" dirty="0"/>
              <a:t>Hierarchical cluster analysis on a set of dissimilarities and methods for analyzing it.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6EE42-1D54-4E60-8286-9481C4B7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A5FD-F497-4E9D-8838-5F9762CE6876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4C15B-EAE2-44F6-9BDB-EB57672C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B23A4-0242-48E7-83BA-DAD4A8902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4D1B313-E8E7-4D95-A39E-EE95B0A217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1628031"/>
              </p:ext>
            </p:extLst>
          </p:nvPr>
        </p:nvGraphicFramePr>
        <p:xfrm>
          <a:off x="852714" y="2531418"/>
          <a:ext cx="9768114" cy="3655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3553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9817-CA99-4B0B-955E-75812D0D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the Dissimilarity Data – H-cluster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E5329-1191-40CC-82BB-A98BFD2F0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764" y="1825625"/>
            <a:ext cx="5500036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 err="1">
                <a:latin typeface="Lucida Console" panose="020B0609040504020204" pitchFamily="49" charset="0"/>
              </a:rPr>
              <a:t>H.fit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hclust</a:t>
            </a:r>
            <a:r>
              <a:rPr lang="en-US" sz="1800" dirty="0">
                <a:latin typeface="Lucida Console" panose="020B0609040504020204" pitchFamily="49" charset="0"/>
              </a:rPr>
              <a:t>(D, method="ward.D2")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groups &lt;- </a:t>
            </a:r>
            <a:r>
              <a:rPr lang="en-US" sz="1800" dirty="0" err="1">
                <a:latin typeface="Lucida Console" panose="020B0609040504020204" pitchFamily="49" charset="0"/>
              </a:rPr>
              <a:t>cutree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H.fit</a:t>
            </a:r>
            <a:r>
              <a:rPr lang="en-US" sz="1800" dirty="0">
                <a:latin typeface="Lucida Console" panose="020B0609040504020204" pitchFamily="49" charset="0"/>
              </a:rPr>
              <a:t>, k=6)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plot(</a:t>
            </a:r>
            <a:r>
              <a:rPr lang="en-US" sz="1800" dirty="0" err="1">
                <a:latin typeface="Lucida Console" panose="020B0609040504020204" pitchFamily="49" charset="0"/>
              </a:rPr>
              <a:t>H.fit</a:t>
            </a:r>
            <a:r>
              <a:rPr lang="en-US" sz="1800" dirty="0">
                <a:latin typeface="Lucida Console" panose="020B0609040504020204" pitchFamily="49" charset="0"/>
              </a:rPr>
              <a:t>) # display dendrogram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groups &lt;- </a:t>
            </a:r>
            <a:r>
              <a:rPr lang="en-US" sz="1800" dirty="0" err="1">
                <a:latin typeface="Lucida Console" panose="020B0609040504020204" pitchFamily="49" charset="0"/>
              </a:rPr>
              <a:t>cutree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H.fit</a:t>
            </a:r>
            <a:r>
              <a:rPr lang="en-US" sz="1800" dirty="0">
                <a:latin typeface="Lucida Console" panose="020B0609040504020204" pitchFamily="49" charset="0"/>
              </a:rPr>
              <a:t>, k=6)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 err="1">
                <a:latin typeface="Lucida Console" panose="020B0609040504020204" pitchFamily="49" charset="0"/>
              </a:rPr>
              <a:t>rect.hclust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H.fit</a:t>
            </a:r>
            <a:r>
              <a:rPr lang="en-US" sz="1800" dirty="0">
                <a:latin typeface="Lucida Console" panose="020B0609040504020204" pitchFamily="49" charset="0"/>
              </a:rPr>
              <a:t>, k=6, border="red")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 err="1">
                <a:latin typeface="Lucida Console" panose="020B0609040504020204" pitchFamily="49" charset="0"/>
              </a:rPr>
              <a:t>clusplot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cluster.data</a:t>
            </a:r>
            <a:r>
              <a:rPr lang="en-US" sz="1800" dirty="0">
                <a:latin typeface="Lucida Console" panose="020B0609040504020204" pitchFamily="49" charset="0"/>
              </a:rPr>
              <a:t>, groups, color=TRUE, shade=TRUE,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labels=2, lines=0, main= 'Customer segments')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B0873-AB93-4E3C-918E-3B347B2FD2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H-cluster model</a:t>
            </a:r>
          </a:p>
          <a:p>
            <a:r>
              <a:rPr lang="en-US" dirty="0"/>
              <a:t>Determine the groups for clustering</a:t>
            </a:r>
          </a:p>
          <a:p>
            <a:r>
              <a:rPr lang="en-US" dirty="0"/>
              <a:t>Plot the tree</a:t>
            </a:r>
          </a:p>
          <a:p>
            <a:r>
              <a:rPr lang="en-US" dirty="0"/>
              <a:t>Prune tree into 6clusters</a:t>
            </a:r>
          </a:p>
          <a:p>
            <a:r>
              <a:rPr lang="en-US" dirty="0"/>
              <a:t>Draw </a:t>
            </a:r>
            <a:r>
              <a:rPr lang="en-US" dirty="0" err="1"/>
              <a:t>dendogram</a:t>
            </a:r>
            <a:r>
              <a:rPr lang="en-US" dirty="0"/>
              <a:t> with red borders around the 6 clusters</a:t>
            </a:r>
          </a:p>
          <a:p>
            <a:r>
              <a:rPr lang="en-US" dirty="0"/>
              <a:t>2D representation of the segmentation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99EA2-F10E-414A-A36F-0F7BAF9D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4063-36BD-429E-8E27-F617B557F8F8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A6932-473F-4817-B977-BD2EAF1B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16930-267B-4EE3-BC61-5D934F68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89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77DF-DC65-411C-9C2C-7956A37F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042D34-1D78-4830-B1B0-80208462A9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6172" y="2173184"/>
            <a:ext cx="5733628" cy="333511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12F71EE-E9CD-4B58-B8DB-C3516A62DB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2173184"/>
            <a:ext cx="5733628" cy="333511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268BB-A601-4C4F-BB93-2B8E1603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0361-30AB-4815-9EA7-7AE747E6068E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9194D-D07D-4D9F-8B31-01A442BD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9DFA5-B7EE-40F0-8F6C-560E8A92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18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209F-D2F1-4BA1-84A0-87B1C378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Transactions and Offers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DF55-4D88-4A28-9A09-860E4ADAA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766" y="1825625"/>
            <a:ext cx="5426034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 err="1">
                <a:latin typeface="Lucida Console" panose="020B0609040504020204" pitchFamily="49" charset="0"/>
              </a:rPr>
              <a:t>cluster.deals</a:t>
            </a:r>
            <a:r>
              <a:rPr lang="en-US" sz="2000" dirty="0">
                <a:latin typeface="Lucida Console" panose="020B0609040504020204" pitchFamily="49" charset="0"/>
              </a:rPr>
              <a:t>&lt;-merge(transactions[1:2], groups, </a:t>
            </a:r>
            <a:r>
              <a:rPr lang="en-US" sz="2000" dirty="0" err="1">
                <a:latin typeface="Lucida Console" panose="020B0609040504020204" pitchFamily="49" charset="0"/>
              </a:rPr>
              <a:t>by.x</a:t>
            </a:r>
            <a:r>
              <a:rPr lang="en-US" sz="2000" dirty="0">
                <a:latin typeface="Lucida Console" panose="020B0609040504020204" pitchFamily="49" charset="0"/>
              </a:rPr>
              <a:t> = "</a:t>
            </a:r>
            <a:r>
              <a:rPr lang="en-US" sz="2000" dirty="0" err="1">
                <a:latin typeface="Lucida Console" panose="020B0609040504020204" pitchFamily="49" charset="0"/>
              </a:rPr>
              <a:t>CustomerLastName</a:t>
            </a:r>
            <a:r>
              <a:rPr lang="en-US" sz="2000" dirty="0">
                <a:latin typeface="Lucida Console" panose="020B0609040504020204" pitchFamily="49" charset="0"/>
              </a:rPr>
              <a:t>", </a:t>
            </a:r>
            <a:r>
              <a:rPr lang="en-US" sz="2000" dirty="0" err="1">
                <a:latin typeface="Lucida Console" panose="020B0609040504020204" pitchFamily="49" charset="0"/>
              </a:rPr>
              <a:t>by.y</a:t>
            </a:r>
            <a:r>
              <a:rPr lang="en-US" sz="2000" dirty="0">
                <a:latin typeface="Lucida Console" panose="020B0609040504020204" pitchFamily="49" charset="0"/>
              </a:rPr>
              <a:t> = "</a:t>
            </a:r>
            <a:r>
              <a:rPr lang="en-US" sz="2000" dirty="0" err="1">
                <a:latin typeface="Lucida Console" panose="020B0609040504020204" pitchFamily="49" charset="0"/>
              </a:rPr>
              <a:t>row.names</a:t>
            </a:r>
            <a:r>
              <a:rPr lang="en-US" sz="2000" dirty="0">
                <a:latin typeface="Lucida Console" panose="020B0609040504020204" pitchFamily="49" charset="0"/>
              </a:rPr>
              <a:t>")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 err="1">
                <a:latin typeface="Lucida Console" panose="020B0609040504020204" pitchFamily="49" charset="0"/>
              </a:rPr>
              <a:t>colnames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cluster.deals</a:t>
            </a:r>
            <a:r>
              <a:rPr lang="en-US" sz="2000" dirty="0">
                <a:latin typeface="Lucida Console" panose="020B0609040504020204" pitchFamily="49" charset="0"/>
              </a:rPr>
              <a:t>)&lt;-c("</a:t>
            </a:r>
            <a:r>
              <a:rPr lang="en-US" sz="2000" dirty="0" err="1">
                <a:latin typeface="Lucida Console" panose="020B0609040504020204" pitchFamily="49" charset="0"/>
              </a:rPr>
              <a:t>Name","Offer","Cluster</a:t>
            </a:r>
            <a:r>
              <a:rPr lang="en-US" sz="2000" dirty="0">
                <a:latin typeface="Lucida Console" panose="020B0609040504020204" pitchFamily="49" charset="0"/>
              </a:rPr>
              <a:t>")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 head(</a:t>
            </a:r>
            <a:r>
              <a:rPr lang="en-US" sz="2000" dirty="0" err="1">
                <a:latin typeface="Lucida Console" panose="020B0609040504020204" pitchFamily="49" charset="0"/>
              </a:rPr>
              <a:t>cluster.deals</a:t>
            </a:r>
            <a:r>
              <a:rPr lang="en-US" sz="2000" dirty="0">
                <a:latin typeface="Lucida Console" panose="020B0609040504020204" pitchFamily="49" charset="0"/>
              </a:rPr>
              <a:t>)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2000" dirty="0">
                <a:latin typeface="Lucida Console" panose="020B0609040504020204" pitchFamily="49" charset="0"/>
              </a:rPr>
              <a:t> View(</a:t>
            </a:r>
            <a:r>
              <a:rPr lang="en-US" sz="2000" dirty="0" err="1">
                <a:latin typeface="Lucida Console" panose="020B0609040504020204" pitchFamily="49" charset="0"/>
              </a:rPr>
              <a:t>cluster.deals</a:t>
            </a:r>
            <a:r>
              <a:rPr lang="en-US" sz="2000" dirty="0">
                <a:latin typeface="Lucida Console" panose="020B0609040504020204" pitchFamily="49" charset="0"/>
              </a:rPr>
              <a:t>) 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B82CAB3-4E4E-4F9C-A3EA-CE751CA4FF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0707972"/>
              </p:ext>
            </p:extLst>
          </p:nvPr>
        </p:nvGraphicFramePr>
        <p:xfrm>
          <a:off x="6996916" y="1411739"/>
          <a:ext cx="4504623" cy="4438571"/>
        </p:xfrm>
        <a:graphic>
          <a:graphicData uri="http://schemas.openxmlformats.org/drawingml/2006/table">
            <a:tbl>
              <a:tblPr/>
              <a:tblGrid>
                <a:gridCol w="462012">
                  <a:extLst>
                    <a:ext uri="{9D8B030D-6E8A-4147-A177-3AD203B41FA5}">
                      <a16:colId xmlns:a16="http://schemas.microsoft.com/office/drawing/2014/main" val="113033677"/>
                    </a:ext>
                  </a:extLst>
                </a:gridCol>
                <a:gridCol w="1376413">
                  <a:extLst>
                    <a:ext uri="{9D8B030D-6E8A-4147-A177-3AD203B41FA5}">
                      <a16:colId xmlns:a16="http://schemas.microsoft.com/office/drawing/2014/main" val="2741034490"/>
                    </a:ext>
                  </a:extLst>
                </a:gridCol>
                <a:gridCol w="1212783">
                  <a:extLst>
                    <a:ext uri="{9D8B030D-6E8A-4147-A177-3AD203B41FA5}">
                      <a16:colId xmlns:a16="http://schemas.microsoft.com/office/drawing/2014/main" val="2300189222"/>
                    </a:ext>
                  </a:extLst>
                </a:gridCol>
                <a:gridCol w="1453415">
                  <a:extLst>
                    <a:ext uri="{9D8B030D-6E8A-4147-A177-3AD203B41FA5}">
                      <a16:colId xmlns:a16="http://schemas.microsoft.com/office/drawing/2014/main" val="2757299799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l"/>
                      <a:endParaRPr lang="en-US" sz="2000" b="1" kern="1200" dirty="0">
                        <a:solidFill>
                          <a:srgbClr val="55555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772" marR="37772" marT="36261" marB="36261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dirty="0">
                          <a:solidFill>
                            <a:srgbClr val="55555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37772" marR="37772" marT="36261" marB="3626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dirty="0">
                          <a:solidFill>
                            <a:srgbClr val="55555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</a:t>
                      </a:r>
                    </a:p>
                  </a:txBody>
                  <a:tcPr marL="37772" marR="37772" marT="36261" marB="3626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kern="1200" dirty="0">
                          <a:solidFill>
                            <a:srgbClr val="55555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</a:p>
                  </a:txBody>
                  <a:tcPr marL="72522" marR="72522" marT="36261" marB="36261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645167"/>
                  </a:ext>
                </a:extLst>
              </a:tr>
              <a:tr h="713136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rgbClr val="555555"/>
                          </a:solidFill>
                          <a:effectLst/>
                        </a:rPr>
                        <a:t>1</a:t>
                      </a:r>
                    </a:p>
                  </a:txBody>
                  <a:tcPr marL="37772" marR="37772" marT="30218" marB="30218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Adams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167382"/>
                  </a:ext>
                </a:extLst>
              </a:tr>
              <a:tr h="713136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rgbClr val="555555"/>
                          </a:solidFill>
                          <a:effectLst/>
                        </a:rPr>
                        <a:t>2</a:t>
                      </a:r>
                    </a:p>
                  </a:txBody>
                  <a:tcPr marL="37772" marR="37772" marT="30218" marB="30218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Adams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403741"/>
                  </a:ext>
                </a:extLst>
              </a:tr>
              <a:tr h="713136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rgbClr val="555555"/>
                          </a:solidFill>
                          <a:effectLst/>
                        </a:rPr>
                        <a:t>3</a:t>
                      </a:r>
                    </a:p>
                  </a:txBody>
                  <a:tcPr marL="37772" marR="37772" marT="30218" marB="30218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Adams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756331"/>
                  </a:ext>
                </a:extLst>
              </a:tr>
              <a:tr h="495569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rgbClr val="555555"/>
                          </a:solidFill>
                          <a:effectLst/>
                        </a:rPr>
                        <a:t>4</a:t>
                      </a:r>
                    </a:p>
                  </a:txBody>
                  <a:tcPr marL="37772" marR="37772" marT="30218" marB="30218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Allen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306400"/>
                  </a:ext>
                </a:extLst>
              </a:tr>
              <a:tr h="495569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rgbClr val="555555"/>
                          </a:solidFill>
                          <a:effectLst/>
                        </a:rPr>
                        <a:t>5</a:t>
                      </a:r>
                    </a:p>
                  </a:txBody>
                  <a:tcPr marL="37772" marR="37772" marT="30218" marB="30218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Allen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041444"/>
                  </a:ext>
                </a:extLst>
              </a:tr>
              <a:tr h="930703">
                <a:tc>
                  <a:txBody>
                    <a:bodyPr/>
                    <a:lstStyle/>
                    <a:p>
                      <a:pPr algn="r"/>
                      <a:r>
                        <a:rPr lang="en-US" sz="2000" b="1">
                          <a:solidFill>
                            <a:srgbClr val="555555"/>
                          </a:solidFill>
                          <a:effectLst/>
                        </a:rPr>
                        <a:t>6</a:t>
                      </a:r>
                    </a:p>
                  </a:txBody>
                  <a:tcPr marL="37772" marR="37772" marT="30218" marB="30218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Anderson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37772" marR="37772" marT="30218" marB="30218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608575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B980E-0919-4C1A-A740-8D124BD0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AB35-1E30-431D-8629-735A625D130C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07DEE-53FD-423E-8F45-69F24FBF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5D828-1E4E-4628-ABA6-77C2F35D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67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7AE5-B982-44D9-AA9B-F25AA294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Reshape the Clustered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B545-7E1C-4C78-8FED-1F61D77F4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138" y="1825625"/>
            <a:ext cx="5967663" cy="43513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 err="1">
                <a:latin typeface="Lucida Console" panose="020B0609040504020204" pitchFamily="49" charset="0"/>
              </a:rPr>
              <a:t>cluster.pivot</a:t>
            </a:r>
            <a:r>
              <a:rPr lang="en-US" sz="1800" dirty="0">
                <a:latin typeface="Lucida Console" panose="020B0609040504020204" pitchFamily="49" charset="0"/>
              </a:rPr>
              <a:t>&lt;-melt(</a:t>
            </a:r>
            <a:r>
              <a:rPr lang="en-US" sz="1800" dirty="0" err="1">
                <a:latin typeface="Lucida Console" panose="020B0609040504020204" pitchFamily="49" charset="0"/>
              </a:rPr>
              <a:t>cluster.deals,id</a:t>
            </a:r>
            <a:r>
              <a:rPr lang="en-US" sz="1800" dirty="0">
                <a:latin typeface="Lucida Console" panose="020B0609040504020204" pitchFamily="49" charset="0"/>
              </a:rPr>
              <a:t>=c("</a:t>
            </a:r>
            <a:r>
              <a:rPr lang="en-US" sz="1800" dirty="0" err="1">
                <a:latin typeface="Lucida Console" panose="020B0609040504020204" pitchFamily="49" charset="0"/>
              </a:rPr>
              <a:t>Offer","Cluster</a:t>
            </a:r>
            <a:r>
              <a:rPr lang="en-US" sz="1800" dirty="0">
                <a:latin typeface="Lucida Console" panose="020B0609040504020204" pitchFamily="49" charset="0"/>
              </a:rPr>
              <a:t>"))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 err="1">
                <a:latin typeface="Lucida Console" panose="020B0609040504020204" pitchFamily="49" charset="0"/>
              </a:rPr>
              <a:t>cluster.pivot</a:t>
            </a:r>
            <a:r>
              <a:rPr lang="en-US" sz="1800" dirty="0">
                <a:latin typeface="Lucida Console" panose="020B0609040504020204" pitchFamily="49" charset="0"/>
              </a:rPr>
              <a:t>&lt;-cast(</a:t>
            </a:r>
            <a:r>
              <a:rPr lang="en-US" sz="1800" dirty="0" err="1">
                <a:latin typeface="Lucida Console" panose="020B0609040504020204" pitchFamily="49" charset="0"/>
              </a:rPr>
              <a:t>cluster.pivot,Offer~Cluster,fun.aggregate</a:t>
            </a:r>
            <a:r>
              <a:rPr lang="en-US" sz="1800" dirty="0">
                <a:latin typeface="Lucida Console" panose="020B0609040504020204" pitchFamily="49" charset="0"/>
              </a:rPr>
              <a:t>=length)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 err="1">
                <a:latin typeface="Lucida Console" panose="020B0609040504020204" pitchFamily="49" charset="0"/>
              </a:rPr>
              <a:t>cluster.topDeals</a:t>
            </a:r>
            <a:r>
              <a:rPr lang="en-US" sz="1800" dirty="0">
                <a:latin typeface="Lucida Console" panose="020B0609040504020204" pitchFamily="49" charset="0"/>
              </a:rPr>
              <a:t>&lt;-</a:t>
            </a:r>
            <a:r>
              <a:rPr lang="en-US" sz="1800" dirty="0" err="1">
                <a:latin typeface="Lucida Console" panose="020B0609040504020204" pitchFamily="49" charset="0"/>
              </a:rPr>
              <a:t>cbind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offers,cluster.pivot</a:t>
            </a:r>
            <a:r>
              <a:rPr lang="en-US" sz="1800" dirty="0">
                <a:latin typeface="Lucida Console" panose="020B0609040504020204" pitchFamily="49" charset="0"/>
              </a:rPr>
              <a:t>[-1])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plot(</a:t>
            </a:r>
            <a:r>
              <a:rPr lang="en-US" sz="1800" dirty="0" err="1">
                <a:latin typeface="Lucida Console" panose="020B0609040504020204" pitchFamily="49" charset="0"/>
              </a:rPr>
              <a:t>cluster.deals$Cluster,cluster.deals$Name</a:t>
            </a:r>
            <a:r>
              <a:rPr lang="en-US" sz="1800" dirty="0">
                <a:latin typeface="Lucida Console" panose="020B0609040504020204" pitchFamily="49" charset="0"/>
              </a:rPr>
              <a:t>,)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with(</a:t>
            </a:r>
            <a:r>
              <a:rPr lang="en-US" sz="1800" dirty="0" err="1">
                <a:latin typeface="Lucida Console" panose="020B0609040504020204" pitchFamily="49" charset="0"/>
              </a:rPr>
              <a:t>cluster.deals</a:t>
            </a:r>
            <a:r>
              <a:rPr lang="en-US" sz="1800" dirty="0">
                <a:latin typeface="Lucida Console" panose="020B0609040504020204" pitchFamily="49" charset="0"/>
              </a:rPr>
              <a:t>, text(</a:t>
            </a:r>
            <a:r>
              <a:rPr lang="en-US" sz="1800" dirty="0" err="1">
                <a:latin typeface="Lucida Console" panose="020B0609040504020204" pitchFamily="49" charset="0"/>
              </a:rPr>
              <a:t>Name~Cluster</a:t>
            </a:r>
            <a:r>
              <a:rPr lang="en-US" sz="1800" dirty="0">
                <a:latin typeface="Lucida Console" panose="020B0609040504020204" pitchFamily="49" charset="0"/>
              </a:rPr>
              <a:t>, labels = Name, </a:t>
            </a:r>
            <a:r>
              <a:rPr lang="en-US" sz="1800" dirty="0" err="1">
                <a:latin typeface="Lucida Console" panose="020B0609040504020204" pitchFamily="49" charset="0"/>
              </a:rPr>
              <a:t>pos</a:t>
            </a:r>
            <a:r>
              <a:rPr lang="en-US" sz="1800" dirty="0">
                <a:latin typeface="Lucida Console" panose="020B0609040504020204" pitchFamily="49" charset="0"/>
              </a:rPr>
              <a:t> = 2))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A68D76-5CD9-4E0A-850B-844EC22B83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5841" y="985684"/>
            <a:ext cx="5196587" cy="523556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DDA28-1C16-4F39-AAC1-C6162DF6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51F1-3CE1-4AA7-9C22-23D323885C54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027C3-F7B8-464C-A36A-9D00F4A6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93841-4BCE-4F9A-9F36-355B59E1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60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8507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www.humalytica.com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1850" y="3794811"/>
            <a:ext cx="10515600" cy="2294839"/>
          </a:xfrm>
        </p:spPr>
        <p:txBody>
          <a:bodyPr>
            <a:normAutofit/>
          </a:bodyPr>
          <a:lstStyle/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  <a:hlinkClick r:id="" action="ppaction://noaction"/>
            </a:endParaRPr>
          </a:p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  <a:hlinkClick r:id="rId2"/>
              </a:rPr>
              <a:t>http://www.amazon.com/Jeffrey-Strickland/e/B00IQ69QZK/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http://www.lulu.com/spotlight/strickland_jeffrey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EDB8-BDA4-41C0-9AF9-6107435B8451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2010 Simulation Educators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4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46">
        <p14:prism/>
      </p:transition>
    </mc:Choice>
    <mc:Fallback xmlns="">
      <p:transition spd="slow" advTm="404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H-Cluster: Single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6AD27B-202D-4283-A698-6390346E0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04053"/>
            <a:ext cx="6602412" cy="384046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B9D538-8D93-4AFF-86DE-6BF0092C6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2858" y="2342617"/>
            <a:ext cx="4046772" cy="3485615"/>
          </a:xfrm>
        </p:spPr>
        <p:txBody>
          <a:bodyPr anchor="ctr"/>
          <a:lstStyle/>
          <a:p>
            <a:r>
              <a:rPr lang="en-US" sz="2000" dirty="0"/>
              <a:t>Distance between groups is defined as the distance between the closest pair of objects, one from each group.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E85E-C84F-4C56-9D95-DEB5398A4C0E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6666"/>
                </a:solidFill>
              </a:rPr>
              <a:t>Copyright © 2010 Simulation Educators</a:t>
            </a:r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>
                <a:solidFill>
                  <a:srgbClr val="006666"/>
                </a:solidFill>
              </a:rPr>
              <a:t>4</a:t>
            </a:fld>
            <a:endParaRPr lang="en-US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32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H-Cluster: Complete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6B3C2C-BB1E-4260-8146-AC5B6A627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04053"/>
            <a:ext cx="6602412" cy="384046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6FF1F0-B360-4DD4-A57E-B5986FC7A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3037" y="2342617"/>
            <a:ext cx="4192051" cy="3401905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/>
              <a:t>Distance between two clusters is defined as the average of distances between all pairs of objects, where each pair is made up of one object from each group.</a:t>
            </a:r>
          </a:p>
          <a:p>
            <a:pPr algn="ctr"/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17F6-2CED-4881-89B9-6F320EF1900B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6666"/>
                </a:solidFill>
              </a:rPr>
              <a:t>Copyright © 2010 Simulation Educators</a:t>
            </a:r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>
                <a:solidFill>
                  <a:srgbClr val="006666"/>
                </a:solidFill>
              </a:rPr>
              <a:t>5</a:t>
            </a:fld>
            <a:endParaRPr lang="en-US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1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H-Cluster: Average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F299CC-AE78-4560-801B-23AA31E35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04053"/>
            <a:ext cx="6602412" cy="3840469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90F14E-D779-475F-AF14-F8D5F49A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2858" y="2367185"/>
            <a:ext cx="4114800" cy="3377337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/>
              <a:t>Distance between groups is defined as the distance between the most distant pair of objects, one from each group. Complete linkage is also called farthest neighbor.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1FB4-C5A2-43F8-921D-BFFD6D637152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6666"/>
                </a:solidFill>
              </a:rPr>
              <a:t>Copyright © 2010 Simulation Educators</a:t>
            </a:r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>
                <a:solidFill>
                  <a:srgbClr val="006666"/>
                </a:solidFill>
              </a:rPr>
              <a:t>6</a:t>
            </a:fld>
            <a:endParaRPr lang="en-US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87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8B5B-417D-41D4-86A2-8AFF9E47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H-Cluster: Ward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EF8BED-235A-4A86-910E-5821EF951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04053"/>
            <a:ext cx="6602412" cy="384046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4BFE77-837A-4E2D-A559-E33463EF6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2858" y="2342617"/>
            <a:ext cx="4114800" cy="3401905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Ward’s distance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596A-6010-4CE4-B7B7-173694CB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71E6-5E82-41BA-8D7B-397810055AC6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0F4D3-4C1F-4786-BBE1-BDEFF126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6666"/>
                </a:solidFill>
              </a:rPr>
              <a:t>Copyright © 2010 Simulation Educators</a:t>
            </a:r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58B8A-4658-451B-AC27-287CFA8E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>
                <a:solidFill>
                  <a:srgbClr val="006666"/>
                </a:solidFill>
              </a:rPr>
              <a:pPr/>
              <a:t>7</a:t>
            </a:fld>
            <a:endParaRPr lang="en-US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97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Reorder a Hierarchical Clustering Tree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E16BA-BBD1-4118-B15A-63CE46AC3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en-US" sz="2000" dirty="0"/>
              <a:t>Reordered </a:t>
            </a:r>
            <a:r>
              <a:rPr lang="en-US" sz="2000" dirty="0" err="1"/>
              <a:t>hclust</a:t>
            </a:r>
            <a:r>
              <a:rPr lang="en-US" sz="2000" dirty="0"/>
              <a:t> result object with added item value that gives the value of the statistic at each merge level.</a:t>
            </a:r>
          </a:p>
          <a:p>
            <a:pPr marL="0" indent="0">
              <a:buClr>
                <a:schemeClr val="bg1"/>
              </a:buClr>
              <a:buNone/>
            </a:pPr>
            <a:endParaRPr lang="en-US" sz="2000" dirty="0"/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## reorder by water content of soil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data(mite, </a:t>
            </a:r>
            <a:r>
              <a:rPr lang="en-US" sz="2000" dirty="0" err="1"/>
              <a:t>mite.env</a:t>
            </a:r>
            <a:r>
              <a:rPr lang="en-US" sz="2000" dirty="0"/>
              <a:t>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hc</a:t>
            </a:r>
            <a:r>
              <a:rPr lang="en-US" sz="2000" dirty="0"/>
              <a:t> &lt;- </a:t>
            </a:r>
            <a:r>
              <a:rPr lang="en-US" sz="2000" dirty="0" err="1"/>
              <a:t>hclust</a:t>
            </a:r>
            <a:r>
              <a:rPr lang="en-US" sz="2000" dirty="0"/>
              <a:t>(</a:t>
            </a:r>
            <a:r>
              <a:rPr lang="en-US" sz="2000" dirty="0" err="1"/>
              <a:t>vegdist</a:t>
            </a:r>
            <a:r>
              <a:rPr lang="en-US" sz="2000" dirty="0"/>
              <a:t>(</a:t>
            </a:r>
            <a:r>
              <a:rPr lang="en-US" sz="2000" dirty="0" err="1"/>
              <a:t>wisconsin</a:t>
            </a:r>
            <a:r>
              <a:rPr lang="en-US" sz="2000" dirty="0"/>
              <a:t>(sqrt(mite))))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ohc</a:t>
            </a:r>
            <a:r>
              <a:rPr lang="en-US" sz="2000" dirty="0"/>
              <a:t> &lt;- with(</a:t>
            </a:r>
            <a:r>
              <a:rPr lang="en-US" sz="2000" dirty="0" err="1"/>
              <a:t>mite.env</a:t>
            </a:r>
            <a:r>
              <a:rPr lang="en-US" sz="2000" dirty="0"/>
              <a:t>, reorder(</a:t>
            </a:r>
            <a:r>
              <a:rPr lang="en-US" sz="2000" dirty="0" err="1"/>
              <a:t>hc</a:t>
            </a:r>
            <a:r>
              <a:rPr lang="en-US" sz="2000" dirty="0"/>
              <a:t>, </a:t>
            </a:r>
            <a:r>
              <a:rPr lang="en-US" sz="2000" dirty="0" err="1"/>
              <a:t>WatrCont</a:t>
            </a:r>
            <a:r>
              <a:rPr lang="en-US" sz="2000" dirty="0"/>
              <a:t>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plot(</a:t>
            </a:r>
            <a:r>
              <a:rPr lang="en-US" sz="2000" dirty="0" err="1"/>
              <a:t>hc</a:t>
            </a:r>
            <a:r>
              <a:rPr lang="en-US" sz="2000" dirty="0"/>
              <a:t>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plot(</a:t>
            </a:r>
            <a:r>
              <a:rPr lang="en-US" sz="2000" dirty="0" err="1"/>
              <a:t>ohc</a:t>
            </a:r>
            <a:r>
              <a:rPr lang="en-US" sz="2000" dirty="0"/>
              <a:t>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34AB34F-04A9-49A7-929E-A92E2E728D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8000" y="1825625"/>
            <a:ext cx="6246796" cy="36336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0E09-FFC9-49A3-9F17-78E06E9D445D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0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3CD4-2C6E-4F5A-BFC5-A49B9EF6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Dune data H-Cluster: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2A1D-A49D-4849-B596-64C757E23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607852"/>
            <a:ext cx="5108876" cy="4569111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d &lt;- </a:t>
            </a:r>
            <a:r>
              <a:rPr lang="en-US" sz="2000" dirty="0" err="1"/>
              <a:t>vegdist</a:t>
            </a:r>
            <a:r>
              <a:rPr lang="en-US" sz="2000" dirty="0"/>
              <a:t>(dune)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par(</a:t>
            </a:r>
            <a:r>
              <a:rPr lang="en-US" sz="2000" dirty="0" err="1"/>
              <a:t>mfrow</a:t>
            </a:r>
            <a:r>
              <a:rPr lang="en-US" sz="2000" dirty="0"/>
              <a:t>=c(1,3))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par(</a:t>
            </a:r>
            <a:r>
              <a:rPr lang="en-US" sz="2000" dirty="0" err="1"/>
              <a:t>mfrow</a:t>
            </a:r>
            <a:r>
              <a:rPr lang="en-US" sz="2000" dirty="0"/>
              <a:t>=c(3,1))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par(</a:t>
            </a:r>
            <a:r>
              <a:rPr lang="en-US" sz="2000" dirty="0" err="1"/>
              <a:t>mfrow</a:t>
            </a:r>
            <a:r>
              <a:rPr lang="en-US" sz="2000" dirty="0"/>
              <a:t>=c(1,1))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/>
              <a:t>par(mar=c(3,4,1,1)+.1)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ccom</a:t>
            </a:r>
            <a:r>
              <a:rPr lang="en-US" sz="2000" dirty="0"/>
              <a:t> &lt;- </a:t>
            </a:r>
            <a:r>
              <a:rPr lang="en-US" sz="2000" dirty="0" err="1"/>
              <a:t>hclust</a:t>
            </a:r>
            <a:r>
              <a:rPr lang="en-US" sz="2000" dirty="0"/>
              <a:t>(d, method=“complete") </a:t>
            </a: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&gt;"/>
            </a:pPr>
            <a:r>
              <a:rPr lang="en-US" sz="2000" dirty="0" err="1"/>
              <a:t>ccom</a:t>
            </a:r>
            <a:endParaRPr lang="en-US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0D6077-77C8-49C8-9B7D-A1429090DE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15276" y="1607852"/>
            <a:ext cx="5762324" cy="335181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83354-BB8B-4F1F-A51A-1A34B7A5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8E28-6926-4201-AF20-1BC4A3903DDF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52058-AEB4-4C4F-8273-189A6DCF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75CD2-0755-45EC-A4F2-5F9CF019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D337D-6953-4D47-9813-8A1E009AF113}"/>
              </a:ext>
            </a:extLst>
          </p:cNvPr>
          <p:cNvSpPr txBox="1"/>
          <p:nvPr/>
        </p:nvSpPr>
        <p:spPr>
          <a:xfrm>
            <a:off x="613611" y="4526643"/>
            <a:ext cx="4901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FFFF"/>
                </a:solidFill>
              </a:rPr>
              <a:t>Call: </a:t>
            </a:r>
            <a:r>
              <a:rPr lang="en-US" dirty="0" err="1">
                <a:solidFill>
                  <a:srgbClr val="66FFFF"/>
                </a:solidFill>
              </a:rPr>
              <a:t>hclust</a:t>
            </a:r>
            <a:r>
              <a:rPr lang="en-US" dirty="0">
                <a:solidFill>
                  <a:srgbClr val="66FFFF"/>
                </a:solidFill>
              </a:rPr>
              <a:t>(d = d, method = "complete")</a:t>
            </a:r>
          </a:p>
          <a:p>
            <a:endParaRPr lang="en-US" dirty="0">
              <a:solidFill>
                <a:srgbClr val="66FFFF"/>
              </a:solidFill>
            </a:endParaRPr>
          </a:p>
          <a:p>
            <a:r>
              <a:rPr lang="en-US" dirty="0">
                <a:solidFill>
                  <a:srgbClr val="66FFFF"/>
                </a:solidFill>
              </a:rPr>
              <a:t>Cluster method   : complete </a:t>
            </a:r>
          </a:p>
          <a:p>
            <a:r>
              <a:rPr lang="en-US" dirty="0">
                <a:solidFill>
                  <a:srgbClr val="66FFFF"/>
                </a:solidFill>
              </a:rPr>
              <a:t>Distance         : bray </a:t>
            </a:r>
          </a:p>
          <a:p>
            <a:r>
              <a:rPr lang="en-US" dirty="0">
                <a:solidFill>
                  <a:srgbClr val="66FFFF"/>
                </a:solidFill>
              </a:rPr>
              <a:t>Number of objects: 20 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D77FB3F-7F4E-4A65-BA7A-080DEFC98CDB}"/>
              </a:ext>
            </a:extLst>
          </p:cNvPr>
          <p:cNvSpPr/>
          <p:nvPr/>
        </p:nvSpPr>
        <p:spPr>
          <a:xfrm rot="16200000">
            <a:off x="8410475" y="2074206"/>
            <a:ext cx="245444" cy="5150318"/>
          </a:xfrm>
          <a:prstGeom prst="leftBrace">
            <a:avLst>
              <a:gd name="adj1" fmla="val 78921"/>
              <a:gd name="adj2" fmla="val 471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FCF60C7-495A-4FD3-846E-00A136B3CDA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 flipV="1">
            <a:off x="2824881" y="4959662"/>
            <a:ext cx="5571557" cy="824991"/>
          </a:xfrm>
          <a:prstGeom prst="curvedConnector2">
            <a:avLst/>
          </a:prstGeom>
          <a:ln w="19050">
            <a:solidFill>
              <a:srgbClr val="66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83D82AB-6976-4340-851E-F8ACEDAE5383}"/>
              </a:ext>
            </a:extLst>
          </p:cNvPr>
          <p:cNvSpPr/>
          <p:nvPr/>
        </p:nvSpPr>
        <p:spPr>
          <a:xfrm>
            <a:off x="2526498" y="5631745"/>
            <a:ext cx="298383" cy="305815"/>
          </a:xfrm>
          <a:prstGeom prst="ellipse">
            <a:avLst/>
          </a:prstGeom>
          <a:noFill/>
          <a:ln>
            <a:solidFill>
              <a:srgbClr val="66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9530"/>
      </p:ext>
    </p:extLst>
  </p:cSld>
  <p:clrMapOvr>
    <a:masterClrMapping/>
  </p:clrMapOvr>
</p:sld>
</file>

<file path=ppt/theme/theme1.xml><?xml version="1.0" encoding="utf-8"?>
<a:theme xmlns:a="http://schemas.openxmlformats.org/drawingml/2006/main" name="Analytics_World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8D8D8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sson 12 - Data Analytics - GLMs" id="{2D671843-01B0-4809-83B7-DCD6022711AC}" vid="{631529AC-459A-4F8A-9050-54C0368E42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Analytics_World</Template>
  <TotalTime>5780</TotalTime>
  <Words>2243</Words>
  <Application>Microsoft Office PowerPoint</Application>
  <PresentationFormat>Widescreen</PresentationFormat>
  <Paragraphs>369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Lucida Console</vt:lpstr>
      <vt:lpstr>Analytics_World</vt:lpstr>
      <vt:lpstr>2018 Seminar on Predictive Modeling: Advanced Cluster Models</vt:lpstr>
      <vt:lpstr>Vegan Package Clustering</vt:lpstr>
      <vt:lpstr>H-Clustering</vt:lpstr>
      <vt:lpstr>H-Cluster: Single</vt:lpstr>
      <vt:lpstr>H-Cluster: Complete</vt:lpstr>
      <vt:lpstr>H-Cluster: Average</vt:lpstr>
      <vt:lpstr>H-Cluster: Ward</vt:lpstr>
      <vt:lpstr>Reorder a Hierarchical Clustering Tree</vt:lpstr>
      <vt:lpstr>Dune data H-Cluster: Complete</vt:lpstr>
      <vt:lpstr>Pruning a H-Cluster tree</vt:lpstr>
      <vt:lpstr>Dune data H-Cluster: Cut (Pruned)</vt:lpstr>
      <vt:lpstr>H-Cluster Reordering</vt:lpstr>
      <vt:lpstr>Tabasco Heat Maps</vt:lpstr>
      <vt:lpstr>Cophenetic Distances for a Hierarchical Clustering</vt:lpstr>
      <vt:lpstr>Redundancy Analysis</vt:lpstr>
      <vt:lpstr>K-means clustering with Vegan</vt:lpstr>
      <vt:lpstr>Cluster Estimation</vt:lpstr>
      <vt:lpstr>Bayesian Information Criterion (BIC) Plot</vt:lpstr>
      <vt:lpstr>Classification Plot</vt:lpstr>
      <vt:lpstr>Uncertainty Plot</vt:lpstr>
      <vt:lpstr>Density Plot</vt:lpstr>
      <vt:lpstr>How many clusters are in the Old Faithful data?</vt:lpstr>
      <vt:lpstr>Crime Analysis</vt:lpstr>
      <vt:lpstr>Number of Clusters</vt:lpstr>
      <vt:lpstr>Cluster Means</vt:lpstr>
      <vt:lpstr>Example: Merged Tables – Offers &amp; Transactions</vt:lpstr>
      <vt:lpstr>Data Frame Manipulation - Reshaping</vt:lpstr>
      <vt:lpstr>Data Frame Manipulaton – Pivot Table</vt:lpstr>
      <vt:lpstr>Fit the Data - Clustering</vt:lpstr>
      <vt:lpstr>Fit the Dissimilarity Data – H-cluster</vt:lpstr>
      <vt:lpstr>Plots</vt:lpstr>
      <vt:lpstr>Merge Transactions and Offers</vt:lpstr>
      <vt:lpstr>Reshape the Clustered Data</vt:lpstr>
      <vt:lpstr>www.humalytica.com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Strickland Jeffrey</dc:creator>
  <cp:lastModifiedBy>Strickland Jeffrey</cp:lastModifiedBy>
  <cp:revision>116</cp:revision>
  <dcterms:created xsi:type="dcterms:W3CDTF">2014-12-17T09:38:54Z</dcterms:created>
  <dcterms:modified xsi:type="dcterms:W3CDTF">2018-08-04T20:01:50Z</dcterms:modified>
</cp:coreProperties>
</file>