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304" r:id="rId3"/>
    <p:sldId id="279" r:id="rId4"/>
    <p:sldId id="305" r:id="rId5"/>
    <p:sldId id="303"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7A99"/>
    <a:srgbClr val="00B4B0"/>
    <a:srgbClr val="193C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4E2CE-30EA-4D0D-BFD3-AE5D936DECF2}" type="doc">
      <dgm:prSet loTypeId="urn:microsoft.com/office/officeart/2005/8/layout/radial6" loCatId="cycle" qsTypeId="urn:microsoft.com/office/officeart/2005/8/quickstyle/3d3" qsCatId="3D" csTypeId="urn:microsoft.com/office/officeart/2005/8/colors/accent1_2" csCatId="accent1" phldr="1"/>
      <dgm:spPr/>
      <dgm:t>
        <a:bodyPr/>
        <a:lstStyle/>
        <a:p>
          <a:endParaRPr lang="en-US"/>
        </a:p>
      </dgm:t>
    </dgm:pt>
    <dgm:pt modelId="{16B315C8-12B7-438C-AC07-E27670A85319}">
      <dgm:prSet phldrT="[Tex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Business Case</a:t>
          </a:r>
        </a:p>
      </dgm:t>
    </dgm:pt>
    <dgm:pt modelId="{E72975F2-DFB6-4BD4-9248-33C93214BC2B}" type="parTrans" cxnId="{6E2A4473-5557-4797-8903-4FC000398E9B}">
      <dgm:prSet/>
      <dgm:spPr/>
      <dgm:t>
        <a:bodyPr/>
        <a:lstStyle/>
        <a:p>
          <a:endParaRPr lang="en-US" sz="1400"/>
        </a:p>
      </dgm:t>
    </dgm:pt>
    <dgm:pt modelId="{1AAB1EB5-9B38-4F83-85CD-3DBC2F2BCDAC}" type="sibTrans" cxnId="{6E2A4473-5557-4797-8903-4FC000398E9B}">
      <dgm:prSet/>
      <dgm:spPr/>
      <dgm:t>
        <a:bodyPr/>
        <a:lstStyle/>
        <a:p>
          <a:endParaRPr lang="en-US" sz="1400"/>
        </a:p>
      </dgm:t>
    </dgm:pt>
    <dgm:pt modelId="{764E480D-7D6D-49E8-8A7F-861486D81376}">
      <dgm:prSet phldrT="[Text]" custT="1"/>
      <dgm:spPr/>
      <dgm:t>
        <a:bodyPr/>
        <a:lstStyle/>
        <a:p>
          <a:endParaRPr lang="en-US" sz="1400"/>
        </a:p>
      </dgm:t>
    </dgm:pt>
    <dgm:pt modelId="{1DE7F474-DEDB-4E11-847A-D9878FC81BC6}" type="parTrans" cxnId="{998EE56A-8843-4763-A82B-91FC4E9C0F22}">
      <dgm:prSet/>
      <dgm:spPr/>
      <dgm:t>
        <a:bodyPr/>
        <a:lstStyle/>
        <a:p>
          <a:endParaRPr lang="en-US" sz="1400"/>
        </a:p>
      </dgm:t>
    </dgm:pt>
    <dgm:pt modelId="{4A5FAAB6-18E7-464D-8C21-3D2D7FCD661D}" type="sibTrans" cxnId="{998EE56A-8843-4763-A82B-91FC4E9C0F22}">
      <dgm:prSet/>
      <dgm:spPr/>
      <dgm:t>
        <a:bodyPr/>
        <a:lstStyle/>
        <a:p>
          <a:endParaRPr lang="en-US" sz="1400"/>
        </a:p>
      </dgm:t>
    </dgm:pt>
    <dgm:pt modelId="{48B2151C-9022-499D-A2AF-79ACE6FB0777}">
      <dgm:prSet custT="1"/>
      <dgm:spPr>
        <a:solidFill>
          <a:srgbClr val="00B0F0"/>
        </a:solidFill>
      </dgm:spPr>
      <dgm:t>
        <a:bodyPr/>
        <a:lstStyle/>
        <a:p>
          <a:r>
            <a:rPr lang="en-US" sz="1400"/>
            <a:t>Analytics Objective</a:t>
          </a:r>
        </a:p>
      </dgm:t>
    </dgm:pt>
    <dgm:pt modelId="{3D87EB46-243D-4189-BCC6-5135E4E84CA6}" type="parTrans" cxnId="{CF305F7B-29CA-46DA-9F5B-BCC031D183C4}">
      <dgm:prSet/>
      <dgm:spPr/>
      <dgm:t>
        <a:bodyPr/>
        <a:lstStyle/>
        <a:p>
          <a:endParaRPr lang="en-US" sz="1400"/>
        </a:p>
      </dgm:t>
    </dgm:pt>
    <dgm:pt modelId="{0380D3BD-B6DB-4E35-B392-1364419C300E}" type="sibTrans" cxnId="{CF305F7B-29CA-46DA-9F5B-BCC031D183C4}">
      <dgm:prSet/>
      <dgm:spPr/>
      <dgm:t>
        <a:bodyPr/>
        <a:lstStyle/>
        <a:p>
          <a:endParaRPr lang="en-US" sz="1400"/>
        </a:p>
      </dgm:t>
    </dgm:pt>
    <dgm:pt modelId="{25A34175-F6D9-424D-8CEF-5CCFB216D3EC}">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dirty="0">
              <a:latin typeface="Tw Cen MT" panose="020B0602020104020603"/>
              <a:ea typeface="+mn-ea"/>
              <a:cs typeface="+mn-cs"/>
            </a:rPr>
            <a:t>Target Outcome</a:t>
          </a:r>
        </a:p>
      </dgm:t>
    </dgm:pt>
    <dgm:pt modelId="{BF335B06-4102-4D38-95F8-316272A443D1}" type="parTrans" cxnId="{78C88EB7-FEE4-488C-959F-2C7DAEEA9740}">
      <dgm:prSet/>
      <dgm:spPr/>
      <dgm:t>
        <a:bodyPr/>
        <a:lstStyle/>
        <a:p>
          <a:endParaRPr lang="en-US" sz="1400"/>
        </a:p>
      </dgm:t>
    </dgm:pt>
    <dgm:pt modelId="{96F8AD60-A655-4328-B124-244884F6350B}" type="sibTrans" cxnId="{78C88EB7-FEE4-488C-959F-2C7DAEEA9740}">
      <dgm:prSet/>
      <dgm:spPr/>
      <dgm:t>
        <a:bodyPr/>
        <a:lstStyle/>
        <a:p>
          <a:endParaRPr lang="en-US" sz="1400"/>
        </a:p>
      </dgm:t>
    </dgm:pt>
    <dgm:pt modelId="{3A82EDAA-FDB5-48E1-A675-DBB40152093B}">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dirty="0">
              <a:latin typeface="Tw Cen MT" panose="020B0602020104020603"/>
              <a:ea typeface="+mn-ea"/>
              <a:cs typeface="+mn-cs"/>
            </a:rPr>
            <a:t>Target Outcome Data</a:t>
          </a:r>
        </a:p>
      </dgm:t>
    </dgm:pt>
    <dgm:pt modelId="{0A406286-6D5F-4466-9791-6F2692942978}" type="parTrans" cxnId="{D1CBC6D7-7261-45C5-9755-2500A7359178}">
      <dgm:prSet/>
      <dgm:spPr/>
      <dgm:t>
        <a:bodyPr/>
        <a:lstStyle/>
        <a:p>
          <a:endParaRPr lang="en-US" sz="1400"/>
        </a:p>
      </dgm:t>
    </dgm:pt>
    <dgm:pt modelId="{D9D7CEE1-0332-42CB-A0FD-34361C6B58BD}" type="sibTrans" cxnId="{D1CBC6D7-7261-45C5-9755-2500A7359178}">
      <dgm:prSet/>
      <dgm:spPr/>
      <dgm:t>
        <a:bodyPr/>
        <a:lstStyle/>
        <a:p>
          <a:endParaRPr lang="en-US" sz="1400"/>
        </a:p>
      </dgm:t>
    </dgm:pt>
    <dgm:pt modelId="{3ADBEE4D-6119-4866-B0BD-9AAE02919833}">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Review</a:t>
          </a:r>
        </a:p>
      </dgm:t>
    </dgm:pt>
    <dgm:pt modelId="{23CE8813-00D2-4E0B-9680-824904626E79}" type="parTrans" cxnId="{2C8E67BC-7496-4253-A4B7-379E14609B2E}">
      <dgm:prSet/>
      <dgm:spPr/>
      <dgm:t>
        <a:bodyPr/>
        <a:lstStyle/>
        <a:p>
          <a:endParaRPr lang="en-US" sz="1400"/>
        </a:p>
      </dgm:t>
    </dgm:pt>
    <dgm:pt modelId="{0A5A0D69-1A61-4359-B460-5E91D19EFC7D}" type="sibTrans" cxnId="{2C8E67BC-7496-4253-A4B7-379E14609B2E}">
      <dgm:prSet/>
      <dgm:spPr/>
      <dgm:t>
        <a:bodyPr/>
        <a:lstStyle/>
        <a:p>
          <a:endParaRPr lang="en-US" sz="1400"/>
        </a:p>
      </dgm:t>
    </dgm:pt>
    <dgm:pt modelId="{DFE5784F-386B-4104-B57A-690BEA517B77}">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Explanatory Data</a:t>
          </a:r>
        </a:p>
      </dgm:t>
    </dgm:pt>
    <dgm:pt modelId="{9EE6196E-3D25-4311-B860-6D5BB3DF5EF3}" type="parTrans" cxnId="{2423009B-6689-44A1-ADCE-71F6B8FF7165}">
      <dgm:prSet/>
      <dgm:spPr/>
      <dgm:t>
        <a:bodyPr/>
        <a:lstStyle/>
        <a:p>
          <a:endParaRPr lang="en-US" sz="1400"/>
        </a:p>
      </dgm:t>
    </dgm:pt>
    <dgm:pt modelId="{07D66C57-07FD-469D-82CB-A7B6A4D3EBF8}" type="sibTrans" cxnId="{2423009B-6689-44A1-ADCE-71F6B8FF7165}">
      <dgm:prSet/>
      <dgm:spPr/>
      <dgm:t>
        <a:bodyPr/>
        <a:lstStyle/>
        <a:p>
          <a:endParaRPr lang="en-US" sz="1400"/>
        </a:p>
      </dgm:t>
    </dgm:pt>
    <dgm:pt modelId="{127B3D43-EDDA-468C-BBA2-A291385EA03E}">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Data Integration</a:t>
          </a:r>
        </a:p>
      </dgm:t>
    </dgm:pt>
    <dgm:pt modelId="{3795A476-E639-4344-A8C0-1B44ECB0DC23}" type="parTrans" cxnId="{063EF562-D859-466F-B5E5-EAF0A580DC5A}">
      <dgm:prSet/>
      <dgm:spPr/>
      <dgm:t>
        <a:bodyPr/>
        <a:lstStyle/>
        <a:p>
          <a:endParaRPr lang="en-US" sz="1400"/>
        </a:p>
      </dgm:t>
    </dgm:pt>
    <dgm:pt modelId="{7B5E9E2D-011F-48A4-A54A-6A32C0521E81}" type="sibTrans" cxnId="{063EF562-D859-466F-B5E5-EAF0A580DC5A}">
      <dgm:prSet/>
      <dgm:spPr/>
      <dgm:t>
        <a:bodyPr/>
        <a:lstStyle/>
        <a:p>
          <a:endParaRPr lang="en-US" sz="1400"/>
        </a:p>
      </dgm:t>
    </dgm:pt>
    <dgm:pt modelId="{C6547948-938C-445C-8B3E-DA85E987F84D}">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Data Exploration</a:t>
          </a:r>
        </a:p>
      </dgm:t>
    </dgm:pt>
    <dgm:pt modelId="{10B346B4-BC27-48BA-8AE3-17D692E29F68}" type="parTrans" cxnId="{FDAED31A-5766-4E7D-A4BD-784C425E8681}">
      <dgm:prSet/>
      <dgm:spPr/>
      <dgm:t>
        <a:bodyPr/>
        <a:lstStyle/>
        <a:p>
          <a:endParaRPr lang="en-US" sz="1400"/>
        </a:p>
      </dgm:t>
    </dgm:pt>
    <dgm:pt modelId="{055E8FDD-9C2D-410C-B51F-543BD2900EFD}" type="sibTrans" cxnId="{FDAED31A-5766-4E7D-A4BD-784C425E8681}">
      <dgm:prSet/>
      <dgm:spPr/>
      <dgm:t>
        <a:bodyPr/>
        <a:lstStyle/>
        <a:p>
          <a:endParaRPr lang="en-US" sz="1400"/>
        </a:p>
      </dgm:t>
    </dgm:pt>
    <dgm:pt modelId="{8FE7ACB3-1D67-4C6A-9722-C16CF8036380}">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Build Model</a:t>
          </a:r>
        </a:p>
      </dgm:t>
    </dgm:pt>
    <dgm:pt modelId="{BB64CEB2-C7E2-4164-B6A3-6440EB23796D}" type="parTrans" cxnId="{CD68EA6C-A3C4-4B29-9007-9E06C364977B}">
      <dgm:prSet/>
      <dgm:spPr/>
      <dgm:t>
        <a:bodyPr/>
        <a:lstStyle/>
        <a:p>
          <a:endParaRPr lang="en-US" sz="1400"/>
        </a:p>
      </dgm:t>
    </dgm:pt>
    <dgm:pt modelId="{338BBC18-0C0B-4F88-B3E8-34726939850E}" type="sibTrans" cxnId="{CD68EA6C-A3C4-4B29-9007-9E06C364977B}">
      <dgm:prSet/>
      <dgm:spPr/>
      <dgm:t>
        <a:bodyPr/>
        <a:lstStyle/>
        <a:p>
          <a:endParaRPr lang="en-US" sz="1400"/>
        </a:p>
      </dgm:t>
    </dgm:pt>
    <dgm:pt modelId="{3C07F653-377B-4637-B5BD-AA476C568373}">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Test the Model</a:t>
          </a:r>
        </a:p>
      </dgm:t>
    </dgm:pt>
    <dgm:pt modelId="{79357AF5-9E27-4AF2-A995-A22842200C93}" type="parTrans" cxnId="{41843E7B-F631-4F43-913E-87E87D38E3DA}">
      <dgm:prSet/>
      <dgm:spPr/>
      <dgm:t>
        <a:bodyPr/>
        <a:lstStyle/>
        <a:p>
          <a:endParaRPr lang="en-US" sz="1400"/>
        </a:p>
      </dgm:t>
    </dgm:pt>
    <dgm:pt modelId="{84B1B201-8FE6-4B08-850E-ED364AD040BD}" type="sibTrans" cxnId="{41843E7B-F631-4F43-913E-87E87D38E3DA}">
      <dgm:prSet/>
      <dgm:spPr/>
      <dgm:t>
        <a:bodyPr/>
        <a:lstStyle/>
        <a:p>
          <a:endParaRPr lang="en-US" sz="1400"/>
        </a:p>
      </dgm:t>
    </dgm:pt>
    <dgm:pt modelId="{9DE37C0B-A550-458D-8EDD-FF3D3542FF9E}">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Review with Customer</a:t>
          </a:r>
        </a:p>
      </dgm:t>
    </dgm:pt>
    <dgm:pt modelId="{AF29F221-DC97-4735-BE4E-DA695156EBAF}" type="parTrans" cxnId="{B1C9530F-6480-408C-8021-02EC5B9C0F2F}">
      <dgm:prSet/>
      <dgm:spPr/>
      <dgm:t>
        <a:bodyPr/>
        <a:lstStyle/>
        <a:p>
          <a:endParaRPr lang="en-US" sz="1400"/>
        </a:p>
      </dgm:t>
    </dgm:pt>
    <dgm:pt modelId="{03DA7504-BA6A-45C7-B0F6-C9F5449BDE80}" type="sibTrans" cxnId="{B1C9530F-6480-408C-8021-02EC5B9C0F2F}">
      <dgm:prSet/>
      <dgm:spPr/>
      <dgm:t>
        <a:bodyPr/>
        <a:lstStyle/>
        <a:p>
          <a:endParaRPr lang="en-US" sz="1400"/>
        </a:p>
      </dgm:t>
    </dgm:pt>
    <dgm:pt modelId="{72358977-FF17-40E3-BCE3-CAC6C1F49C83}">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Post-processing</a:t>
          </a:r>
        </a:p>
      </dgm:t>
    </dgm:pt>
    <dgm:pt modelId="{76E485EC-7C60-44B6-A253-D2F69175E3A8}" type="parTrans" cxnId="{6C95BD58-4AD2-4993-91B0-6E56BBA4EDF0}">
      <dgm:prSet/>
      <dgm:spPr/>
      <dgm:t>
        <a:bodyPr/>
        <a:lstStyle/>
        <a:p>
          <a:endParaRPr lang="en-US" sz="1400"/>
        </a:p>
      </dgm:t>
    </dgm:pt>
    <dgm:pt modelId="{BBB4F22D-0A46-4758-BDE0-E01393F0EA6D}" type="sibTrans" cxnId="{6C95BD58-4AD2-4993-91B0-6E56BBA4EDF0}">
      <dgm:prSet/>
      <dgm:spPr/>
      <dgm:t>
        <a:bodyPr/>
        <a:lstStyle/>
        <a:p>
          <a:endParaRPr lang="en-US" sz="1400"/>
        </a:p>
      </dgm:t>
    </dgm:pt>
    <dgm:pt modelId="{E32455E7-BCDC-4850-8A4D-559FDCD8ED8F}">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Review</a:t>
          </a:r>
        </a:p>
      </dgm:t>
    </dgm:pt>
    <dgm:pt modelId="{5C4C3BD9-5A80-4D5A-910E-4D2BD5E2CAB8}" type="parTrans" cxnId="{77C9404A-FB18-4C65-85E3-2B1830F037C1}">
      <dgm:prSet/>
      <dgm:spPr/>
      <dgm:t>
        <a:bodyPr/>
        <a:lstStyle/>
        <a:p>
          <a:endParaRPr lang="en-US" sz="1400"/>
        </a:p>
      </dgm:t>
    </dgm:pt>
    <dgm:pt modelId="{CE86BDD3-A155-4086-81CC-EC697B266197}" type="sibTrans" cxnId="{77C9404A-FB18-4C65-85E3-2B1830F037C1}">
      <dgm:prSet/>
      <dgm:spPr/>
      <dgm:t>
        <a:bodyPr/>
        <a:lstStyle/>
        <a:p>
          <a:endParaRPr lang="en-US" sz="1400"/>
        </a:p>
      </dgm:t>
    </dgm:pt>
    <dgm:pt modelId="{C52ACAC4-14BE-4D3A-8586-B577F2BBDAA2}">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Deploy Model</a:t>
          </a:r>
        </a:p>
      </dgm:t>
    </dgm:pt>
    <dgm:pt modelId="{3FEB1951-BF01-4AEA-B3A1-EC246E5918E2}" type="parTrans" cxnId="{72871E89-9CE3-4F23-9389-41B8DA72FEA0}">
      <dgm:prSet/>
      <dgm:spPr/>
      <dgm:t>
        <a:bodyPr/>
        <a:lstStyle/>
        <a:p>
          <a:endParaRPr lang="en-US" sz="1400"/>
        </a:p>
      </dgm:t>
    </dgm:pt>
    <dgm:pt modelId="{39E29BBC-BD32-4E92-B1B5-7C48BBFEC962}" type="sibTrans" cxnId="{72871E89-9CE3-4F23-9389-41B8DA72FEA0}">
      <dgm:prSet/>
      <dgm:spPr/>
      <dgm:t>
        <a:bodyPr/>
        <a:lstStyle/>
        <a:p>
          <a:endParaRPr lang="en-US" sz="1400"/>
        </a:p>
      </dgm:t>
    </dgm:pt>
    <dgm:pt modelId="{EC55F98F-0B19-415A-8007-700045E1C737}">
      <dgm:prSet custT="1"/>
      <dgm:spPr>
        <a:solidFill>
          <a:srgbClr val="00B0F0"/>
        </a:solidFill>
      </dgm:spPr>
      <dgm:t>
        <a:bodyPr spcFirstLastPara="0" vert="horz" wrap="square" lIns="17780" tIns="17780" rIns="17780" bIns="17780" numCol="1" spcCol="1270" anchor="ctr" anchorCtr="0"/>
        <a:lstStyle/>
        <a:p>
          <a:r>
            <a:rPr lang="en-US" sz="1400" kern="1200">
              <a:latin typeface="Tw Cen MT" panose="020B0602020104020603"/>
              <a:ea typeface="+mn-ea"/>
              <a:cs typeface="+mn-cs"/>
            </a:rPr>
            <a:t>External</a:t>
          </a:r>
          <a:r>
            <a:rPr lang="en-US" sz="1400" kern="1200"/>
            <a:t> Validation</a:t>
          </a:r>
          <a:endParaRPr lang="en-US" sz="1400" kern="1200" dirty="0"/>
        </a:p>
      </dgm:t>
    </dgm:pt>
    <dgm:pt modelId="{416A79F9-E67D-4B08-9E89-576BAA133CF2}" type="sibTrans" cxnId="{B91182E0-C396-47BF-AA6A-BE0FCD02FEB6}">
      <dgm:prSet/>
      <dgm:spPr/>
      <dgm:t>
        <a:bodyPr/>
        <a:lstStyle/>
        <a:p>
          <a:endParaRPr lang="en-US" sz="1400"/>
        </a:p>
      </dgm:t>
    </dgm:pt>
    <dgm:pt modelId="{E8E510A4-2C38-4CD6-8855-4462F93F5888}" type="parTrans" cxnId="{B91182E0-C396-47BF-AA6A-BE0FCD02FEB6}">
      <dgm:prSet/>
      <dgm:spPr/>
      <dgm:t>
        <a:bodyPr/>
        <a:lstStyle/>
        <a:p>
          <a:endParaRPr lang="en-US" sz="1400"/>
        </a:p>
      </dgm:t>
    </dgm:pt>
    <dgm:pt modelId="{A15A2316-283C-4F41-BC0D-8455B20E9156}" type="pres">
      <dgm:prSet presAssocID="{2BC4E2CE-30EA-4D0D-BFD3-AE5D936DECF2}" presName="Name0" presStyleCnt="0">
        <dgm:presLayoutVars>
          <dgm:chMax val="1"/>
          <dgm:dir/>
          <dgm:animLvl val="ctr"/>
          <dgm:resizeHandles val="exact"/>
        </dgm:presLayoutVars>
      </dgm:prSet>
      <dgm:spPr/>
    </dgm:pt>
    <dgm:pt modelId="{449AB636-6FDF-47B3-8FA8-DFEEA01C8544}" type="pres">
      <dgm:prSet presAssocID="{16B315C8-12B7-438C-AC07-E27670A85319}" presName="centerShape" presStyleLbl="node0" presStyleIdx="0" presStyleCnt="1" custScaleX="156735"/>
      <dgm:spPr>
        <a:xfrm>
          <a:off x="3323769" y="2237052"/>
          <a:ext cx="1480460" cy="944562"/>
        </a:xfrm>
        <a:prstGeom prst="ellipse">
          <a:avLst/>
        </a:prstGeom>
      </dgm:spPr>
    </dgm:pt>
    <dgm:pt modelId="{3EBA3419-F79D-46C6-AD52-779E472FD206}" type="pres">
      <dgm:prSet presAssocID="{48B2151C-9022-499D-A2AF-79ACE6FB0777}" presName="node" presStyleLbl="node1" presStyleIdx="0" presStyleCnt="14" custScaleX="193358">
        <dgm:presLayoutVars>
          <dgm:bulletEnabled val="1"/>
        </dgm:presLayoutVars>
      </dgm:prSet>
      <dgm:spPr/>
    </dgm:pt>
    <dgm:pt modelId="{B4B8EAD4-F3ED-4191-BD2B-10E2095DB6EB}" type="pres">
      <dgm:prSet presAssocID="{48B2151C-9022-499D-A2AF-79ACE6FB0777}" presName="dummy" presStyleCnt="0"/>
      <dgm:spPr/>
    </dgm:pt>
    <dgm:pt modelId="{D2FA1C9C-7C4B-4606-ACD3-E5CF9B32B2A4}" type="pres">
      <dgm:prSet presAssocID="{0380D3BD-B6DB-4E35-B392-1364419C300E}" presName="sibTrans" presStyleLbl="sibTrans2D1" presStyleIdx="0" presStyleCnt="14"/>
      <dgm:spPr/>
    </dgm:pt>
    <dgm:pt modelId="{33F3F1DF-6E81-4561-8F97-294C14F1DB36}" type="pres">
      <dgm:prSet presAssocID="{25A34175-F6D9-424D-8CEF-5CCFB216D3EC}" presName="node" presStyleLbl="node1" presStyleIdx="1" presStyleCnt="14" custScaleX="193358" custRadScaleRad="106192" custRadScaleInc="72878">
        <dgm:presLayoutVars>
          <dgm:bulletEnabled val="1"/>
        </dgm:presLayoutVars>
      </dgm:prSet>
      <dgm:spPr>
        <a:xfrm>
          <a:off x="4760680" y="237579"/>
          <a:ext cx="1278471" cy="661193"/>
        </a:xfrm>
        <a:prstGeom prst="ellipse">
          <a:avLst/>
        </a:prstGeom>
      </dgm:spPr>
    </dgm:pt>
    <dgm:pt modelId="{8DDE150E-5DEF-499F-AC46-19E455E6B123}" type="pres">
      <dgm:prSet presAssocID="{25A34175-F6D9-424D-8CEF-5CCFB216D3EC}" presName="dummy" presStyleCnt="0"/>
      <dgm:spPr/>
    </dgm:pt>
    <dgm:pt modelId="{E091837A-AB77-4C6B-A0B8-19A4039007BF}" type="pres">
      <dgm:prSet presAssocID="{96F8AD60-A655-4328-B124-244884F6350B}" presName="sibTrans" presStyleLbl="sibTrans2D1" presStyleIdx="1" presStyleCnt="14"/>
      <dgm:spPr/>
    </dgm:pt>
    <dgm:pt modelId="{E2047624-F97C-4641-91DC-0C8247BE9FF6}" type="pres">
      <dgm:prSet presAssocID="{3A82EDAA-FDB5-48E1-A675-DBB40152093B}" presName="node" presStyleLbl="node1" presStyleIdx="2" presStyleCnt="14" custScaleX="193358" custRadScaleRad="110316" custRadScaleInc="48494">
        <dgm:presLayoutVars>
          <dgm:bulletEnabled val="1"/>
        </dgm:presLayoutVars>
      </dgm:prSet>
      <dgm:spPr>
        <a:xfrm>
          <a:off x="5587616" y="896979"/>
          <a:ext cx="1278471" cy="661193"/>
        </a:xfrm>
        <a:prstGeom prst="ellipse">
          <a:avLst/>
        </a:prstGeom>
      </dgm:spPr>
    </dgm:pt>
    <dgm:pt modelId="{A3A8B8BC-D311-4B39-9F55-F208DBDAB5BE}" type="pres">
      <dgm:prSet presAssocID="{3A82EDAA-FDB5-48E1-A675-DBB40152093B}" presName="dummy" presStyleCnt="0"/>
      <dgm:spPr/>
    </dgm:pt>
    <dgm:pt modelId="{5F6ACC9D-E919-44FC-BC77-2435B6E45BEB}" type="pres">
      <dgm:prSet presAssocID="{D9D7CEE1-0332-42CB-A0FD-34361C6B58BD}" presName="sibTrans" presStyleLbl="sibTrans2D1" presStyleIdx="2" presStyleCnt="14"/>
      <dgm:spPr/>
    </dgm:pt>
    <dgm:pt modelId="{726C60D0-02F9-424B-A996-804E3B6FC675}" type="pres">
      <dgm:prSet presAssocID="{3ADBEE4D-6119-4866-B0BD-9AAE02919833}" presName="node" presStyleLbl="node1" presStyleIdx="3" presStyleCnt="14" custScaleX="193358" custRadScaleRad="112539" custRadScaleInc="16954">
        <dgm:presLayoutVars>
          <dgm:bulletEnabled val="1"/>
        </dgm:presLayoutVars>
      </dgm:prSet>
      <dgm:spPr>
        <a:xfrm>
          <a:off x="6046535" y="1849907"/>
          <a:ext cx="1278471" cy="661193"/>
        </a:xfrm>
        <a:prstGeom prst="ellipse">
          <a:avLst/>
        </a:prstGeom>
      </dgm:spPr>
    </dgm:pt>
    <dgm:pt modelId="{7C0C05DB-A044-44D6-8BBE-EB3CAB069410}" type="pres">
      <dgm:prSet presAssocID="{3ADBEE4D-6119-4866-B0BD-9AAE02919833}" presName="dummy" presStyleCnt="0"/>
      <dgm:spPr/>
    </dgm:pt>
    <dgm:pt modelId="{EA054E76-B276-4EB1-ABE9-F9FC91915C44}" type="pres">
      <dgm:prSet presAssocID="{0A5A0D69-1A61-4359-B460-5E91D19EFC7D}" presName="sibTrans" presStyleLbl="sibTrans2D1" presStyleIdx="3" presStyleCnt="14"/>
      <dgm:spPr/>
    </dgm:pt>
    <dgm:pt modelId="{79D05911-35D5-4126-9F9F-3D13A92132F0}" type="pres">
      <dgm:prSet presAssocID="{DFE5784F-386B-4104-B57A-690BEA517B77}" presName="node" presStyleLbl="node1" presStyleIdx="4" presStyleCnt="14" custScaleX="193358" custRadScaleRad="112539" custRadScaleInc="-16954">
        <dgm:presLayoutVars>
          <dgm:bulletEnabled val="1"/>
        </dgm:presLayoutVars>
      </dgm:prSet>
      <dgm:spPr>
        <a:xfrm>
          <a:off x="6046535" y="2907566"/>
          <a:ext cx="1278471" cy="661193"/>
        </a:xfrm>
        <a:prstGeom prst="ellipse">
          <a:avLst/>
        </a:prstGeom>
      </dgm:spPr>
    </dgm:pt>
    <dgm:pt modelId="{4065C140-39E9-4F59-9401-DD93B3C8C331}" type="pres">
      <dgm:prSet presAssocID="{DFE5784F-386B-4104-B57A-690BEA517B77}" presName="dummy" presStyleCnt="0"/>
      <dgm:spPr/>
    </dgm:pt>
    <dgm:pt modelId="{66B0FA51-BD93-4D74-843E-9C5C2BD39C91}" type="pres">
      <dgm:prSet presAssocID="{07D66C57-07FD-469D-82CB-A7B6A4D3EBF8}" presName="sibTrans" presStyleLbl="sibTrans2D1" presStyleIdx="4" presStyleCnt="14"/>
      <dgm:spPr/>
    </dgm:pt>
    <dgm:pt modelId="{7CD99110-CC9E-4CEC-AC18-1AF065F52CBC}" type="pres">
      <dgm:prSet presAssocID="{127B3D43-EDDA-468C-BBA2-A291385EA03E}" presName="node" presStyleLbl="node1" presStyleIdx="5" presStyleCnt="14" custScaleX="193358" custRadScaleRad="110316" custRadScaleInc="-48494">
        <dgm:presLayoutVars>
          <dgm:bulletEnabled val="1"/>
        </dgm:presLayoutVars>
      </dgm:prSet>
      <dgm:spPr>
        <a:xfrm>
          <a:off x="5587616" y="3860493"/>
          <a:ext cx="1278471" cy="661193"/>
        </a:xfrm>
        <a:prstGeom prst="ellipse">
          <a:avLst/>
        </a:prstGeom>
      </dgm:spPr>
    </dgm:pt>
    <dgm:pt modelId="{747825E5-6603-4F27-80E8-4E6A300D32E3}" type="pres">
      <dgm:prSet presAssocID="{127B3D43-EDDA-468C-BBA2-A291385EA03E}" presName="dummy" presStyleCnt="0"/>
      <dgm:spPr/>
    </dgm:pt>
    <dgm:pt modelId="{BBB5ACCC-0D5E-4529-B361-2DD76657B55D}" type="pres">
      <dgm:prSet presAssocID="{7B5E9E2D-011F-48A4-A54A-6A32C0521E81}" presName="sibTrans" presStyleLbl="sibTrans2D1" presStyleIdx="5" presStyleCnt="14"/>
      <dgm:spPr/>
    </dgm:pt>
    <dgm:pt modelId="{731B44FC-3E2C-4CEC-A131-4BBA05BCF1C1}" type="pres">
      <dgm:prSet presAssocID="{C6547948-938C-445C-8B3E-DA85E987F84D}" presName="node" presStyleLbl="node1" presStyleIdx="6" presStyleCnt="14" custScaleX="193358" custRadScaleRad="106192" custRadScaleInc="-72878">
        <dgm:presLayoutVars>
          <dgm:bulletEnabled val="1"/>
        </dgm:presLayoutVars>
      </dgm:prSet>
      <dgm:spPr>
        <a:xfrm>
          <a:off x="4760680" y="4519893"/>
          <a:ext cx="1278471" cy="661193"/>
        </a:xfrm>
        <a:prstGeom prst="ellipse">
          <a:avLst/>
        </a:prstGeom>
      </dgm:spPr>
    </dgm:pt>
    <dgm:pt modelId="{3085D00F-2E29-4B4D-923E-CED818E8FF16}" type="pres">
      <dgm:prSet presAssocID="{C6547948-938C-445C-8B3E-DA85E987F84D}" presName="dummy" presStyleCnt="0"/>
      <dgm:spPr/>
    </dgm:pt>
    <dgm:pt modelId="{65DD4D8B-DEB4-4289-A53F-6AB92F784EA9}" type="pres">
      <dgm:prSet presAssocID="{055E8FDD-9C2D-410C-B51F-543BD2900EFD}" presName="sibTrans" presStyleLbl="sibTrans2D1" presStyleIdx="6" presStyleCnt="14"/>
      <dgm:spPr/>
    </dgm:pt>
    <dgm:pt modelId="{BCB51D94-562A-49B7-A85C-FC1F6538D404}" type="pres">
      <dgm:prSet presAssocID="{8FE7ACB3-1D67-4C6A-9722-C16CF8036380}" presName="node" presStyleLbl="node1" presStyleIdx="7" presStyleCnt="14" custScaleX="193358">
        <dgm:presLayoutVars>
          <dgm:bulletEnabled val="1"/>
        </dgm:presLayoutVars>
      </dgm:prSet>
      <dgm:spPr>
        <a:xfrm>
          <a:off x="3424764" y="4755311"/>
          <a:ext cx="1278471" cy="661193"/>
        </a:xfrm>
        <a:prstGeom prst="ellipse">
          <a:avLst/>
        </a:prstGeom>
      </dgm:spPr>
    </dgm:pt>
    <dgm:pt modelId="{4F43A5BE-0D27-4074-8F73-FAF7D933D950}" type="pres">
      <dgm:prSet presAssocID="{8FE7ACB3-1D67-4C6A-9722-C16CF8036380}" presName="dummy" presStyleCnt="0"/>
      <dgm:spPr/>
    </dgm:pt>
    <dgm:pt modelId="{9D32DD9F-1939-4DBB-AFD0-74009E2A5631}" type="pres">
      <dgm:prSet presAssocID="{338BBC18-0C0B-4F88-B3E8-34726939850E}" presName="sibTrans" presStyleLbl="sibTrans2D1" presStyleIdx="7" presStyleCnt="14"/>
      <dgm:spPr/>
    </dgm:pt>
    <dgm:pt modelId="{1D6430DF-AA32-4754-AC2F-B7673AFDAF41}" type="pres">
      <dgm:prSet presAssocID="{3C07F653-377B-4637-B5BD-AA476C568373}" presName="node" presStyleLbl="node1" presStyleIdx="8" presStyleCnt="14" custScaleX="193358" custRadScaleRad="105870" custRadScaleInc="69607">
        <dgm:presLayoutVars>
          <dgm:bulletEnabled val="1"/>
        </dgm:presLayoutVars>
      </dgm:prSet>
      <dgm:spPr>
        <a:xfrm>
          <a:off x="2103360" y="4519892"/>
          <a:ext cx="1278471" cy="661193"/>
        </a:xfrm>
        <a:prstGeom prst="ellipse">
          <a:avLst/>
        </a:prstGeom>
      </dgm:spPr>
    </dgm:pt>
    <dgm:pt modelId="{176103B1-03EC-4E27-B7DE-6617CA06A878}" type="pres">
      <dgm:prSet presAssocID="{3C07F653-377B-4637-B5BD-AA476C568373}" presName="dummy" presStyleCnt="0"/>
      <dgm:spPr/>
    </dgm:pt>
    <dgm:pt modelId="{34226E7E-625F-42BF-B738-61D5FDA3C583}" type="pres">
      <dgm:prSet presAssocID="{84B1B201-8FE6-4B08-850E-ED364AD040BD}" presName="sibTrans" presStyleLbl="sibTrans2D1" presStyleIdx="8" presStyleCnt="14"/>
      <dgm:spPr/>
    </dgm:pt>
    <dgm:pt modelId="{985C5F4E-CAB3-4D04-BE23-B90274D5AE8C}" type="pres">
      <dgm:prSet presAssocID="{9DE37C0B-A550-458D-8EDD-FF3D3542FF9E}" presName="node" presStyleLbl="node1" presStyleIdx="9" presStyleCnt="14" custScaleX="193358" custRadScaleRad="109813" custRadScaleInc="46393">
        <dgm:presLayoutVars>
          <dgm:bulletEnabled val="1"/>
        </dgm:presLayoutVars>
      </dgm:prSet>
      <dgm:spPr>
        <a:xfrm>
          <a:off x="1276420" y="3860496"/>
          <a:ext cx="1278471" cy="661193"/>
        </a:xfrm>
        <a:prstGeom prst="ellipse">
          <a:avLst/>
        </a:prstGeom>
      </dgm:spPr>
    </dgm:pt>
    <dgm:pt modelId="{F20D8A1D-8FB8-45FF-8AF8-0073990039F6}" type="pres">
      <dgm:prSet presAssocID="{9DE37C0B-A550-458D-8EDD-FF3D3542FF9E}" presName="dummy" presStyleCnt="0"/>
      <dgm:spPr/>
    </dgm:pt>
    <dgm:pt modelId="{21534B72-B7C5-4AE0-9392-D9EA7157583D}" type="pres">
      <dgm:prSet presAssocID="{03DA7504-BA6A-45C7-B0F6-C9F5449BDE80}" presName="sibTrans" presStyleLbl="sibTrans2D1" presStyleIdx="9" presStyleCnt="14"/>
      <dgm:spPr/>
    </dgm:pt>
    <dgm:pt modelId="{FD0AAE30-6F22-40C9-BF89-ADA9C2F9E718}" type="pres">
      <dgm:prSet presAssocID="{EC55F98F-0B19-415A-8007-700045E1C737}" presName="node" presStyleLbl="node1" presStyleIdx="10" presStyleCnt="14" custScaleX="193358" custRadScaleRad="111940" custRadScaleInc="16233">
        <dgm:presLayoutVars>
          <dgm:bulletEnabled val="1"/>
        </dgm:presLayoutVars>
      </dgm:prSet>
      <dgm:spPr>
        <a:xfrm>
          <a:off x="817516" y="2907563"/>
          <a:ext cx="1278471" cy="661193"/>
        </a:xfrm>
        <a:prstGeom prst="ellipse">
          <a:avLst/>
        </a:prstGeom>
      </dgm:spPr>
    </dgm:pt>
    <dgm:pt modelId="{C453A452-9EF5-46AE-9397-9EC6C818F998}" type="pres">
      <dgm:prSet presAssocID="{EC55F98F-0B19-415A-8007-700045E1C737}" presName="dummy" presStyleCnt="0"/>
      <dgm:spPr/>
    </dgm:pt>
    <dgm:pt modelId="{333B3C78-B72D-47A9-A8B7-1B097506C460}" type="pres">
      <dgm:prSet presAssocID="{416A79F9-E67D-4B08-9E89-576BAA133CF2}" presName="sibTrans" presStyleLbl="sibTrans2D1" presStyleIdx="10" presStyleCnt="14"/>
      <dgm:spPr/>
    </dgm:pt>
    <dgm:pt modelId="{EC454231-0D3A-48ED-A4BB-DF891AF52A72}" type="pres">
      <dgm:prSet presAssocID="{72358977-FF17-40E3-BCE3-CAC6C1F49C83}" presName="node" presStyleLbl="node1" presStyleIdx="11" presStyleCnt="14" custScaleX="193358" custRadScaleRad="111940" custRadScaleInc="-16233">
        <dgm:presLayoutVars>
          <dgm:bulletEnabled val="1"/>
        </dgm:presLayoutVars>
      </dgm:prSet>
      <dgm:spPr>
        <a:xfrm>
          <a:off x="817516" y="1849909"/>
          <a:ext cx="1278471" cy="661193"/>
        </a:xfrm>
        <a:prstGeom prst="ellipse">
          <a:avLst/>
        </a:prstGeom>
      </dgm:spPr>
    </dgm:pt>
    <dgm:pt modelId="{35DF5FF9-3834-4649-9D26-B7A439EA2E21}" type="pres">
      <dgm:prSet presAssocID="{72358977-FF17-40E3-BCE3-CAC6C1F49C83}" presName="dummy" presStyleCnt="0"/>
      <dgm:spPr/>
    </dgm:pt>
    <dgm:pt modelId="{DB711712-4853-4EAC-AEBE-5FC041F0C942}" type="pres">
      <dgm:prSet presAssocID="{BBB4F22D-0A46-4758-BDE0-E01393F0EA6D}" presName="sibTrans" presStyleLbl="sibTrans2D1" presStyleIdx="11" presStyleCnt="14"/>
      <dgm:spPr/>
    </dgm:pt>
    <dgm:pt modelId="{56E85D3F-5D21-4C7C-9B5F-38B5DEECAE3C}" type="pres">
      <dgm:prSet presAssocID="{E32455E7-BCDC-4850-8A4D-559FDCD8ED8F}" presName="node" presStyleLbl="node1" presStyleIdx="12" presStyleCnt="14" custScaleX="193358" custRadScaleRad="109813" custRadScaleInc="-46393">
        <dgm:presLayoutVars>
          <dgm:bulletEnabled val="1"/>
        </dgm:presLayoutVars>
      </dgm:prSet>
      <dgm:spPr>
        <a:xfrm>
          <a:off x="1276420" y="896976"/>
          <a:ext cx="1278471" cy="661193"/>
        </a:xfrm>
        <a:prstGeom prst="ellipse">
          <a:avLst/>
        </a:prstGeom>
      </dgm:spPr>
    </dgm:pt>
    <dgm:pt modelId="{566BCF2A-DF6B-4CF7-A0BB-E9E1C7840C5B}" type="pres">
      <dgm:prSet presAssocID="{E32455E7-BCDC-4850-8A4D-559FDCD8ED8F}" presName="dummy" presStyleCnt="0"/>
      <dgm:spPr/>
    </dgm:pt>
    <dgm:pt modelId="{2A477067-1500-489A-9AA6-9D0E7DE189BD}" type="pres">
      <dgm:prSet presAssocID="{CE86BDD3-A155-4086-81CC-EC697B266197}" presName="sibTrans" presStyleLbl="sibTrans2D1" presStyleIdx="12" presStyleCnt="14"/>
      <dgm:spPr/>
    </dgm:pt>
    <dgm:pt modelId="{D2D845FF-5A8A-4615-A542-DF9D449D9C80}" type="pres">
      <dgm:prSet presAssocID="{C52ACAC4-14BE-4D3A-8586-B577F2BBDAA2}" presName="node" presStyleLbl="node1" presStyleIdx="13" presStyleCnt="14" custScaleX="193358" custRadScaleRad="105870" custRadScaleInc="-69607">
        <dgm:presLayoutVars>
          <dgm:bulletEnabled val="1"/>
        </dgm:presLayoutVars>
      </dgm:prSet>
      <dgm:spPr>
        <a:xfrm>
          <a:off x="2103360" y="237580"/>
          <a:ext cx="1278471" cy="661193"/>
        </a:xfrm>
        <a:prstGeom prst="ellipse">
          <a:avLst/>
        </a:prstGeom>
      </dgm:spPr>
    </dgm:pt>
    <dgm:pt modelId="{FD6FAF23-6E99-4263-BEDF-2A50A4A2D5BD}" type="pres">
      <dgm:prSet presAssocID="{C52ACAC4-14BE-4D3A-8586-B577F2BBDAA2}" presName="dummy" presStyleCnt="0"/>
      <dgm:spPr/>
    </dgm:pt>
    <dgm:pt modelId="{B4BC8A26-4A3F-423A-A996-E81A1FDB4A38}" type="pres">
      <dgm:prSet presAssocID="{39E29BBC-BD32-4E92-B1B5-7C48BBFEC962}" presName="sibTrans" presStyleLbl="sibTrans2D1" presStyleIdx="13" presStyleCnt="14"/>
      <dgm:spPr/>
    </dgm:pt>
  </dgm:ptLst>
  <dgm:cxnLst>
    <dgm:cxn modelId="{78EAA90A-146C-4244-AFC4-53E005569A26}" type="presOf" srcId="{03DA7504-BA6A-45C7-B0F6-C9F5449BDE80}" destId="{21534B72-B7C5-4AE0-9392-D9EA7157583D}" srcOrd="0" destOrd="0" presId="urn:microsoft.com/office/officeart/2005/8/layout/radial6"/>
    <dgm:cxn modelId="{F8F9910D-E9F6-4E95-AAC8-D8986652E82E}" type="presOf" srcId="{48B2151C-9022-499D-A2AF-79ACE6FB0777}" destId="{3EBA3419-F79D-46C6-AD52-779E472FD206}" srcOrd="0" destOrd="0" presId="urn:microsoft.com/office/officeart/2005/8/layout/radial6"/>
    <dgm:cxn modelId="{B1C9530F-6480-408C-8021-02EC5B9C0F2F}" srcId="{16B315C8-12B7-438C-AC07-E27670A85319}" destId="{9DE37C0B-A550-458D-8EDD-FF3D3542FF9E}" srcOrd="9" destOrd="0" parTransId="{AF29F221-DC97-4735-BE4E-DA695156EBAF}" sibTransId="{03DA7504-BA6A-45C7-B0F6-C9F5449BDE80}"/>
    <dgm:cxn modelId="{CFBAB012-BF55-4FBC-9D01-9C170E7C73EC}" type="presOf" srcId="{0A5A0D69-1A61-4359-B460-5E91D19EFC7D}" destId="{EA054E76-B276-4EB1-ABE9-F9FC91915C44}" srcOrd="0" destOrd="0" presId="urn:microsoft.com/office/officeart/2005/8/layout/radial6"/>
    <dgm:cxn modelId="{FDAED31A-5766-4E7D-A4BD-784C425E8681}" srcId="{16B315C8-12B7-438C-AC07-E27670A85319}" destId="{C6547948-938C-445C-8B3E-DA85E987F84D}" srcOrd="6" destOrd="0" parTransId="{10B346B4-BC27-48BA-8AE3-17D692E29F68}" sibTransId="{055E8FDD-9C2D-410C-B51F-543BD2900EFD}"/>
    <dgm:cxn modelId="{EA2FE51C-579F-4AE7-9D2D-8A74CDAFF268}" type="presOf" srcId="{C52ACAC4-14BE-4D3A-8586-B577F2BBDAA2}" destId="{D2D845FF-5A8A-4615-A542-DF9D449D9C80}" srcOrd="0" destOrd="0" presId="urn:microsoft.com/office/officeart/2005/8/layout/radial6"/>
    <dgm:cxn modelId="{9E6B6C27-10D1-4F2E-8FFA-003333CFD30A}" type="presOf" srcId="{07D66C57-07FD-469D-82CB-A7B6A4D3EBF8}" destId="{66B0FA51-BD93-4D74-843E-9C5C2BD39C91}" srcOrd="0" destOrd="0" presId="urn:microsoft.com/office/officeart/2005/8/layout/radial6"/>
    <dgm:cxn modelId="{15766829-AF1C-4D9A-B309-6D831CE3675E}" type="presOf" srcId="{338BBC18-0C0B-4F88-B3E8-34726939850E}" destId="{9D32DD9F-1939-4DBB-AFD0-74009E2A5631}" srcOrd="0" destOrd="0" presId="urn:microsoft.com/office/officeart/2005/8/layout/radial6"/>
    <dgm:cxn modelId="{31892D2C-AB05-4608-BCDA-A88D6928574B}" type="presOf" srcId="{9DE37C0B-A550-458D-8EDD-FF3D3542FF9E}" destId="{985C5F4E-CAB3-4D04-BE23-B90274D5AE8C}" srcOrd="0" destOrd="0" presId="urn:microsoft.com/office/officeart/2005/8/layout/radial6"/>
    <dgm:cxn modelId="{462DE134-B65E-4E4B-BFE2-61F82CAA25BF}" type="presOf" srcId="{3ADBEE4D-6119-4866-B0BD-9AAE02919833}" destId="{726C60D0-02F9-424B-A996-804E3B6FC675}" srcOrd="0" destOrd="0" presId="urn:microsoft.com/office/officeart/2005/8/layout/radial6"/>
    <dgm:cxn modelId="{CB663735-6351-4163-968F-392D0C1571BE}" type="presOf" srcId="{E32455E7-BCDC-4850-8A4D-559FDCD8ED8F}" destId="{56E85D3F-5D21-4C7C-9B5F-38B5DEECAE3C}" srcOrd="0" destOrd="0" presId="urn:microsoft.com/office/officeart/2005/8/layout/radial6"/>
    <dgm:cxn modelId="{1B935035-088C-4C6B-B03C-226ED11B485C}" type="presOf" srcId="{BBB4F22D-0A46-4758-BDE0-E01393F0EA6D}" destId="{DB711712-4853-4EAC-AEBE-5FC041F0C942}" srcOrd="0" destOrd="0" presId="urn:microsoft.com/office/officeart/2005/8/layout/radial6"/>
    <dgm:cxn modelId="{063EF562-D859-466F-B5E5-EAF0A580DC5A}" srcId="{16B315C8-12B7-438C-AC07-E27670A85319}" destId="{127B3D43-EDDA-468C-BBA2-A291385EA03E}" srcOrd="5" destOrd="0" parTransId="{3795A476-E639-4344-A8C0-1B44ECB0DC23}" sibTransId="{7B5E9E2D-011F-48A4-A54A-6A32C0521E81}"/>
    <dgm:cxn modelId="{1E012244-F3F0-407E-B263-2F878ECB1AB7}" type="presOf" srcId="{72358977-FF17-40E3-BCE3-CAC6C1F49C83}" destId="{EC454231-0D3A-48ED-A4BB-DF891AF52A72}" srcOrd="0" destOrd="0" presId="urn:microsoft.com/office/officeart/2005/8/layout/radial6"/>
    <dgm:cxn modelId="{288B1765-D80C-4379-9743-FBCC2F12F10B}" type="presOf" srcId="{16B315C8-12B7-438C-AC07-E27670A85319}" destId="{449AB636-6FDF-47B3-8FA8-DFEEA01C8544}" srcOrd="0" destOrd="0" presId="urn:microsoft.com/office/officeart/2005/8/layout/radial6"/>
    <dgm:cxn modelId="{ACB4A767-13A7-4E79-BBB5-857096DF5345}" type="presOf" srcId="{39E29BBC-BD32-4E92-B1B5-7C48BBFEC962}" destId="{B4BC8A26-4A3F-423A-A996-E81A1FDB4A38}" srcOrd="0" destOrd="0" presId="urn:microsoft.com/office/officeart/2005/8/layout/radial6"/>
    <dgm:cxn modelId="{49345449-997F-4FF8-BB85-23734CBA6BDE}" type="presOf" srcId="{8FE7ACB3-1D67-4C6A-9722-C16CF8036380}" destId="{BCB51D94-562A-49B7-A85C-FC1F6538D404}" srcOrd="0" destOrd="0" presId="urn:microsoft.com/office/officeart/2005/8/layout/radial6"/>
    <dgm:cxn modelId="{77C9404A-FB18-4C65-85E3-2B1830F037C1}" srcId="{16B315C8-12B7-438C-AC07-E27670A85319}" destId="{E32455E7-BCDC-4850-8A4D-559FDCD8ED8F}" srcOrd="12" destOrd="0" parTransId="{5C4C3BD9-5A80-4D5A-910E-4D2BD5E2CAB8}" sibTransId="{CE86BDD3-A155-4086-81CC-EC697B266197}"/>
    <dgm:cxn modelId="{998EE56A-8843-4763-A82B-91FC4E9C0F22}" srcId="{2BC4E2CE-30EA-4D0D-BFD3-AE5D936DECF2}" destId="{764E480D-7D6D-49E8-8A7F-861486D81376}" srcOrd="1" destOrd="0" parTransId="{1DE7F474-DEDB-4E11-847A-D9878FC81BC6}" sibTransId="{4A5FAAB6-18E7-464D-8C21-3D2D7FCD661D}"/>
    <dgm:cxn modelId="{CD68EA6C-A3C4-4B29-9007-9E06C364977B}" srcId="{16B315C8-12B7-438C-AC07-E27670A85319}" destId="{8FE7ACB3-1D67-4C6A-9722-C16CF8036380}" srcOrd="7" destOrd="0" parTransId="{BB64CEB2-C7E2-4164-B6A3-6440EB23796D}" sibTransId="{338BBC18-0C0B-4F88-B3E8-34726939850E}"/>
    <dgm:cxn modelId="{975E816F-F1D1-4A28-8F70-1C9AAA7B56F8}" type="presOf" srcId="{416A79F9-E67D-4B08-9E89-576BAA133CF2}" destId="{333B3C78-B72D-47A9-A8B7-1B097506C460}" srcOrd="0" destOrd="0" presId="urn:microsoft.com/office/officeart/2005/8/layout/radial6"/>
    <dgm:cxn modelId="{DA08B272-F1BE-45E2-94FA-11F26B26BA4B}" type="presOf" srcId="{3C07F653-377B-4637-B5BD-AA476C568373}" destId="{1D6430DF-AA32-4754-AC2F-B7673AFDAF41}" srcOrd="0" destOrd="0" presId="urn:microsoft.com/office/officeart/2005/8/layout/radial6"/>
    <dgm:cxn modelId="{6E2A4473-5557-4797-8903-4FC000398E9B}" srcId="{2BC4E2CE-30EA-4D0D-BFD3-AE5D936DECF2}" destId="{16B315C8-12B7-438C-AC07-E27670A85319}" srcOrd="0" destOrd="0" parTransId="{E72975F2-DFB6-4BD4-9248-33C93214BC2B}" sibTransId="{1AAB1EB5-9B38-4F83-85CD-3DBC2F2BCDAC}"/>
    <dgm:cxn modelId="{C277C877-52BD-4A8E-814C-25361561658A}" type="presOf" srcId="{7B5E9E2D-011F-48A4-A54A-6A32C0521E81}" destId="{BBB5ACCC-0D5E-4529-B361-2DD76657B55D}" srcOrd="0" destOrd="0" presId="urn:microsoft.com/office/officeart/2005/8/layout/radial6"/>
    <dgm:cxn modelId="{6C95BD58-4AD2-4993-91B0-6E56BBA4EDF0}" srcId="{16B315C8-12B7-438C-AC07-E27670A85319}" destId="{72358977-FF17-40E3-BCE3-CAC6C1F49C83}" srcOrd="11" destOrd="0" parTransId="{76E485EC-7C60-44B6-A253-D2F69175E3A8}" sibTransId="{BBB4F22D-0A46-4758-BDE0-E01393F0EA6D}"/>
    <dgm:cxn modelId="{654AB27A-A7DB-4DBB-8F81-9EDCFE47EDCF}" type="presOf" srcId="{84B1B201-8FE6-4B08-850E-ED364AD040BD}" destId="{34226E7E-625F-42BF-B738-61D5FDA3C583}" srcOrd="0" destOrd="0" presId="urn:microsoft.com/office/officeart/2005/8/layout/radial6"/>
    <dgm:cxn modelId="{41843E7B-F631-4F43-913E-87E87D38E3DA}" srcId="{16B315C8-12B7-438C-AC07-E27670A85319}" destId="{3C07F653-377B-4637-B5BD-AA476C568373}" srcOrd="8" destOrd="0" parTransId="{79357AF5-9E27-4AF2-A995-A22842200C93}" sibTransId="{84B1B201-8FE6-4B08-850E-ED364AD040BD}"/>
    <dgm:cxn modelId="{CF305F7B-29CA-46DA-9F5B-BCC031D183C4}" srcId="{16B315C8-12B7-438C-AC07-E27670A85319}" destId="{48B2151C-9022-499D-A2AF-79ACE6FB0777}" srcOrd="0" destOrd="0" parTransId="{3D87EB46-243D-4189-BCC6-5135E4E84CA6}" sibTransId="{0380D3BD-B6DB-4E35-B392-1364419C300E}"/>
    <dgm:cxn modelId="{72871E89-9CE3-4F23-9389-41B8DA72FEA0}" srcId="{16B315C8-12B7-438C-AC07-E27670A85319}" destId="{C52ACAC4-14BE-4D3A-8586-B577F2BBDAA2}" srcOrd="13" destOrd="0" parTransId="{3FEB1951-BF01-4AEA-B3A1-EC246E5918E2}" sibTransId="{39E29BBC-BD32-4E92-B1B5-7C48BBFEC962}"/>
    <dgm:cxn modelId="{672F9D8A-EBDC-430E-99C5-A48E38ECA4E8}" type="presOf" srcId="{2BC4E2CE-30EA-4D0D-BFD3-AE5D936DECF2}" destId="{A15A2316-283C-4F41-BC0D-8455B20E9156}" srcOrd="0" destOrd="0" presId="urn:microsoft.com/office/officeart/2005/8/layout/radial6"/>
    <dgm:cxn modelId="{A73E2C8B-AD51-493D-825F-A277A21E821A}" type="presOf" srcId="{0380D3BD-B6DB-4E35-B392-1364419C300E}" destId="{D2FA1C9C-7C4B-4606-ACD3-E5CF9B32B2A4}" srcOrd="0" destOrd="0" presId="urn:microsoft.com/office/officeart/2005/8/layout/radial6"/>
    <dgm:cxn modelId="{2423009B-6689-44A1-ADCE-71F6B8FF7165}" srcId="{16B315C8-12B7-438C-AC07-E27670A85319}" destId="{DFE5784F-386B-4104-B57A-690BEA517B77}" srcOrd="4" destOrd="0" parTransId="{9EE6196E-3D25-4311-B860-6D5BB3DF5EF3}" sibTransId="{07D66C57-07FD-469D-82CB-A7B6A4D3EBF8}"/>
    <dgm:cxn modelId="{BB5D7C9B-F6C2-44AA-B564-E9A133B13AA5}" type="presOf" srcId="{CE86BDD3-A155-4086-81CC-EC697B266197}" destId="{2A477067-1500-489A-9AA6-9D0E7DE189BD}" srcOrd="0" destOrd="0" presId="urn:microsoft.com/office/officeart/2005/8/layout/radial6"/>
    <dgm:cxn modelId="{C93347AA-DCF9-4659-A2E1-99CA8CC6BFCA}" type="presOf" srcId="{127B3D43-EDDA-468C-BBA2-A291385EA03E}" destId="{7CD99110-CC9E-4CEC-AC18-1AF065F52CBC}" srcOrd="0" destOrd="0" presId="urn:microsoft.com/office/officeart/2005/8/layout/radial6"/>
    <dgm:cxn modelId="{626971B1-1795-4669-9C70-A17D6D60B559}" type="presOf" srcId="{EC55F98F-0B19-415A-8007-700045E1C737}" destId="{FD0AAE30-6F22-40C9-BF89-ADA9C2F9E718}" srcOrd="0" destOrd="0" presId="urn:microsoft.com/office/officeart/2005/8/layout/radial6"/>
    <dgm:cxn modelId="{210F83B2-3D26-4395-8CE1-DE51B89C3F9D}" type="presOf" srcId="{055E8FDD-9C2D-410C-B51F-543BD2900EFD}" destId="{65DD4D8B-DEB4-4289-A53F-6AB92F784EA9}" srcOrd="0" destOrd="0" presId="urn:microsoft.com/office/officeart/2005/8/layout/radial6"/>
    <dgm:cxn modelId="{82F3B8B4-292B-4987-8C8B-1D92196A6FC8}" type="presOf" srcId="{C6547948-938C-445C-8B3E-DA85E987F84D}" destId="{731B44FC-3E2C-4CEC-A131-4BBA05BCF1C1}" srcOrd="0" destOrd="0" presId="urn:microsoft.com/office/officeart/2005/8/layout/radial6"/>
    <dgm:cxn modelId="{78C88EB7-FEE4-488C-959F-2C7DAEEA9740}" srcId="{16B315C8-12B7-438C-AC07-E27670A85319}" destId="{25A34175-F6D9-424D-8CEF-5CCFB216D3EC}" srcOrd="1" destOrd="0" parTransId="{BF335B06-4102-4D38-95F8-316272A443D1}" sibTransId="{96F8AD60-A655-4328-B124-244884F6350B}"/>
    <dgm:cxn modelId="{9DD8E0BB-74BD-4CA4-90A1-1C4D8D19FA7B}" type="presOf" srcId="{25A34175-F6D9-424D-8CEF-5CCFB216D3EC}" destId="{33F3F1DF-6E81-4561-8F97-294C14F1DB36}" srcOrd="0" destOrd="0" presId="urn:microsoft.com/office/officeart/2005/8/layout/radial6"/>
    <dgm:cxn modelId="{2C8E67BC-7496-4253-A4B7-379E14609B2E}" srcId="{16B315C8-12B7-438C-AC07-E27670A85319}" destId="{3ADBEE4D-6119-4866-B0BD-9AAE02919833}" srcOrd="3" destOrd="0" parTransId="{23CE8813-00D2-4E0B-9680-824904626E79}" sibTransId="{0A5A0D69-1A61-4359-B460-5E91D19EFC7D}"/>
    <dgm:cxn modelId="{CC5400CB-C5A4-4514-B571-1100EC44EF5C}" type="presOf" srcId="{D9D7CEE1-0332-42CB-A0FD-34361C6B58BD}" destId="{5F6ACC9D-E919-44FC-BC77-2435B6E45BEB}" srcOrd="0" destOrd="0" presId="urn:microsoft.com/office/officeart/2005/8/layout/radial6"/>
    <dgm:cxn modelId="{A24E6CD7-2B4F-473A-999C-5F26DF29749A}" type="presOf" srcId="{DFE5784F-386B-4104-B57A-690BEA517B77}" destId="{79D05911-35D5-4126-9F9F-3D13A92132F0}" srcOrd="0" destOrd="0" presId="urn:microsoft.com/office/officeart/2005/8/layout/radial6"/>
    <dgm:cxn modelId="{D1CBC6D7-7261-45C5-9755-2500A7359178}" srcId="{16B315C8-12B7-438C-AC07-E27670A85319}" destId="{3A82EDAA-FDB5-48E1-A675-DBB40152093B}" srcOrd="2" destOrd="0" parTransId="{0A406286-6D5F-4466-9791-6F2692942978}" sibTransId="{D9D7CEE1-0332-42CB-A0FD-34361C6B58BD}"/>
    <dgm:cxn modelId="{B91182E0-C396-47BF-AA6A-BE0FCD02FEB6}" srcId="{16B315C8-12B7-438C-AC07-E27670A85319}" destId="{EC55F98F-0B19-415A-8007-700045E1C737}" srcOrd="10" destOrd="0" parTransId="{E8E510A4-2C38-4CD6-8855-4462F93F5888}" sibTransId="{416A79F9-E67D-4B08-9E89-576BAA133CF2}"/>
    <dgm:cxn modelId="{D6DD58E1-9BD7-41C8-9DDB-188F44EA36DA}" type="presOf" srcId="{3A82EDAA-FDB5-48E1-A675-DBB40152093B}" destId="{E2047624-F97C-4641-91DC-0C8247BE9FF6}" srcOrd="0" destOrd="0" presId="urn:microsoft.com/office/officeart/2005/8/layout/radial6"/>
    <dgm:cxn modelId="{391036FE-6962-47A6-8F16-1D2D98F2BF83}" type="presOf" srcId="{96F8AD60-A655-4328-B124-244884F6350B}" destId="{E091837A-AB77-4C6B-A0B8-19A4039007BF}" srcOrd="0" destOrd="0" presId="urn:microsoft.com/office/officeart/2005/8/layout/radial6"/>
    <dgm:cxn modelId="{ADEA0CDA-938F-4A40-9800-9E94D0E735EB}" type="presParOf" srcId="{A15A2316-283C-4F41-BC0D-8455B20E9156}" destId="{449AB636-6FDF-47B3-8FA8-DFEEA01C8544}" srcOrd="0" destOrd="0" presId="urn:microsoft.com/office/officeart/2005/8/layout/radial6"/>
    <dgm:cxn modelId="{8ABCF027-8F91-4B12-8BDA-799FB8F4CB4C}" type="presParOf" srcId="{A15A2316-283C-4F41-BC0D-8455B20E9156}" destId="{3EBA3419-F79D-46C6-AD52-779E472FD206}" srcOrd="1" destOrd="0" presId="urn:microsoft.com/office/officeart/2005/8/layout/radial6"/>
    <dgm:cxn modelId="{1E020DEB-1207-438D-976A-AFD02DE704B4}" type="presParOf" srcId="{A15A2316-283C-4F41-BC0D-8455B20E9156}" destId="{B4B8EAD4-F3ED-4191-BD2B-10E2095DB6EB}" srcOrd="2" destOrd="0" presId="urn:microsoft.com/office/officeart/2005/8/layout/radial6"/>
    <dgm:cxn modelId="{4B482B6E-705C-488C-9164-E4E180B93807}" type="presParOf" srcId="{A15A2316-283C-4F41-BC0D-8455B20E9156}" destId="{D2FA1C9C-7C4B-4606-ACD3-E5CF9B32B2A4}" srcOrd="3" destOrd="0" presId="urn:microsoft.com/office/officeart/2005/8/layout/radial6"/>
    <dgm:cxn modelId="{C2F8D5DE-2719-4D4A-BAAC-15572AA8DA02}" type="presParOf" srcId="{A15A2316-283C-4F41-BC0D-8455B20E9156}" destId="{33F3F1DF-6E81-4561-8F97-294C14F1DB36}" srcOrd="4" destOrd="0" presId="urn:microsoft.com/office/officeart/2005/8/layout/radial6"/>
    <dgm:cxn modelId="{13156DEF-8360-4E7C-B52C-53631AD9B2D7}" type="presParOf" srcId="{A15A2316-283C-4F41-BC0D-8455B20E9156}" destId="{8DDE150E-5DEF-499F-AC46-19E455E6B123}" srcOrd="5" destOrd="0" presId="urn:microsoft.com/office/officeart/2005/8/layout/radial6"/>
    <dgm:cxn modelId="{7602F00C-CB63-4FCF-92AB-F01599704A79}" type="presParOf" srcId="{A15A2316-283C-4F41-BC0D-8455B20E9156}" destId="{E091837A-AB77-4C6B-A0B8-19A4039007BF}" srcOrd="6" destOrd="0" presId="urn:microsoft.com/office/officeart/2005/8/layout/radial6"/>
    <dgm:cxn modelId="{538D712C-8E32-4E4A-BE1E-B131B7AA5920}" type="presParOf" srcId="{A15A2316-283C-4F41-BC0D-8455B20E9156}" destId="{E2047624-F97C-4641-91DC-0C8247BE9FF6}" srcOrd="7" destOrd="0" presId="urn:microsoft.com/office/officeart/2005/8/layout/radial6"/>
    <dgm:cxn modelId="{E9CE9B63-EA88-4B70-B3B2-34E71D1AAA88}" type="presParOf" srcId="{A15A2316-283C-4F41-BC0D-8455B20E9156}" destId="{A3A8B8BC-D311-4B39-9F55-F208DBDAB5BE}" srcOrd="8" destOrd="0" presId="urn:microsoft.com/office/officeart/2005/8/layout/radial6"/>
    <dgm:cxn modelId="{7B3D7B46-F1E1-4D51-B31E-D8C8C6F11FB4}" type="presParOf" srcId="{A15A2316-283C-4F41-BC0D-8455B20E9156}" destId="{5F6ACC9D-E919-44FC-BC77-2435B6E45BEB}" srcOrd="9" destOrd="0" presId="urn:microsoft.com/office/officeart/2005/8/layout/radial6"/>
    <dgm:cxn modelId="{BF93E7D8-2E87-4BC5-B5A4-3773C54E1F64}" type="presParOf" srcId="{A15A2316-283C-4F41-BC0D-8455B20E9156}" destId="{726C60D0-02F9-424B-A996-804E3B6FC675}" srcOrd="10" destOrd="0" presId="urn:microsoft.com/office/officeart/2005/8/layout/radial6"/>
    <dgm:cxn modelId="{A8CF7415-6BD2-4CAF-8D2B-8239D3FBD0E4}" type="presParOf" srcId="{A15A2316-283C-4F41-BC0D-8455B20E9156}" destId="{7C0C05DB-A044-44D6-8BBE-EB3CAB069410}" srcOrd="11" destOrd="0" presId="urn:microsoft.com/office/officeart/2005/8/layout/radial6"/>
    <dgm:cxn modelId="{C58FF1C9-2811-4818-AC0A-A5B98ACA57EF}" type="presParOf" srcId="{A15A2316-283C-4F41-BC0D-8455B20E9156}" destId="{EA054E76-B276-4EB1-ABE9-F9FC91915C44}" srcOrd="12" destOrd="0" presId="urn:microsoft.com/office/officeart/2005/8/layout/radial6"/>
    <dgm:cxn modelId="{8A6465DF-F084-463C-90D5-7CA80DDB84F5}" type="presParOf" srcId="{A15A2316-283C-4F41-BC0D-8455B20E9156}" destId="{79D05911-35D5-4126-9F9F-3D13A92132F0}" srcOrd="13" destOrd="0" presId="urn:microsoft.com/office/officeart/2005/8/layout/radial6"/>
    <dgm:cxn modelId="{4D4A99D8-B061-453D-A275-3A01D26DE887}" type="presParOf" srcId="{A15A2316-283C-4F41-BC0D-8455B20E9156}" destId="{4065C140-39E9-4F59-9401-DD93B3C8C331}" srcOrd="14" destOrd="0" presId="urn:microsoft.com/office/officeart/2005/8/layout/radial6"/>
    <dgm:cxn modelId="{0A3B7FAE-BBB0-4AE0-88D3-3CD236DD9882}" type="presParOf" srcId="{A15A2316-283C-4F41-BC0D-8455B20E9156}" destId="{66B0FA51-BD93-4D74-843E-9C5C2BD39C91}" srcOrd="15" destOrd="0" presId="urn:microsoft.com/office/officeart/2005/8/layout/radial6"/>
    <dgm:cxn modelId="{C94EC291-EFF2-46D1-B032-DD402F5E1447}" type="presParOf" srcId="{A15A2316-283C-4F41-BC0D-8455B20E9156}" destId="{7CD99110-CC9E-4CEC-AC18-1AF065F52CBC}" srcOrd="16" destOrd="0" presId="urn:microsoft.com/office/officeart/2005/8/layout/radial6"/>
    <dgm:cxn modelId="{8624211C-7E57-47B1-A528-E5E1AD045FB1}" type="presParOf" srcId="{A15A2316-283C-4F41-BC0D-8455B20E9156}" destId="{747825E5-6603-4F27-80E8-4E6A300D32E3}" srcOrd="17" destOrd="0" presId="urn:microsoft.com/office/officeart/2005/8/layout/radial6"/>
    <dgm:cxn modelId="{1016DC87-12AA-4ED0-9FA1-D7D1738E24E5}" type="presParOf" srcId="{A15A2316-283C-4F41-BC0D-8455B20E9156}" destId="{BBB5ACCC-0D5E-4529-B361-2DD76657B55D}" srcOrd="18" destOrd="0" presId="urn:microsoft.com/office/officeart/2005/8/layout/radial6"/>
    <dgm:cxn modelId="{A70AE204-A65B-4D4F-987F-86AD83A5F79E}" type="presParOf" srcId="{A15A2316-283C-4F41-BC0D-8455B20E9156}" destId="{731B44FC-3E2C-4CEC-A131-4BBA05BCF1C1}" srcOrd="19" destOrd="0" presId="urn:microsoft.com/office/officeart/2005/8/layout/radial6"/>
    <dgm:cxn modelId="{7873E7C2-581F-4D37-9C39-FDBF4AC77B90}" type="presParOf" srcId="{A15A2316-283C-4F41-BC0D-8455B20E9156}" destId="{3085D00F-2E29-4B4D-923E-CED818E8FF16}" srcOrd="20" destOrd="0" presId="urn:microsoft.com/office/officeart/2005/8/layout/radial6"/>
    <dgm:cxn modelId="{091018F9-43EA-431A-98E5-1320021D92E7}" type="presParOf" srcId="{A15A2316-283C-4F41-BC0D-8455B20E9156}" destId="{65DD4D8B-DEB4-4289-A53F-6AB92F784EA9}" srcOrd="21" destOrd="0" presId="urn:microsoft.com/office/officeart/2005/8/layout/radial6"/>
    <dgm:cxn modelId="{5A2C33E3-06AF-45B6-BAF9-6D11D7E0F14A}" type="presParOf" srcId="{A15A2316-283C-4F41-BC0D-8455B20E9156}" destId="{BCB51D94-562A-49B7-A85C-FC1F6538D404}" srcOrd="22" destOrd="0" presId="urn:microsoft.com/office/officeart/2005/8/layout/radial6"/>
    <dgm:cxn modelId="{93EDE5FC-F485-480A-BB2A-797E3F3F5FC8}" type="presParOf" srcId="{A15A2316-283C-4F41-BC0D-8455B20E9156}" destId="{4F43A5BE-0D27-4074-8F73-FAF7D933D950}" srcOrd="23" destOrd="0" presId="urn:microsoft.com/office/officeart/2005/8/layout/radial6"/>
    <dgm:cxn modelId="{2DB10901-3FFC-452B-B603-93A83DD9F7EF}" type="presParOf" srcId="{A15A2316-283C-4F41-BC0D-8455B20E9156}" destId="{9D32DD9F-1939-4DBB-AFD0-74009E2A5631}" srcOrd="24" destOrd="0" presId="urn:microsoft.com/office/officeart/2005/8/layout/radial6"/>
    <dgm:cxn modelId="{C1C71746-7C00-4CAF-A715-3349AA06B2D5}" type="presParOf" srcId="{A15A2316-283C-4F41-BC0D-8455B20E9156}" destId="{1D6430DF-AA32-4754-AC2F-B7673AFDAF41}" srcOrd="25" destOrd="0" presId="urn:microsoft.com/office/officeart/2005/8/layout/radial6"/>
    <dgm:cxn modelId="{8A7A5703-1D2B-461B-A7AC-60F863BBA4E7}" type="presParOf" srcId="{A15A2316-283C-4F41-BC0D-8455B20E9156}" destId="{176103B1-03EC-4E27-B7DE-6617CA06A878}" srcOrd="26" destOrd="0" presId="urn:microsoft.com/office/officeart/2005/8/layout/radial6"/>
    <dgm:cxn modelId="{E1090114-9AB8-41CF-85B5-D56F15CB416F}" type="presParOf" srcId="{A15A2316-283C-4F41-BC0D-8455B20E9156}" destId="{34226E7E-625F-42BF-B738-61D5FDA3C583}" srcOrd="27" destOrd="0" presId="urn:microsoft.com/office/officeart/2005/8/layout/radial6"/>
    <dgm:cxn modelId="{495C8EEA-827B-4E57-B669-D47C9A005139}" type="presParOf" srcId="{A15A2316-283C-4F41-BC0D-8455B20E9156}" destId="{985C5F4E-CAB3-4D04-BE23-B90274D5AE8C}" srcOrd="28" destOrd="0" presId="urn:microsoft.com/office/officeart/2005/8/layout/radial6"/>
    <dgm:cxn modelId="{25E430F1-5D5B-4AE5-854D-ADFB5BEF8012}" type="presParOf" srcId="{A15A2316-283C-4F41-BC0D-8455B20E9156}" destId="{F20D8A1D-8FB8-45FF-8AF8-0073990039F6}" srcOrd="29" destOrd="0" presId="urn:microsoft.com/office/officeart/2005/8/layout/radial6"/>
    <dgm:cxn modelId="{7D97D5FA-4F1D-48E4-8697-D62AD7BE401E}" type="presParOf" srcId="{A15A2316-283C-4F41-BC0D-8455B20E9156}" destId="{21534B72-B7C5-4AE0-9392-D9EA7157583D}" srcOrd="30" destOrd="0" presId="urn:microsoft.com/office/officeart/2005/8/layout/radial6"/>
    <dgm:cxn modelId="{67DCD7E7-48F5-48CE-A557-FA2630AE13F0}" type="presParOf" srcId="{A15A2316-283C-4F41-BC0D-8455B20E9156}" destId="{FD0AAE30-6F22-40C9-BF89-ADA9C2F9E718}" srcOrd="31" destOrd="0" presId="urn:microsoft.com/office/officeart/2005/8/layout/radial6"/>
    <dgm:cxn modelId="{58273C88-47D2-448B-8ABE-29E5072E75BC}" type="presParOf" srcId="{A15A2316-283C-4F41-BC0D-8455B20E9156}" destId="{C453A452-9EF5-46AE-9397-9EC6C818F998}" srcOrd="32" destOrd="0" presId="urn:microsoft.com/office/officeart/2005/8/layout/radial6"/>
    <dgm:cxn modelId="{A79BEED8-5E61-4BB4-9927-CEE16A5D38A7}" type="presParOf" srcId="{A15A2316-283C-4F41-BC0D-8455B20E9156}" destId="{333B3C78-B72D-47A9-A8B7-1B097506C460}" srcOrd="33" destOrd="0" presId="urn:microsoft.com/office/officeart/2005/8/layout/radial6"/>
    <dgm:cxn modelId="{FB8DF450-2CAA-4A57-A7F4-0F2FBD4BC38F}" type="presParOf" srcId="{A15A2316-283C-4F41-BC0D-8455B20E9156}" destId="{EC454231-0D3A-48ED-A4BB-DF891AF52A72}" srcOrd="34" destOrd="0" presId="urn:microsoft.com/office/officeart/2005/8/layout/radial6"/>
    <dgm:cxn modelId="{AEDD3C44-4314-4C8C-AB1B-86DB59EF2F73}" type="presParOf" srcId="{A15A2316-283C-4F41-BC0D-8455B20E9156}" destId="{35DF5FF9-3834-4649-9D26-B7A439EA2E21}" srcOrd="35" destOrd="0" presId="urn:microsoft.com/office/officeart/2005/8/layout/radial6"/>
    <dgm:cxn modelId="{2E0FB930-A98D-4129-8827-AB5B4E8783C0}" type="presParOf" srcId="{A15A2316-283C-4F41-BC0D-8455B20E9156}" destId="{DB711712-4853-4EAC-AEBE-5FC041F0C942}" srcOrd="36" destOrd="0" presId="urn:microsoft.com/office/officeart/2005/8/layout/radial6"/>
    <dgm:cxn modelId="{2F65CDA5-9045-4C88-9A6B-0FF456AD9142}" type="presParOf" srcId="{A15A2316-283C-4F41-BC0D-8455B20E9156}" destId="{56E85D3F-5D21-4C7C-9B5F-38B5DEECAE3C}" srcOrd="37" destOrd="0" presId="urn:microsoft.com/office/officeart/2005/8/layout/radial6"/>
    <dgm:cxn modelId="{D7B8A58D-45F0-4792-B56C-1CA98BE508C5}" type="presParOf" srcId="{A15A2316-283C-4F41-BC0D-8455B20E9156}" destId="{566BCF2A-DF6B-4CF7-A0BB-E9E1C7840C5B}" srcOrd="38" destOrd="0" presId="urn:microsoft.com/office/officeart/2005/8/layout/radial6"/>
    <dgm:cxn modelId="{37A9D020-3EAE-41A2-922F-02DBBAF99DBF}" type="presParOf" srcId="{A15A2316-283C-4F41-BC0D-8455B20E9156}" destId="{2A477067-1500-489A-9AA6-9D0E7DE189BD}" srcOrd="39" destOrd="0" presId="urn:microsoft.com/office/officeart/2005/8/layout/radial6"/>
    <dgm:cxn modelId="{76FECCF0-1E19-49BF-9B29-B5C3A2552219}" type="presParOf" srcId="{A15A2316-283C-4F41-BC0D-8455B20E9156}" destId="{D2D845FF-5A8A-4615-A542-DF9D449D9C80}" srcOrd="40" destOrd="0" presId="urn:microsoft.com/office/officeart/2005/8/layout/radial6"/>
    <dgm:cxn modelId="{77BB923A-A5AC-4683-8460-5A06E686A99D}" type="presParOf" srcId="{A15A2316-283C-4F41-BC0D-8455B20E9156}" destId="{FD6FAF23-6E99-4263-BEDF-2A50A4A2D5BD}" srcOrd="41" destOrd="0" presId="urn:microsoft.com/office/officeart/2005/8/layout/radial6"/>
    <dgm:cxn modelId="{F1289890-821A-4265-960E-ED2417A66E6A}" type="presParOf" srcId="{A15A2316-283C-4F41-BC0D-8455B20E9156}" destId="{B4BC8A26-4A3F-423A-A996-E81A1FDB4A38}" srcOrd="42" destOrd="0" presId="urn:microsoft.com/office/officeart/2005/8/layout/radial6"/>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C8A26-4A3F-423A-A996-E81A1FDB4A38}">
      <dsp:nvSpPr>
        <dsp:cNvPr id="0" name=""/>
        <dsp:cNvSpPr/>
      </dsp:nvSpPr>
      <dsp:spPr>
        <a:xfrm>
          <a:off x="1402797" y="294599"/>
          <a:ext cx="4800755" cy="4800755"/>
        </a:xfrm>
        <a:prstGeom prst="blockArc">
          <a:avLst>
            <a:gd name="adj1" fmla="val 14609747"/>
            <a:gd name="adj2" fmla="val 16578048"/>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A477067-1500-489A-9AA6-9D0E7DE189BD}">
      <dsp:nvSpPr>
        <dsp:cNvPr id="0" name=""/>
        <dsp:cNvSpPr/>
      </dsp:nvSpPr>
      <dsp:spPr>
        <a:xfrm>
          <a:off x="1373279" y="309065"/>
          <a:ext cx="4800755" cy="4800755"/>
        </a:xfrm>
        <a:prstGeom prst="blockArc">
          <a:avLst>
            <a:gd name="adj1" fmla="val 13114471"/>
            <a:gd name="adj2" fmla="val 14657297"/>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DB711712-4853-4EAC-AEBE-5FC041F0C942}">
      <dsp:nvSpPr>
        <dsp:cNvPr id="0" name=""/>
        <dsp:cNvSpPr/>
      </dsp:nvSpPr>
      <dsp:spPr>
        <a:xfrm>
          <a:off x="1373365" y="308957"/>
          <a:ext cx="4800755" cy="4800755"/>
        </a:xfrm>
        <a:prstGeom prst="blockArc">
          <a:avLst>
            <a:gd name="adj1" fmla="val 11571416"/>
            <a:gd name="adj2" fmla="val 13114271"/>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33B3C78-B72D-47A9-A8B7-1B097506C460}">
      <dsp:nvSpPr>
        <dsp:cNvPr id="0" name=""/>
        <dsp:cNvSpPr/>
      </dsp:nvSpPr>
      <dsp:spPr>
        <a:xfrm>
          <a:off x="1373366" y="308955"/>
          <a:ext cx="4800755" cy="4800755"/>
        </a:xfrm>
        <a:prstGeom prst="blockArc">
          <a:avLst>
            <a:gd name="adj1" fmla="val 10028587"/>
            <a:gd name="adj2" fmla="val 11571413"/>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1534B72-B7C5-4AE0-9392-D9EA7157583D}">
      <dsp:nvSpPr>
        <dsp:cNvPr id="0" name=""/>
        <dsp:cNvSpPr/>
      </dsp:nvSpPr>
      <dsp:spPr>
        <a:xfrm>
          <a:off x="1373365" y="308953"/>
          <a:ext cx="4800755" cy="4800755"/>
        </a:xfrm>
        <a:prstGeom prst="blockArc">
          <a:avLst>
            <a:gd name="adj1" fmla="val 8485729"/>
            <a:gd name="adj2" fmla="val 10028584"/>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4226E7E-625F-42BF-B738-61D5FDA3C583}">
      <dsp:nvSpPr>
        <dsp:cNvPr id="0" name=""/>
        <dsp:cNvSpPr/>
      </dsp:nvSpPr>
      <dsp:spPr>
        <a:xfrm>
          <a:off x="1373279" y="308845"/>
          <a:ext cx="4800755" cy="4800755"/>
        </a:xfrm>
        <a:prstGeom prst="blockArc">
          <a:avLst>
            <a:gd name="adj1" fmla="val 6942703"/>
            <a:gd name="adj2" fmla="val 8485529"/>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D32DD9F-1939-4DBB-AFD0-74009E2A5631}">
      <dsp:nvSpPr>
        <dsp:cNvPr id="0" name=""/>
        <dsp:cNvSpPr/>
      </dsp:nvSpPr>
      <dsp:spPr>
        <a:xfrm>
          <a:off x="1402797" y="323311"/>
          <a:ext cx="4800755" cy="4800755"/>
        </a:xfrm>
        <a:prstGeom prst="blockArc">
          <a:avLst>
            <a:gd name="adj1" fmla="val 5021952"/>
            <a:gd name="adj2" fmla="val 6990253"/>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5DD4D8B-DEB4-4289-A53F-6AB92F784EA9}">
      <dsp:nvSpPr>
        <dsp:cNvPr id="0" name=""/>
        <dsp:cNvSpPr/>
      </dsp:nvSpPr>
      <dsp:spPr>
        <a:xfrm>
          <a:off x="1936283" y="324648"/>
          <a:ext cx="4800755" cy="4800755"/>
        </a:xfrm>
        <a:prstGeom prst="blockArc">
          <a:avLst>
            <a:gd name="adj1" fmla="val 3805421"/>
            <a:gd name="adj2" fmla="val 5795279"/>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BB5ACCC-0D5E-4529-B361-2DD76657B55D}">
      <dsp:nvSpPr>
        <dsp:cNvPr id="0" name=""/>
        <dsp:cNvSpPr/>
      </dsp:nvSpPr>
      <dsp:spPr>
        <a:xfrm>
          <a:off x="1968465" y="308852"/>
          <a:ext cx="4800755" cy="4800755"/>
        </a:xfrm>
        <a:prstGeom prst="blockArc">
          <a:avLst>
            <a:gd name="adj1" fmla="val 2314452"/>
            <a:gd name="adj2" fmla="val 3857278"/>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6B0FA51-BD93-4D74-843E-9C5C2BD39C91}">
      <dsp:nvSpPr>
        <dsp:cNvPr id="0" name=""/>
        <dsp:cNvSpPr/>
      </dsp:nvSpPr>
      <dsp:spPr>
        <a:xfrm>
          <a:off x="1968409" y="308921"/>
          <a:ext cx="4800755" cy="4800755"/>
        </a:xfrm>
        <a:prstGeom prst="blockArc">
          <a:avLst>
            <a:gd name="adj1" fmla="val 771467"/>
            <a:gd name="adj2" fmla="val 2314324"/>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A054E76-B276-4EB1-ABE9-F9FC91915C44}">
      <dsp:nvSpPr>
        <dsp:cNvPr id="0" name=""/>
        <dsp:cNvSpPr/>
      </dsp:nvSpPr>
      <dsp:spPr>
        <a:xfrm>
          <a:off x="1968402" y="308955"/>
          <a:ext cx="4800755" cy="4800755"/>
        </a:xfrm>
        <a:prstGeom prst="blockArc">
          <a:avLst>
            <a:gd name="adj1" fmla="val 20828584"/>
            <a:gd name="adj2" fmla="val 771416"/>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F6ACC9D-E919-44FC-BC77-2435B6E45BEB}">
      <dsp:nvSpPr>
        <dsp:cNvPr id="0" name=""/>
        <dsp:cNvSpPr/>
      </dsp:nvSpPr>
      <dsp:spPr>
        <a:xfrm>
          <a:off x="1968409" y="308989"/>
          <a:ext cx="4800755" cy="4800755"/>
        </a:xfrm>
        <a:prstGeom prst="blockArc">
          <a:avLst>
            <a:gd name="adj1" fmla="val 19285676"/>
            <a:gd name="adj2" fmla="val 20828533"/>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091837A-AB77-4C6B-A0B8-19A4039007BF}">
      <dsp:nvSpPr>
        <dsp:cNvPr id="0" name=""/>
        <dsp:cNvSpPr/>
      </dsp:nvSpPr>
      <dsp:spPr>
        <a:xfrm>
          <a:off x="1968465" y="309058"/>
          <a:ext cx="4800755" cy="4800755"/>
        </a:xfrm>
        <a:prstGeom prst="blockArc">
          <a:avLst>
            <a:gd name="adj1" fmla="val 17742722"/>
            <a:gd name="adj2" fmla="val 19285548"/>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D2FA1C9C-7C4B-4606-ACD3-E5CF9B32B2A4}">
      <dsp:nvSpPr>
        <dsp:cNvPr id="0" name=""/>
        <dsp:cNvSpPr/>
      </dsp:nvSpPr>
      <dsp:spPr>
        <a:xfrm>
          <a:off x="1936283" y="293262"/>
          <a:ext cx="4800755" cy="4800755"/>
        </a:xfrm>
        <a:prstGeom prst="blockArc">
          <a:avLst>
            <a:gd name="adj1" fmla="val 15804721"/>
            <a:gd name="adj2" fmla="val 17794579"/>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49AB636-6FDF-47B3-8FA8-DFEEA01C8544}">
      <dsp:nvSpPr>
        <dsp:cNvPr id="0" name=""/>
        <dsp:cNvSpPr/>
      </dsp:nvSpPr>
      <dsp:spPr>
        <a:xfrm>
          <a:off x="3323769" y="2237052"/>
          <a:ext cx="1480460" cy="944562"/>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Business Case</a:t>
          </a:r>
        </a:p>
      </dsp:txBody>
      <dsp:txXfrm>
        <a:off x="3540577" y="2375380"/>
        <a:ext cx="1046844" cy="667906"/>
      </dsp:txXfrm>
    </dsp:sp>
    <dsp:sp modelId="{3EBA3419-F79D-46C6-AD52-779E472FD206}">
      <dsp:nvSpPr>
        <dsp:cNvPr id="0" name=""/>
        <dsp:cNvSpPr/>
      </dsp:nvSpPr>
      <dsp:spPr>
        <a:xfrm>
          <a:off x="3424764" y="2161"/>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Analytics Objective</a:t>
          </a:r>
        </a:p>
      </dsp:txBody>
      <dsp:txXfrm>
        <a:off x="3611992" y="98990"/>
        <a:ext cx="904015" cy="467535"/>
      </dsp:txXfrm>
    </dsp:sp>
    <dsp:sp modelId="{33F3F1DF-6E81-4561-8F97-294C14F1DB36}">
      <dsp:nvSpPr>
        <dsp:cNvPr id="0" name=""/>
        <dsp:cNvSpPr/>
      </dsp:nvSpPr>
      <dsp:spPr>
        <a:xfrm>
          <a:off x="4760680" y="237579"/>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w Cen MT" panose="020B0602020104020603"/>
              <a:ea typeface="+mn-ea"/>
              <a:cs typeface="+mn-cs"/>
            </a:rPr>
            <a:t>Target Outcome</a:t>
          </a:r>
        </a:p>
      </dsp:txBody>
      <dsp:txXfrm>
        <a:off x="4947908" y="334408"/>
        <a:ext cx="904015" cy="467535"/>
      </dsp:txXfrm>
    </dsp:sp>
    <dsp:sp modelId="{E2047624-F97C-4641-91DC-0C8247BE9FF6}">
      <dsp:nvSpPr>
        <dsp:cNvPr id="0" name=""/>
        <dsp:cNvSpPr/>
      </dsp:nvSpPr>
      <dsp:spPr>
        <a:xfrm>
          <a:off x="5587616" y="896979"/>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w Cen MT" panose="020B0602020104020603"/>
              <a:ea typeface="+mn-ea"/>
              <a:cs typeface="+mn-cs"/>
            </a:rPr>
            <a:t>Target Outcome Data</a:t>
          </a:r>
        </a:p>
      </dsp:txBody>
      <dsp:txXfrm>
        <a:off x="5774844" y="993808"/>
        <a:ext cx="904015" cy="467535"/>
      </dsp:txXfrm>
    </dsp:sp>
    <dsp:sp modelId="{726C60D0-02F9-424B-A996-804E3B6FC675}">
      <dsp:nvSpPr>
        <dsp:cNvPr id="0" name=""/>
        <dsp:cNvSpPr/>
      </dsp:nvSpPr>
      <dsp:spPr>
        <a:xfrm>
          <a:off x="6046535" y="1849907"/>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Review</a:t>
          </a:r>
        </a:p>
      </dsp:txBody>
      <dsp:txXfrm>
        <a:off x="6233763" y="1946736"/>
        <a:ext cx="904015" cy="467535"/>
      </dsp:txXfrm>
    </dsp:sp>
    <dsp:sp modelId="{79D05911-35D5-4126-9F9F-3D13A92132F0}">
      <dsp:nvSpPr>
        <dsp:cNvPr id="0" name=""/>
        <dsp:cNvSpPr/>
      </dsp:nvSpPr>
      <dsp:spPr>
        <a:xfrm>
          <a:off x="6046535" y="2907566"/>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Explanatory Data</a:t>
          </a:r>
        </a:p>
      </dsp:txBody>
      <dsp:txXfrm>
        <a:off x="6233763" y="3004395"/>
        <a:ext cx="904015" cy="467535"/>
      </dsp:txXfrm>
    </dsp:sp>
    <dsp:sp modelId="{7CD99110-CC9E-4CEC-AC18-1AF065F52CBC}">
      <dsp:nvSpPr>
        <dsp:cNvPr id="0" name=""/>
        <dsp:cNvSpPr/>
      </dsp:nvSpPr>
      <dsp:spPr>
        <a:xfrm>
          <a:off x="5587616" y="3860493"/>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Data Integration</a:t>
          </a:r>
        </a:p>
      </dsp:txBody>
      <dsp:txXfrm>
        <a:off x="5774844" y="3957322"/>
        <a:ext cx="904015" cy="467535"/>
      </dsp:txXfrm>
    </dsp:sp>
    <dsp:sp modelId="{731B44FC-3E2C-4CEC-A131-4BBA05BCF1C1}">
      <dsp:nvSpPr>
        <dsp:cNvPr id="0" name=""/>
        <dsp:cNvSpPr/>
      </dsp:nvSpPr>
      <dsp:spPr>
        <a:xfrm>
          <a:off x="4760680" y="4519893"/>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Data Exploration</a:t>
          </a:r>
        </a:p>
      </dsp:txBody>
      <dsp:txXfrm>
        <a:off x="4947908" y="4616722"/>
        <a:ext cx="904015" cy="467535"/>
      </dsp:txXfrm>
    </dsp:sp>
    <dsp:sp modelId="{BCB51D94-562A-49B7-A85C-FC1F6538D404}">
      <dsp:nvSpPr>
        <dsp:cNvPr id="0" name=""/>
        <dsp:cNvSpPr/>
      </dsp:nvSpPr>
      <dsp:spPr>
        <a:xfrm>
          <a:off x="3424764" y="4755311"/>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Build Model</a:t>
          </a:r>
        </a:p>
      </dsp:txBody>
      <dsp:txXfrm>
        <a:off x="3611992" y="4852140"/>
        <a:ext cx="904015" cy="467535"/>
      </dsp:txXfrm>
    </dsp:sp>
    <dsp:sp modelId="{1D6430DF-AA32-4754-AC2F-B7673AFDAF41}">
      <dsp:nvSpPr>
        <dsp:cNvPr id="0" name=""/>
        <dsp:cNvSpPr/>
      </dsp:nvSpPr>
      <dsp:spPr>
        <a:xfrm>
          <a:off x="2103360" y="4519892"/>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Test the Model</a:t>
          </a:r>
        </a:p>
      </dsp:txBody>
      <dsp:txXfrm>
        <a:off x="2290588" y="4616721"/>
        <a:ext cx="904015" cy="467535"/>
      </dsp:txXfrm>
    </dsp:sp>
    <dsp:sp modelId="{985C5F4E-CAB3-4D04-BE23-B90274D5AE8C}">
      <dsp:nvSpPr>
        <dsp:cNvPr id="0" name=""/>
        <dsp:cNvSpPr/>
      </dsp:nvSpPr>
      <dsp:spPr>
        <a:xfrm>
          <a:off x="1276420" y="3860496"/>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Review with Customer</a:t>
          </a:r>
        </a:p>
      </dsp:txBody>
      <dsp:txXfrm>
        <a:off x="1463648" y="3957325"/>
        <a:ext cx="904015" cy="467535"/>
      </dsp:txXfrm>
    </dsp:sp>
    <dsp:sp modelId="{FD0AAE30-6F22-40C9-BF89-ADA9C2F9E718}">
      <dsp:nvSpPr>
        <dsp:cNvPr id="0" name=""/>
        <dsp:cNvSpPr/>
      </dsp:nvSpPr>
      <dsp:spPr>
        <a:xfrm>
          <a:off x="817516" y="2907563"/>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External</a:t>
          </a:r>
          <a:r>
            <a:rPr lang="en-US" sz="1400" kern="1200"/>
            <a:t> Validation</a:t>
          </a:r>
          <a:endParaRPr lang="en-US" sz="1400" kern="1200" dirty="0"/>
        </a:p>
      </dsp:txBody>
      <dsp:txXfrm>
        <a:off x="1004744" y="3004392"/>
        <a:ext cx="904015" cy="467535"/>
      </dsp:txXfrm>
    </dsp:sp>
    <dsp:sp modelId="{EC454231-0D3A-48ED-A4BB-DF891AF52A72}">
      <dsp:nvSpPr>
        <dsp:cNvPr id="0" name=""/>
        <dsp:cNvSpPr/>
      </dsp:nvSpPr>
      <dsp:spPr>
        <a:xfrm>
          <a:off x="817516" y="1849909"/>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Post-processing</a:t>
          </a:r>
        </a:p>
      </dsp:txBody>
      <dsp:txXfrm>
        <a:off x="1004744" y="1946738"/>
        <a:ext cx="904015" cy="467535"/>
      </dsp:txXfrm>
    </dsp:sp>
    <dsp:sp modelId="{56E85D3F-5D21-4C7C-9B5F-38B5DEECAE3C}">
      <dsp:nvSpPr>
        <dsp:cNvPr id="0" name=""/>
        <dsp:cNvSpPr/>
      </dsp:nvSpPr>
      <dsp:spPr>
        <a:xfrm>
          <a:off x="1276420" y="896976"/>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Review</a:t>
          </a:r>
        </a:p>
      </dsp:txBody>
      <dsp:txXfrm>
        <a:off x="1463648" y="993805"/>
        <a:ext cx="904015" cy="467535"/>
      </dsp:txXfrm>
    </dsp:sp>
    <dsp:sp modelId="{D2D845FF-5A8A-4615-A542-DF9D449D9C80}">
      <dsp:nvSpPr>
        <dsp:cNvPr id="0" name=""/>
        <dsp:cNvSpPr/>
      </dsp:nvSpPr>
      <dsp:spPr>
        <a:xfrm>
          <a:off x="2103360" y="237580"/>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Deploy Model</a:t>
          </a:r>
        </a:p>
      </dsp:txBody>
      <dsp:txXfrm>
        <a:off x="2290588" y="334409"/>
        <a:ext cx="904015" cy="46753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43326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7307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095278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52463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6809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138680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23983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95595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05968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07311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54148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06453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47985294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Cambria" panose="02040503050406030204" pitchFamily="18" charset="0"/>
              </a:rPr>
              <a:t>Data Analytics – L</a:t>
            </a:r>
            <a:r>
              <a:rPr lang="en-US" sz="3600" b="1" dirty="0">
                <a:latin typeface="Cambria" panose="02040503050406030204" pitchFamily="18" charset="0"/>
              </a:rPr>
              <a:t>esson </a:t>
            </a:r>
            <a:r>
              <a:rPr lang="en-US" b="1" dirty="0">
                <a:latin typeface="Cambria" panose="02040503050406030204" pitchFamily="18" charset="0"/>
              </a:rPr>
              <a:t>3</a:t>
            </a:r>
            <a:br>
              <a:rPr lang="en-US" b="1" dirty="0">
                <a:latin typeface="Cambria" panose="02040503050406030204" pitchFamily="18" charset="0"/>
              </a:rPr>
            </a:br>
            <a:r>
              <a:rPr lang="en-US" sz="3600" b="1" dirty="0">
                <a:latin typeface="Cambria" panose="02040503050406030204" pitchFamily="18" charset="0"/>
              </a:rPr>
              <a:t>Hadoop </a:t>
            </a:r>
            <a:br>
              <a:rPr lang="en-US" b="1" dirty="0">
                <a:latin typeface="Cambria" panose="02040503050406030204" pitchFamily="18" charset="0"/>
              </a:rPr>
            </a:br>
            <a:endParaRPr lang="en-US"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Components of Hadoop?</a:t>
            </a:r>
            <a:r>
              <a:rPr lang="en-US" dirty="0"/>
              <a:t>	</a:t>
            </a:r>
          </a:p>
        </p:txBody>
      </p:sp>
      <p:sp>
        <p:nvSpPr>
          <p:cNvPr id="3" name="Content Placeholder 2"/>
          <p:cNvSpPr>
            <a:spLocks noGrp="1"/>
          </p:cNvSpPr>
          <p:nvPr>
            <p:ph idx="1"/>
          </p:nvPr>
        </p:nvSpPr>
        <p:spPr/>
        <p:txBody>
          <a:bodyPr>
            <a:normAutofit/>
          </a:bodyPr>
          <a:lstStyle/>
          <a:p>
            <a:pPr>
              <a:lnSpc>
                <a:spcPct val="105000"/>
              </a:lnSpc>
            </a:pPr>
            <a:r>
              <a:rPr lang="en-US" b="1" dirty="0"/>
              <a:t>Hadoop Common</a:t>
            </a:r>
            <a:r>
              <a:rPr lang="en-US" dirty="0"/>
              <a:t> – the libraries and utilities used by other Hadoop modules.</a:t>
            </a:r>
          </a:p>
          <a:p>
            <a:pPr>
              <a:lnSpc>
                <a:spcPct val="105000"/>
              </a:lnSpc>
            </a:pPr>
            <a:r>
              <a:rPr lang="en-US" b="1" dirty="0"/>
              <a:t>Hadoop Distributed File System (HDFS)</a:t>
            </a:r>
            <a:r>
              <a:rPr lang="en-US" dirty="0"/>
              <a:t> – the Java-based scalable system that stores data across multiple machines without prior organization.</a:t>
            </a:r>
          </a:p>
          <a:p>
            <a:pPr>
              <a:lnSpc>
                <a:spcPct val="105000"/>
              </a:lnSpc>
            </a:pPr>
            <a:r>
              <a:rPr lang="en-US" b="1" dirty="0"/>
              <a:t>MapReduce</a:t>
            </a:r>
            <a:r>
              <a:rPr lang="en-US" dirty="0"/>
              <a:t> – a software programming model for processing large sets of data in parallel.</a:t>
            </a:r>
          </a:p>
          <a:p>
            <a:pPr>
              <a:lnSpc>
                <a:spcPct val="105000"/>
              </a:lnSpc>
            </a:pPr>
            <a:r>
              <a:rPr lang="en-US" b="1" dirty="0"/>
              <a:t>YARN</a:t>
            </a:r>
            <a:r>
              <a:rPr lang="en-US" dirty="0"/>
              <a:t> – resource management framework for scheduling and handling resource requests from distributed applications. (YARN is an acronym for Yet Another Resource Negotiator.)</a:t>
            </a:r>
          </a:p>
        </p:txBody>
      </p:sp>
    </p:spTree>
    <p:extLst>
      <p:ext uri="{BB962C8B-B14F-4D97-AF65-F5344CB8AC3E}">
        <p14:creationId xmlns:p14="http://schemas.microsoft.com/office/powerpoint/2010/main" val="1194138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Components of Hadoop</a:t>
            </a:r>
            <a:r>
              <a:rPr lang="en-US" dirty="0"/>
              <a:t>?</a:t>
            </a:r>
          </a:p>
        </p:txBody>
      </p:sp>
      <p:sp>
        <p:nvSpPr>
          <p:cNvPr id="3" name="Content Placeholder 2"/>
          <p:cNvSpPr>
            <a:spLocks noGrp="1"/>
          </p:cNvSpPr>
          <p:nvPr>
            <p:ph idx="1"/>
          </p:nvPr>
        </p:nvSpPr>
        <p:spPr/>
        <p:txBody>
          <a:bodyPr>
            <a:normAutofit/>
          </a:bodyPr>
          <a:lstStyle/>
          <a:p>
            <a:pPr>
              <a:lnSpc>
                <a:spcPct val="105000"/>
              </a:lnSpc>
            </a:pPr>
            <a:r>
              <a:rPr lang="en-US" b="1"/>
              <a:t>TEZ</a:t>
            </a:r>
            <a:r>
              <a:rPr lang="en-US"/>
              <a:t> - </a:t>
            </a:r>
            <a:r>
              <a:rPr lang="en-US" i="1"/>
              <a:t>Tez</a:t>
            </a:r>
            <a:r>
              <a:rPr lang="en-US"/>
              <a:t> – Hindi for “</a:t>
            </a:r>
            <a:r>
              <a:rPr lang="en-US" i="1"/>
              <a:t>speed</a:t>
            </a:r>
            <a:r>
              <a:rPr lang="en-US"/>
              <a:t>” provides a general-purpose, highly customizable framework that creates simplifies data-processing tasks across both small scale (low-latency) and large-scale (high throughput) workloads in Hadoop. </a:t>
            </a:r>
          </a:p>
          <a:p>
            <a:pPr>
              <a:lnSpc>
                <a:spcPct val="105000"/>
              </a:lnSpc>
            </a:pPr>
            <a:r>
              <a:rPr lang="en-US"/>
              <a:t>It generalizes the </a:t>
            </a:r>
            <a:r>
              <a:rPr lang="en-US" i="1"/>
              <a:t>MapReduce </a:t>
            </a:r>
            <a:r>
              <a:rPr lang="en-US"/>
              <a:t>paradigm to a more powerful framework so that projects in the </a:t>
            </a:r>
            <a:r>
              <a:rPr lang="en-US" i="1"/>
              <a:t>Apache Hadoop </a:t>
            </a:r>
            <a:r>
              <a:rPr lang="en-US"/>
              <a:t>ecosystem such as </a:t>
            </a:r>
            <a:r>
              <a:rPr lang="en-US" i="1"/>
              <a:t>Apache Hive</a:t>
            </a:r>
            <a:r>
              <a:rPr lang="en-US"/>
              <a:t>, </a:t>
            </a:r>
            <a:r>
              <a:rPr lang="en-US" i="1"/>
              <a:t>Apache Pi</a:t>
            </a:r>
            <a:r>
              <a:rPr lang="en-US"/>
              <a:t>g and </a:t>
            </a:r>
            <a:r>
              <a:rPr lang="en-US" i="1"/>
              <a:t>Cascading</a:t>
            </a:r>
            <a:r>
              <a:rPr lang="en-US"/>
              <a:t> can meet requirements for human-interactive response times and large scale output</a:t>
            </a:r>
          </a:p>
          <a:p>
            <a:pPr>
              <a:lnSpc>
                <a:spcPct val="105000"/>
              </a:lnSpc>
            </a:pPr>
            <a:r>
              <a:rPr lang="en-US" i="1"/>
              <a:t>MapReduce</a:t>
            </a:r>
            <a:r>
              <a:rPr lang="en-US"/>
              <a:t> has been a key driver in achieving this functionality.</a:t>
            </a:r>
          </a:p>
        </p:txBody>
      </p:sp>
    </p:spTree>
    <p:extLst>
      <p:ext uri="{BB962C8B-B14F-4D97-AF65-F5344CB8AC3E}">
        <p14:creationId xmlns:p14="http://schemas.microsoft.com/office/powerpoint/2010/main" val="71907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Components of Hadoop?</a:t>
            </a:r>
          </a:p>
        </p:txBody>
      </p:sp>
      <p:sp>
        <p:nvSpPr>
          <p:cNvPr id="3" name="Content Placeholder 2"/>
          <p:cNvSpPr>
            <a:spLocks noGrp="1"/>
          </p:cNvSpPr>
          <p:nvPr>
            <p:ph idx="1"/>
          </p:nvPr>
        </p:nvSpPr>
        <p:spPr/>
        <p:txBody>
          <a:bodyPr>
            <a:normAutofit/>
          </a:bodyPr>
          <a:lstStyle/>
          <a:p>
            <a:pPr>
              <a:lnSpc>
                <a:spcPct val="115000"/>
              </a:lnSpc>
            </a:pPr>
            <a:r>
              <a:rPr lang="en-US" b="1" dirty="0"/>
              <a:t>Pig</a:t>
            </a:r>
            <a:r>
              <a:rPr lang="en-US" dirty="0"/>
              <a:t> – a platform for manipulating data stored in </a:t>
            </a:r>
            <a:r>
              <a:rPr lang="en-US" i="1" dirty="0"/>
              <a:t>HDFS</a:t>
            </a:r>
            <a:r>
              <a:rPr lang="en-US" dirty="0"/>
              <a:t> that includes a compiler for </a:t>
            </a:r>
            <a:r>
              <a:rPr lang="en-US" i="1" dirty="0"/>
              <a:t>MapReduce</a:t>
            </a:r>
            <a:r>
              <a:rPr lang="en-US" dirty="0"/>
              <a:t> programs and a high-level language called Pig Latin. It provides a way to perform data extractions, transformations and loading, and basic analysis without having to write </a:t>
            </a:r>
            <a:r>
              <a:rPr lang="en-US" i="1" dirty="0"/>
              <a:t>MapReduce</a:t>
            </a:r>
            <a:r>
              <a:rPr lang="en-US" dirty="0"/>
              <a:t> programs.</a:t>
            </a:r>
          </a:p>
          <a:p>
            <a:pPr>
              <a:lnSpc>
                <a:spcPct val="115000"/>
              </a:lnSpc>
            </a:pPr>
            <a:r>
              <a:rPr lang="en-US" b="1" dirty="0"/>
              <a:t>Hive</a:t>
            </a:r>
            <a:r>
              <a:rPr lang="en-US" dirty="0"/>
              <a:t> – a data warehousing and </a:t>
            </a:r>
            <a:r>
              <a:rPr lang="en-US" i="1" dirty="0"/>
              <a:t>Structured Query Language </a:t>
            </a:r>
            <a:r>
              <a:rPr lang="en-US" dirty="0"/>
              <a:t>(SQL)-like query language that presents data in the form of tables. </a:t>
            </a:r>
            <a:r>
              <a:rPr lang="en-US" i="1" dirty="0"/>
              <a:t>Hive</a:t>
            </a:r>
            <a:r>
              <a:rPr lang="en-US" dirty="0"/>
              <a:t> programming is similar to database programming. (It was initially developed by Facebook.)</a:t>
            </a:r>
          </a:p>
          <a:p>
            <a:pPr>
              <a:lnSpc>
                <a:spcPct val="115000"/>
              </a:lnSpc>
            </a:pPr>
            <a:r>
              <a:rPr lang="en-US" b="1" dirty="0"/>
              <a:t>Ambari</a:t>
            </a:r>
            <a:r>
              <a:rPr lang="en-US" dirty="0"/>
              <a:t> – a web interface for managing, configuring and testing </a:t>
            </a:r>
            <a:r>
              <a:rPr lang="en-US" i="1" dirty="0"/>
              <a:t>Hadoop</a:t>
            </a:r>
            <a:r>
              <a:rPr lang="en-US" dirty="0"/>
              <a:t> services and components.</a:t>
            </a:r>
          </a:p>
        </p:txBody>
      </p:sp>
    </p:spTree>
    <p:extLst>
      <p:ext uri="{BB962C8B-B14F-4D97-AF65-F5344CB8AC3E}">
        <p14:creationId xmlns:p14="http://schemas.microsoft.com/office/powerpoint/2010/main" val="944852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a:t>The Distributed File System: HDFS </a:t>
            </a:r>
          </a:p>
        </p:txBody>
      </p:sp>
      <p:sp>
        <p:nvSpPr>
          <p:cNvPr id="3" name="Content Placeholder 2"/>
          <p:cNvSpPr>
            <a:spLocks noGrp="1"/>
          </p:cNvSpPr>
          <p:nvPr>
            <p:ph idx="1"/>
          </p:nvPr>
        </p:nvSpPr>
        <p:spPr/>
        <p:txBody>
          <a:bodyPr>
            <a:normAutofit lnSpcReduction="10000"/>
          </a:bodyPr>
          <a:lstStyle/>
          <a:p>
            <a:r>
              <a:rPr lang="en-US" dirty="0"/>
              <a:t>The goal of Hadoop® is to use commonly available servers in a very large cluster, where each server has a set of inexpensive internal disk drives. </a:t>
            </a:r>
          </a:p>
          <a:p>
            <a:r>
              <a:rPr lang="en-US" dirty="0"/>
              <a:t>For higher performance, MapReduce tries to assign workloads to these servers where the data to be processed is stored. This is known as data locality.</a:t>
            </a:r>
          </a:p>
          <a:p>
            <a:r>
              <a:rPr lang="en-US" dirty="0"/>
              <a:t>To understand how it’s possible to scale a Hadoop® cluster to hundreds (and even thousands) of nodes, you have to start with the Hadoop Distributed File System (HDFS). </a:t>
            </a:r>
          </a:p>
          <a:p>
            <a:r>
              <a:rPr lang="en-US" dirty="0"/>
              <a:t>Data in a Hadoop cluster is broken down into smaller pieces (called blocks) and distributed throughout the cluster. </a:t>
            </a:r>
          </a:p>
          <a:p>
            <a:r>
              <a:rPr lang="en-US" dirty="0"/>
              <a:t>The map and reduce functions can be executed on smaller subsets of your larger data sets, and this provides the scalability that is needed for big data processing. </a:t>
            </a:r>
          </a:p>
          <a:p>
            <a:pPr marL="0" indent="0">
              <a:buNone/>
            </a:pPr>
            <a:endParaRPr lang="en-US" dirty="0"/>
          </a:p>
        </p:txBody>
      </p:sp>
    </p:spTree>
    <p:extLst>
      <p:ext uri="{BB962C8B-B14F-4D97-AF65-F5344CB8AC3E}">
        <p14:creationId xmlns:p14="http://schemas.microsoft.com/office/powerpoint/2010/main" val="164416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a:t>An example of HDFS</a:t>
            </a:r>
          </a:p>
        </p:txBody>
      </p:sp>
      <p:sp>
        <p:nvSpPr>
          <p:cNvPr id="3" name="Content Placeholder 2"/>
          <p:cNvSpPr>
            <a:spLocks noGrp="1"/>
          </p:cNvSpPr>
          <p:nvPr>
            <p:ph idx="1"/>
          </p:nvPr>
        </p:nvSpPr>
        <p:spPr/>
        <p:txBody>
          <a:bodyPr>
            <a:normAutofit fontScale="85000" lnSpcReduction="20000"/>
          </a:bodyPr>
          <a:lstStyle/>
          <a:p>
            <a:pPr fontAlgn="base"/>
            <a:r>
              <a:rPr lang="en-US" dirty="0"/>
              <a:t>Think of a file that contains the phone numbers for everyone in the India; the people with a family name starting with A might be stored on server 1, B on server 2, and so on. </a:t>
            </a:r>
          </a:p>
          <a:p>
            <a:pPr fontAlgn="base"/>
            <a:r>
              <a:rPr lang="en-US" dirty="0"/>
              <a:t>In a Hadoop world, pieces of this phone directory would be stored across the cluster, and to reconstruct the entire phonebook, your program would need the blocks from every server in the cluster. </a:t>
            </a:r>
          </a:p>
          <a:p>
            <a:pPr fontAlgn="base"/>
            <a:r>
              <a:rPr lang="en-US" dirty="0"/>
              <a:t>To achieve availability as components fail, HDFS replicates these smaller pieces onto two additional servers by default. </a:t>
            </a:r>
          </a:p>
          <a:p>
            <a:pPr fontAlgn="base"/>
            <a:r>
              <a:rPr lang="en-US" dirty="0"/>
              <a:t>This redundancy can be increased or decreased on a per-file basis or for a whole environment; for example, a development Hadoop cluster typically doesn’t need any data re­dundancy.</a:t>
            </a:r>
          </a:p>
          <a:p>
            <a:pPr fontAlgn="base"/>
            <a:r>
              <a:rPr lang="en-US" dirty="0"/>
              <a:t>This redundancy offers multiple benefits, the most obvious being higher availability.</a:t>
            </a:r>
          </a:p>
          <a:p>
            <a:pPr fontAlgn="base"/>
            <a:r>
              <a:rPr lang="en-US" dirty="0"/>
              <a:t>In addition, this redundancy allows the Hadoop cluster to break work up into smaller chunks and run those jobs on all the servers in the cluster for better scalability. </a:t>
            </a:r>
          </a:p>
          <a:p>
            <a:pPr fontAlgn="base"/>
            <a:r>
              <a:rPr lang="en-US" dirty="0"/>
              <a:t>Finally, you get the benefit of data locality, which is critical when working with large data sets. </a:t>
            </a:r>
          </a:p>
        </p:txBody>
      </p:sp>
    </p:spTree>
    <p:extLst>
      <p:ext uri="{BB962C8B-B14F-4D97-AF65-F5344CB8AC3E}">
        <p14:creationId xmlns:p14="http://schemas.microsoft.com/office/powerpoint/2010/main" val="26731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5909" y="0"/>
            <a:ext cx="10515600" cy="1325563"/>
          </a:xfrm>
        </p:spPr>
        <p:txBody>
          <a:bodyPr/>
          <a:lstStyle/>
          <a:p>
            <a:r>
              <a:rPr lang="en-US"/>
              <a:t>Hadoop Server Roles</a:t>
            </a:r>
          </a:p>
        </p:txBody>
      </p:sp>
      <p:pic>
        <p:nvPicPr>
          <p:cNvPr id="2050" name="Picture 2" descr="Hadoop Server Roles"/>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73" t="11177" b="21818"/>
          <a:stretch/>
        </p:blipFill>
        <p:spPr bwMode="auto">
          <a:xfrm>
            <a:off x="1523999" y="1187017"/>
            <a:ext cx="9324110" cy="5053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07801" y="4128406"/>
            <a:ext cx="3138054" cy="646331"/>
          </a:xfrm>
          <a:prstGeom prst="rect">
            <a:avLst/>
          </a:prstGeom>
        </p:spPr>
        <p:txBody>
          <a:bodyPr wrap="square">
            <a:spAutoFit/>
          </a:bodyPr>
          <a:lstStyle/>
          <a:p>
            <a:r>
              <a:rPr lang="en-US" b="1" dirty="0">
                <a:solidFill>
                  <a:schemeClr val="tx2">
                    <a:lumMod val="20000"/>
                    <a:lumOff val="80000"/>
                  </a:schemeClr>
                </a:solidFill>
              </a:rPr>
              <a:t>Oversees and coordinates the data storage function (HDFS) </a:t>
            </a:r>
          </a:p>
        </p:txBody>
      </p:sp>
      <p:sp>
        <p:nvSpPr>
          <p:cNvPr id="9" name="Rectangle 8"/>
          <p:cNvSpPr/>
          <p:nvPr/>
        </p:nvSpPr>
        <p:spPr>
          <a:xfrm>
            <a:off x="1704110" y="4128406"/>
            <a:ext cx="3034146" cy="646331"/>
          </a:xfrm>
          <a:prstGeom prst="rect">
            <a:avLst/>
          </a:prstGeom>
        </p:spPr>
        <p:txBody>
          <a:bodyPr wrap="square">
            <a:spAutoFit/>
          </a:bodyPr>
          <a:lstStyle/>
          <a:p>
            <a:r>
              <a:rPr lang="en-US" b="1" dirty="0">
                <a:solidFill>
                  <a:schemeClr val="tx2">
                    <a:lumMod val="20000"/>
                    <a:lumOff val="80000"/>
                  </a:schemeClr>
                </a:solidFill>
              </a:rPr>
              <a:t>Oversees and coordinates the parallel processing of data</a:t>
            </a:r>
          </a:p>
        </p:txBody>
      </p:sp>
      <p:sp>
        <p:nvSpPr>
          <p:cNvPr id="18" name="Rectangle 17"/>
          <p:cNvSpPr/>
          <p:nvPr/>
        </p:nvSpPr>
        <p:spPr>
          <a:xfrm>
            <a:off x="4178896" y="2572262"/>
            <a:ext cx="2663806" cy="369332"/>
          </a:xfrm>
          <a:prstGeom prst="rect">
            <a:avLst/>
          </a:prstGeom>
        </p:spPr>
        <p:txBody>
          <a:bodyPr wrap="none">
            <a:spAutoFit/>
          </a:bodyPr>
          <a:lstStyle/>
          <a:p>
            <a:r>
              <a:rPr lang="en-US" b="1" dirty="0">
                <a:solidFill>
                  <a:schemeClr val="tx2">
                    <a:lumMod val="20000"/>
                    <a:lumOff val="80000"/>
                  </a:schemeClr>
                </a:solidFill>
              </a:rPr>
              <a:t>two key functional pieces </a:t>
            </a:r>
          </a:p>
        </p:txBody>
      </p:sp>
      <p:grpSp>
        <p:nvGrpSpPr>
          <p:cNvPr id="2052" name="Group 2051"/>
          <p:cNvGrpSpPr/>
          <p:nvPr/>
        </p:nvGrpSpPr>
        <p:grpSpPr>
          <a:xfrm>
            <a:off x="180107" y="1030514"/>
            <a:ext cx="2766293" cy="4194629"/>
            <a:chOff x="180107" y="1030514"/>
            <a:chExt cx="2766293" cy="4194629"/>
          </a:xfrm>
        </p:grpSpPr>
        <p:sp>
          <p:nvSpPr>
            <p:cNvPr id="11" name="Rounded Rectangle 10"/>
            <p:cNvSpPr/>
            <p:nvPr/>
          </p:nvSpPr>
          <p:spPr>
            <a:xfrm>
              <a:off x="180107" y="1030514"/>
              <a:ext cx="2766293" cy="1911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dirty="0">
                  <a:solidFill>
                    <a:schemeClr val="bg1"/>
                  </a:solidFill>
                </a:rPr>
                <a:t>Technical Sense: </a:t>
              </a:r>
              <a:r>
                <a:rPr lang="en-US" sz="1400" dirty="0">
                  <a:solidFill>
                    <a:schemeClr val="bg1"/>
                  </a:solidFill>
                </a:rPr>
                <a:t>JobTracker is a master which creates and runs the job. JobTracker which can run on the NameNode allocates the job to TaskTrackers which run on DataNodes; TaskTrackers run the tasks and report the status of task to JobTracker.</a:t>
              </a:r>
            </a:p>
          </p:txBody>
        </p:sp>
        <p:cxnSp>
          <p:nvCxnSpPr>
            <p:cNvPr id="15" name="Straight Arrow Connector 14"/>
            <p:cNvCxnSpPr/>
            <p:nvPr/>
          </p:nvCxnSpPr>
          <p:spPr>
            <a:xfrm>
              <a:off x="1563254" y="2941594"/>
              <a:ext cx="904175" cy="5998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p:cNvCxnSpPr>
            <p:nvPr/>
          </p:nvCxnSpPr>
          <p:spPr>
            <a:xfrm>
              <a:off x="1563254" y="2941594"/>
              <a:ext cx="831603" cy="2283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1" name="Group 2050"/>
          <p:cNvGrpSpPr/>
          <p:nvPr/>
        </p:nvGrpSpPr>
        <p:grpSpPr>
          <a:xfrm>
            <a:off x="9376229" y="579776"/>
            <a:ext cx="2601441" cy="2961710"/>
            <a:chOff x="9376229" y="579776"/>
            <a:chExt cx="2601441" cy="2961710"/>
          </a:xfrm>
        </p:grpSpPr>
        <p:sp>
          <p:nvSpPr>
            <p:cNvPr id="21" name="Rounded Rectangle 20"/>
            <p:cNvSpPr/>
            <p:nvPr/>
          </p:nvSpPr>
          <p:spPr>
            <a:xfrm>
              <a:off x="9408641" y="579776"/>
              <a:ext cx="2569029" cy="1932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242729"/>
                  </a:solidFill>
                </a:rPr>
                <a:t>Secondary NN contains the name space image, edit log files' back up for past one hour (configurable). And its work is to merge latest Name Node NameSpaceImage and edit logs files to upload back to Name Node as replacement of the old one</a:t>
              </a:r>
              <a:endParaRPr lang="en-US" sz="1400"/>
            </a:p>
          </p:txBody>
        </p:sp>
        <p:cxnSp>
          <p:nvCxnSpPr>
            <p:cNvPr id="24" name="Straight Arrow Connector 23"/>
            <p:cNvCxnSpPr>
              <a:stCxn id="21" idx="2"/>
            </p:cNvCxnSpPr>
            <p:nvPr/>
          </p:nvCxnSpPr>
          <p:spPr>
            <a:xfrm flipH="1">
              <a:off x="9376229" y="2512580"/>
              <a:ext cx="1316927" cy="10289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3" name="Group 2052"/>
          <p:cNvGrpSpPr/>
          <p:nvPr/>
        </p:nvGrpSpPr>
        <p:grpSpPr>
          <a:xfrm>
            <a:off x="144314" y="2941594"/>
            <a:ext cx="2250543" cy="3298681"/>
            <a:chOff x="144314" y="2941594"/>
            <a:chExt cx="2250543" cy="3298681"/>
          </a:xfrm>
        </p:grpSpPr>
        <p:sp>
          <p:nvSpPr>
            <p:cNvPr id="20" name="Rounded Rectangle 19"/>
            <p:cNvSpPr/>
            <p:nvPr/>
          </p:nvSpPr>
          <p:spPr>
            <a:xfrm>
              <a:off x="144314" y="5035589"/>
              <a:ext cx="2250543" cy="1204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dirty="0">
                  <a:solidFill>
                    <a:schemeClr val="bg1"/>
                  </a:solidFill>
                </a:rPr>
                <a:t>Physical Sense: </a:t>
              </a:r>
              <a:r>
                <a:rPr lang="en-US" sz="1400" dirty="0">
                  <a:solidFill>
                    <a:schemeClr val="bg1"/>
                  </a:solidFill>
                </a:rPr>
                <a:t>The JobTracker runs on MasterNode aka NameNode whereas TaskTrackers run on DataNodes.</a:t>
              </a:r>
            </a:p>
          </p:txBody>
        </p:sp>
        <p:cxnSp>
          <p:nvCxnSpPr>
            <p:cNvPr id="27" name="Straight Arrow Connector 26"/>
            <p:cNvCxnSpPr>
              <a:endCxn id="20" idx="0"/>
            </p:cNvCxnSpPr>
            <p:nvPr/>
          </p:nvCxnSpPr>
          <p:spPr>
            <a:xfrm flipH="1">
              <a:off x="1269586" y="2941594"/>
              <a:ext cx="293667" cy="2093995"/>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049" name="Group 2048"/>
          <p:cNvGrpSpPr/>
          <p:nvPr/>
        </p:nvGrpSpPr>
        <p:grpSpPr>
          <a:xfrm>
            <a:off x="6232487" y="279787"/>
            <a:ext cx="2847109" cy="3051911"/>
            <a:chOff x="6232487" y="279787"/>
            <a:chExt cx="2847109" cy="3051911"/>
          </a:xfrm>
        </p:grpSpPr>
        <p:sp>
          <p:nvSpPr>
            <p:cNvPr id="28" name="Rounded Rectangle 27"/>
            <p:cNvSpPr/>
            <p:nvPr/>
          </p:nvSpPr>
          <p:spPr>
            <a:xfrm>
              <a:off x="6232487" y="279787"/>
              <a:ext cx="2847109" cy="1436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NameNode stores MetaData (No of Blocks, On Which Rack which DataNode the data is stored and other details) about the data being stored in DataNodes whereas the DataNode stores the actual Data.</a:t>
              </a:r>
            </a:p>
          </p:txBody>
        </p:sp>
        <p:cxnSp>
          <p:nvCxnSpPr>
            <p:cNvPr id="30" name="Straight Arrow Connector 29"/>
            <p:cNvCxnSpPr>
              <a:stCxn id="28" idx="2"/>
            </p:cNvCxnSpPr>
            <p:nvPr/>
          </p:nvCxnSpPr>
          <p:spPr>
            <a:xfrm flipH="1">
              <a:off x="6371773" y="1716701"/>
              <a:ext cx="1284269" cy="1614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37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wipe(up)">
                                      <p:cBhvr>
                                        <p:cTn id="7" dur="500"/>
                                        <p:tgtEl>
                                          <p:spTgt spid="20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up)">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up)">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wipe(up)">
                                      <p:cBhvr>
                                        <p:cTn id="2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r>
              <a:rPr lang="en-US" sz="3600" dirty="0"/>
              <a:t>Example - Typical Hadoop cluster setup for 4500 nodes</a:t>
            </a:r>
          </a:p>
        </p:txBody>
      </p:sp>
      <p:sp>
        <p:nvSpPr>
          <p:cNvPr id="3" name="Content Placeholder 2"/>
          <p:cNvSpPr>
            <a:spLocks noGrp="1"/>
          </p:cNvSpPr>
          <p:nvPr>
            <p:ph idx="1"/>
          </p:nvPr>
        </p:nvSpPr>
        <p:spPr>
          <a:xfrm>
            <a:off x="1141412" y="1478570"/>
            <a:ext cx="9905999" cy="4776951"/>
          </a:xfrm>
        </p:spPr>
        <p:txBody>
          <a:bodyPr>
            <a:normAutofit/>
          </a:bodyPr>
          <a:lstStyle/>
          <a:p>
            <a:pPr fontAlgn="base"/>
            <a:r>
              <a:rPr lang="en-US" sz="1600" dirty="0"/>
              <a:t>110 different racks</a:t>
            </a:r>
          </a:p>
          <a:p>
            <a:pPr fontAlgn="base"/>
            <a:r>
              <a:rPr lang="en-US" sz="1600" dirty="0"/>
              <a:t>Each rack would have around 40 slave machine</a:t>
            </a:r>
          </a:p>
          <a:p>
            <a:pPr fontAlgn="base"/>
            <a:r>
              <a:rPr lang="en-US" sz="1600" dirty="0"/>
              <a:t>At the top of each rack there is a rack switch</a:t>
            </a:r>
          </a:p>
          <a:p>
            <a:pPr fontAlgn="base"/>
            <a:r>
              <a:rPr lang="en-US" sz="1600" dirty="0"/>
              <a:t>Each slave machine(rack server in a rack) has cables coming out it from both the ends</a:t>
            </a:r>
          </a:p>
          <a:p>
            <a:pPr fontAlgn="base"/>
            <a:r>
              <a:rPr lang="en-US" sz="1600" dirty="0"/>
              <a:t>Cables are connected to rack switch at the top which means that top rack switch will have around 80 ports</a:t>
            </a:r>
          </a:p>
          <a:p>
            <a:pPr fontAlgn="base"/>
            <a:r>
              <a:rPr lang="en-US" sz="1600" dirty="0"/>
              <a:t>There are global 8 core switches</a:t>
            </a:r>
          </a:p>
          <a:p>
            <a:pPr fontAlgn="base"/>
            <a:r>
              <a:rPr lang="en-US" sz="1600" dirty="0"/>
              <a:t>The rack switch has uplinks connected to core switches and hence connecting all other racks with uniform bandwidth, forming the Cluster</a:t>
            </a:r>
          </a:p>
          <a:p>
            <a:pPr fontAlgn="base"/>
            <a:r>
              <a:rPr lang="en-US" sz="1600" dirty="0"/>
              <a:t>In the cluster, you have few machines to act as Name node and as JobTracker. They are referred as Masters. These masters have different configuration favoring more DRAM and CPU and less local storage.</a:t>
            </a:r>
          </a:p>
          <a:p>
            <a:pPr fontAlgn="base"/>
            <a:r>
              <a:rPr lang="en-US" sz="1600" dirty="0"/>
              <a:t>The majority of the machines acts as DataNode and Task Trackers and are referred as Slaves. These slave nodes have lots of local disk storage and moderate amounts of CPU and DRAM</a:t>
            </a:r>
          </a:p>
          <a:p>
            <a:endParaRPr lang="en-US" sz="1600" dirty="0"/>
          </a:p>
        </p:txBody>
      </p:sp>
    </p:spTree>
    <p:extLst>
      <p:ext uri="{BB962C8B-B14F-4D97-AF65-F5344CB8AC3E}">
        <p14:creationId xmlns:p14="http://schemas.microsoft.com/office/powerpoint/2010/main" val="72522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5584" y="4240430"/>
            <a:ext cx="4274840" cy="845127"/>
          </a:xfrm>
          <a:prstGeom prst="rect">
            <a:avLst/>
          </a:prstGeom>
          <a:solidFill>
            <a:srgbClr val="193C43"/>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itle 1"/>
          <p:cNvSpPr>
            <a:spLocks noGrp="1"/>
          </p:cNvSpPr>
          <p:nvPr>
            <p:ph type="title"/>
          </p:nvPr>
        </p:nvSpPr>
        <p:spPr>
          <a:xfrm>
            <a:off x="1218325" y="7905"/>
            <a:ext cx="9905998" cy="1478570"/>
          </a:xfrm>
        </p:spPr>
        <p:txBody>
          <a:bodyPr/>
          <a:lstStyle/>
          <a:p>
            <a:r>
              <a:rPr lang="en-US"/>
              <a:t>Typical Workflow</a:t>
            </a:r>
          </a:p>
        </p:txBody>
      </p:sp>
      <p:sp>
        <p:nvSpPr>
          <p:cNvPr id="3" name="Content Placeholder 2"/>
          <p:cNvSpPr>
            <a:spLocks noGrp="1"/>
          </p:cNvSpPr>
          <p:nvPr>
            <p:ph idx="1"/>
          </p:nvPr>
        </p:nvSpPr>
        <p:spPr>
          <a:xfrm>
            <a:off x="1141412" y="1659824"/>
            <a:ext cx="9905999" cy="3541714"/>
          </a:xfrm>
        </p:spPr>
        <p:txBody>
          <a:bodyPr>
            <a:normAutofit fontScale="92500" lnSpcReduction="20000"/>
          </a:bodyPr>
          <a:lstStyle/>
          <a:p>
            <a:r>
              <a:rPr lang="en-US" dirty="0"/>
              <a:t>Load data into the cluster (HDFS writes)</a:t>
            </a:r>
          </a:p>
          <a:p>
            <a:r>
              <a:rPr lang="en-US" dirty="0"/>
              <a:t>Analyze the data (Map Reduce)</a:t>
            </a:r>
          </a:p>
          <a:p>
            <a:r>
              <a:rPr lang="en-US" dirty="0"/>
              <a:t>Store results in the cluster (HDFS writes)</a:t>
            </a:r>
          </a:p>
          <a:p>
            <a:r>
              <a:rPr lang="en-US" dirty="0"/>
              <a:t>Read the results from the cluster (HDFS reads)</a:t>
            </a:r>
          </a:p>
          <a:p>
            <a:pPr marL="457200" lvl="1" indent="0">
              <a:buNone/>
            </a:pPr>
            <a:r>
              <a:rPr lang="en-US" u="sng" dirty="0">
                <a:solidFill>
                  <a:schemeClr val="bg1"/>
                </a:solidFill>
              </a:rPr>
              <a:t>Sample Scenario</a:t>
            </a:r>
          </a:p>
          <a:p>
            <a:pPr marL="457200" lvl="1" indent="0">
              <a:buNone/>
            </a:pPr>
            <a:r>
              <a:rPr lang="en-US" dirty="0">
                <a:solidFill>
                  <a:schemeClr val="bg1"/>
                </a:solidFill>
              </a:rPr>
              <a:t>How many times did our customers type the word </a:t>
            </a:r>
          </a:p>
          <a:p>
            <a:pPr marL="457200" lvl="1" indent="0">
              <a:buNone/>
            </a:pPr>
            <a:r>
              <a:rPr lang="en-US" dirty="0">
                <a:solidFill>
                  <a:schemeClr val="bg1"/>
                </a:solidFill>
              </a:rPr>
              <a:t>“Refund” into emails sent to our customer service?</a:t>
            </a:r>
          </a:p>
          <a:p>
            <a:pPr lvl="1"/>
            <a:endParaRPr lang="en-US" dirty="0"/>
          </a:p>
          <a:p>
            <a:pPr marL="457200" lvl="1" indent="0">
              <a:buNone/>
            </a:pPr>
            <a:r>
              <a:rPr lang="en-US" dirty="0"/>
              <a:t>Huge file containing all emails </a:t>
            </a:r>
          </a:p>
          <a:p>
            <a:pPr marL="457200" lvl="1" indent="0">
              <a:buNone/>
            </a:pPr>
            <a:r>
              <a:rPr lang="en-US" dirty="0"/>
              <a:t>sent to customer service</a:t>
            </a:r>
          </a:p>
        </p:txBody>
      </p:sp>
      <p:sp>
        <p:nvSpPr>
          <p:cNvPr id="5" name="Flowchart: Magnetic Disk 4"/>
          <p:cNvSpPr/>
          <p:nvPr/>
        </p:nvSpPr>
        <p:spPr>
          <a:xfrm>
            <a:off x="5790424" y="4680894"/>
            <a:ext cx="2964873" cy="1233054"/>
          </a:xfrm>
          <a:prstGeom prst="flowChartMagneticDisk">
            <a:avLst/>
          </a:prstGeom>
          <a:solidFill>
            <a:schemeClr val="accent5">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Email.txt</a:t>
            </a:r>
          </a:p>
        </p:txBody>
      </p:sp>
    </p:spTree>
    <p:extLst>
      <p:ext uri="{BB962C8B-B14F-4D97-AF65-F5344CB8AC3E}">
        <p14:creationId xmlns:p14="http://schemas.microsoft.com/office/powerpoint/2010/main" val="3045321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571" y="-5055"/>
            <a:ext cx="9905998" cy="1478570"/>
          </a:xfrm>
        </p:spPr>
        <p:txBody>
          <a:bodyPr/>
          <a:lstStyle/>
          <a:p>
            <a:r>
              <a:rPr lang="en-US" dirty="0"/>
              <a:t>Writing Files to HDFS</a:t>
            </a:r>
          </a:p>
        </p:txBody>
      </p:sp>
      <p:grpSp>
        <p:nvGrpSpPr>
          <p:cNvPr id="3076" name="Group 3075"/>
          <p:cNvGrpSpPr/>
          <p:nvPr/>
        </p:nvGrpSpPr>
        <p:grpSpPr>
          <a:xfrm>
            <a:off x="1284921" y="1590672"/>
            <a:ext cx="9622157" cy="3970270"/>
            <a:chOff x="1093973" y="790572"/>
            <a:chExt cx="9622157" cy="3970270"/>
          </a:xfrm>
        </p:grpSpPr>
        <p:sp>
          <p:nvSpPr>
            <p:cNvPr id="8" name="Flowchart: Magnetic Disk 7"/>
            <p:cNvSpPr/>
            <p:nvPr/>
          </p:nvSpPr>
          <p:spPr>
            <a:xfrm>
              <a:off x="2397628" y="2714025"/>
              <a:ext cx="628650" cy="469324"/>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327A99"/>
                  </a:solidFill>
                </a:rPr>
                <a:t>Blk C</a:t>
              </a:r>
            </a:p>
          </p:txBody>
        </p:sp>
        <p:sp>
          <p:nvSpPr>
            <p:cNvPr id="9" name="Flowchart: Magnetic Disk 8"/>
            <p:cNvSpPr/>
            <p:nvPr/>
          </p:nvSpPr>
          <p:spPr>
            <a:xfrm>
              <a:off x="1768978" y="2691512"/>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err="1">
                  <a:solidFill>
                    <a:srgbClr val="327A99"/>
                  </a:solidFill>
                </a:rPr>
                <a:t>Blk</a:t>
              </a:r>
              <a:r>
                <a:rPr lang="en-US" b="1" dirty="0">
                  <a:solidFill>
                    <a:srgbClr val="327A99"/>
                  </a:solidFill>
                </a:rPr>
                <a:t> B</a:t>
              </a:r>
            </a:p>
          </p:txBody>
        </p:sp>
        <p:sp>
          <p:nvSpPr>
            <p:cNvPr id="10" name="Flowchart: Magnetic Disk 9"/>
            <p:cNvSpPr/>
            <p:nvPr/>
          </p:nvSpPr>
          <p:spPr>
            <a:xfrm>
              <a:off x="1140328" y="2682636"/>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err="1">
                  <a:solidFill>
                    <a:srgbClr val="327A99"/>
                  </a:solidFill>
                </a:rPr>
                <a:t>Blk</a:t>
              </a:r>
              <a:r>
                <a:rPr lang="en-US" b="1" dirty="0">
                  <a:solidFill>
                    <a:srgbClr val="327A99"/>
                  </a:solidFill>
                </a:rPr>
                <a:t> A</a:t>
              </a:r>
            </a:p>
          </p:txBody>
        </p:sp>
        <p:sp>
          <p:nvSpPr>
            <p:cNvPr id="5" name="Rectangle 4"/>
            <p:cNvSpPr/>
            <p:nvPr/>
          </p:nvSpPr>
          <p:spPr>
            <a:xfrm>
              <a:off x="2976851" y="3791477"/>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chemeClr val="accent5">
                      <a:lumMod val="75000"/>
                    </a:schemeClr>
                  </a:solidFill>
                </a:rPr>
                <a:t>Data Node 1</a:t>
              </a:r>
            </a:p>
          </p:txBody>
        </p:sp>
        <p:sp>
          <p:nvSpPr>
            <p:cNvPr id="12" name="Rectangle 11"/>
            <p:cNvSpPr/>
            <p:nvPr/>
          </p:nvSpPr>
          <p:spPr>
            <a:xfrm>
              <a:off x="4527695" y="3764902"/>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chemeClr val="accent5">
                      <a:lumMod val="75000"/>
                    </a:schemeClr>
                  </a:solidFill>
                </a:rPr>
                <a:t>Data Node 2</a:t>
              </a:r>
            </a:p>
          </p:txBody>
        </p:sp>
        <p:sp>
          <p:nvSpPr>
            <p:cNvPr id="13" name="Rectangle 12"/>
            <p:cNvSpPr/>
            <p:nvPr/>
          </p:nvSpPr>
          <p:spPr>
            <a:xfrm>
              <a:off x="6078539" y="3751192"/>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chemeClr val="accent5">
                      <a:lumMod val="75000"/>
                    </a:schemeClr>
                  </a:solidFill>
                </a:rPr>
                <a:t>Data Node 3</a:t>
              </a:r>
            </a:p>
          </p:txBody>
        </p:sp>
        <p:sp>
          <p:nvSpPr>
            <p:cNvPr id="4" name="Flowchart: Magnetic Disk 3"/>
            <p:cNvSpPr/>
            <p:nvPr/>
          </p:nvSpPr>
          <p:spPr>
            <a:xfrm>
              <a:off x="3020579" y="4246492"/>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327A99"/>
                  </a:solidFill>
                </a:rPr>
                <a:t>Blk A</a:t>
              </a:r>
            </a:p>
          </p:txBody>
        </p:sp>
        <p:sp>
          <p:nvSpPr>
            <p:cNvPr id="6" name="Flowchart: Magnetic Disk 5"/>
            <p:cNvSpPr/>
            <p:nvPr/>
          </p:nvSpPr>
          <p:spPr>
            <a:xfrm>
              <a:off x="4643328" y="4216904"/>
              <a:ext cx="628650" cy="516949"/>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327A99"/>
                  </a:solidFill>
                </a:rPr>
                <a:t>Blk B</a:t>
              </a:r>
            </a:p>
          </p:txBody>
        </p:sp>
        <p:sp>
          <p:nvSpPr>
            <p:cNvPr id="7" name="Flowchart: Magnetic Disk 6"/>
            <p:cNvSpPr/>
            <p:nvPr/>
          </p:nvSpPr>
          <p:spPr>
            <a:xfrm>
              <a:off x="6178622" y="4216904"/>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327A99"/>
                  </a:solidFill>
                </a:rPr>
                <a:t>Blk C</a:t>
              </a:r>
            </a:p>
          </p:txBody>
        </p:sp>
        <p:sp>
          <p:nvSpPr>
            <p:cNvPr id="14" name="Rectangle 13"/>
            <p:cNvSpPr/>
            <p:nvPr/>
          </p:nvSpPr>
          <p:spPr>
            <a:xfrm>
              <a:off x="4516439" y="2120440"/>
              <a:ext cx="1344756" cy="495300"/>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chemeClr val="accent5">
                      <a:lumMod val="50000"/>
                    </a:schemeClr>
                  </a:solidFill>
                </a:rPr>
                <a:t>Client</a:t>
              </a:r>
            </a:p>
          </p:txBody>
        </p:sp>
        <p:sp>
          <p:nvSpPr>
            <p:cNvPr id="15" name="Rectangle 14"/>
            <p:cNvSpPr/>
            <p:nvPr/>
          </p:nvSpPr>
          <p:spPr>
            <a:xfrm>
              <a:off x="7904454" y="2336701"/>
              <a:ext cx="1344756" cy="495300"/>
            </a:xfrm>
            <a:prstGeom prst="rect">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rgbClr val="327A99"/>
                  </a:solidFill>
                </a:rPr>
                <a:t>Name Node</a:t>
              </a:r>
            </a:p>
          </p:txBody>
        </p:sp>
        <p:cxnSp>
          <p:nvCxnSpPr>
            <p:cNvPr id="16" name="Straight Arrow Connector 15"/>
            <p:cNvCxnSpPr>
              <a:cxnSpLocks/>
              <a:stCxn id="14" idx="2"/>
              <a:endCxn id="5" idx="0"/>
            </p:cNvCxnSpPr>
            <p:nvPr/>
          </p:nvCxnSpPr>
          <p:spPr>
            <a:xfrm flipH="1">
              <a:off x="3649229" y="2615740"/>
              <a:ext cx="1539588" cy="1175737"/>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a:endCxn id="12" idx="0"/>
            </p:cNvCxnSpPr>
            <p:nvPr/>
          </p:nvCxnSpPr>
          <p:spPr>
            <a:xfrm>
              <a:off x="5188817" y="2615740"/>
              <a:ext cx="11256" cy="1149162"/>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14" idx="2"/>
              <a:endCxn id="13" idx="0"/>
            </p:cNvCxnSpPr>
            <p:nvPr/>
          </p:nvCxnSpPr>
          <p:spPr>
            <a:xfrm>
              <a:off x="5188817" y="2615740"/>
              <a:ext cx="1562100" cy="1135452"/>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824264" y="3751192"/>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chemeClr val="accent5">
                      <a:lumMod val="75000"/>
                    </a:schemeClr>
                  </a:solidFill>
                </a:rPr>
                <a:t>Data Node N</a:t>
              </a:r>
            </a:p>
          </p:txBody>
        </p:sp>
        <p:sp>
          <p:nvSpPr>
            <p:cNvPr id="22" name="Oval 21"/>
            <p:cNvSpPr/>
            <p:nvPr/>
          </p:nvSpPr>
          <p:spPr>
            <a:xfrm>
              <a:off x="7658100" y="3920984"/>
              <a:ext cx="246354" cy="218062"/>
            </a:xfrm>
            <a:prstGeom prst="ellipse">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p:cNvSpPr/>
            <p:nvPr/>
          </p:nvSpPr>
          <p:spPr>
            <a:xfrm>
              <a:off x="8000602" y="3930096"/>
              <a:ext cx="246354" cy="218062"/>
            </a:xfrm>
            <a:prstGeom prst="ellipse">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p:cNvSpPr/>
            <p:nvPr/>
          </p:nvSpPr>
          <p:spPr>
            <a:xfrm>
              <a:off x="8343105" y="3920984"/>
              <a:ext cx="246354" cy="218062"/>
            </a:xfrm>
            <a:prstGeom prst="ellipse">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Callout 23"/>
            <p:cNvSpPr/>
            <p:nvPr/>
          </p:nvSpPr>
          <p:spPr>
            <a:xfrm>
              <a:off x="1541825" y="1166485"/>
              <a:ext cx="2270989" cy="1059946"/>
            </a:xfrm>
            <a:prstGeom prst="wedgeEllipseCallout">
              <a:avLst>
                <a:gd name="adj1" fmla="val 78989"/>
                <a:gd name="adj2" fmla="val 5710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 want to write Blocks A,B,C of Email.txt</a:t>
              </a:r>
            </a:p>
          </p:txBody>
        </p:sp>
        <p:sp>
          <p:nvSpPr>
            <p:cNvPr id="27" name="Left Brace 26"/>
            <p:cNvSpPr/>
            <p:nvPr/>
          </p:nvSpPr>
          <p:spPr>
            <a:xfrm rot="5400000">
              <a:off x="1913973" y="1480731"/>
              <a:ext cx="350254" cy="199025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Callout 28"/>
            <p:cNvSpPr/>
            <p:nvPr/>
          </p:nvSpPr>
          <p:spPr>
            <a:xfrm>
              <a:off x="8445141" y="790572"/>
              <a:ext cx="2270989" cy="1059946"/>
            </a:xfrm>
            <a:prstGeom prst="wedgeEllipseCallout">
              <a:avLst>
                <a:gd name="adj1" fmla="val -51031"/>
                <a:gd name="adj2" fmla="val 9485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Okay. Write Data Nodes 1,5,6</a:t>
              </a:r>
            </a:p>
          </p:txBody>
        </p:sp>
        <p:cxnSp>
          <p:nvCxnSpPr>
            <p:cNvPr id="30" name="Straight Arrow Connector 29"/>
            <p:cNvCxnSpPr/>
            <p:nvPr/>
          </p:nvCxnSpPr>
          <p:spPr>
            <a:xfrm flipH="1" flipV="1">
              <a:off x="5918345" y="2241544"/>
              <a:ext cx="1928959" cy="259105"/>
            </a:xfrm>
            <a:prstGeom prst="straightConnector1">
              <a:avLst/>
            </a:prstGeom>
            <a:ln w="1905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72" name="Straight Arrow Connector 3071"/>
            <p:cNvCxnSpPr/>
            <p:nvPr/>
          </p:nvCxnSpPr>
          <p:spPr>
            <a:xfrm>
              <a:off x="5918345" y="2475858"/>
              <a:ext cx="1986109" cy="249198"/>
            </a:xfrm>
            <a:prstGeom prst="straightConnector1">
              <a:avLst/>
            </a:prstGeom>
            <a:ln w="1905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024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041" y="38342"/>
            <a:ext cx="9905998" cy="1478570"/>
          </a:xfrm>
        </p:spPr>
        <p:txBody>
          <a:bodyPr/>
          <a:lstStyle/>
          <a:p>
            <a:r>
              <a:rPr lang="en-US" dirty="0"/>
              <a:t>Preparing HDFS Writes</a:t>
            </a:r>
          </a:p>
        </p:txBody>
      </p:sp>
      <p:grpSp>
        <p:nvGrpSpPr>
          <p:cNvPr id="4101" name="Group 4100"/>
          <p:cNvGrpSpPr/>
          <p:nvPr/>
        </p:nvGrpSpPr>
        <p:grpSpPr>
          <a:xfrm>
            <a:off x="2139134" y="916136"/>
            <a:ext cx="9763666" cy="5393962"/>
            <a:chOff x="1143411" y="1325563"/>
            <a:chExt cx="9763666" cy="5393962"/>
          </a:xfrm>
        </p:grpSpPr>
        <p:sp>
          <p:nvSpPr>
            <p:cNvPr id="32" name="Rectangle 31"/>
            <p:cNvSpPr/>
            <p:nvPr/>
          </p:nvSpPr>
          <p:spPr>
            <a:xfrm>
              <a:off x="5602953" y="3998963"/>
              <a:ext cx="1689952" cy="2720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799469" y="4147027"/>
              <a:ext cx="1277150" cy="233027"/>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sp>
          <p:nvSpPr>
            <p:cNvPr id="6" name="Flowchart: Magnetic Disk 5"/>
            <p:cNvSpPr/>
            <p:nvPr/>
          </p:nvSpPr>
          <p:spPr>
            <a:xfrm>
              <a:off x="2588575" y="3249016"/>
              <a:ext cx="628650" cy="469324"/>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00B0F0"/>
                  </a:solidFill>
                </a:rPr>
                <a:t>Blk C</a:t>
              </a:r>
            </a:p>
          </p:txBody>
        </p:sp>
        <p:sp>
          <p:nvSpPr>
            <p:cNvPr id="7" name="Flowchart: Magnetic Disk 6"/>
            <p:cNvSpPr/>
            <p:nvPr/>
          </p:nvSpPr>
          <p:spPr>
            <a:xfrm>
              <a:off x="1959925" y="3226503"/>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err="1">
                  <a:solidFill>
                    <a:srgbClr val="00B0F0"/>
                  </a:solidFill>
                </a:rPr>
                <a:t>Blk</a:t>
              </a:r>
              <a:r>
                <a:rPr lang="en-US" b="1" dirty="0">
                  <a:solidFill>
                    <a:srgbClr val="00B0F0"/>
                  </a:solidFill>
                </a:rPr>
                <a:t> B</a:t>
              </a:r>
            </a:p>
          </p:txBody>
        </p:sp>
        <p:sp>
          <p:nvSpPr>
            <p:cNvPr id="8" name="Flowchart: Magnetic Disk 7"/>
            <p:cNvSpPr/>
            <p:nvPr/>
          </p:nvSpPr>
          <p:spPr>
            <a:xfrm>
              <a:off x="1331275" y="3217627"/>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err="1">
                  <a:solidFill>
                    <a:srgbClr val="00B0F0"/>
                  </a:solidFill>
                </a:rPr>
                <a:t>Blk</a:t>
              </a:r>
              <a:r>
                <a:rPr lang="en-US" b="1" dirty="0">
                  <a:solidFill>
                    <a:srgbClr val="00B0F0"/>
                  </a:solidFill>
                </a:rPr>
                <a:t> A</a:t>
              </a:r>
            </a:p>
          </p:txBody>
        </p:sp>
        <p:sp>
          <p:nvSpPr>
            <p:cNvPr id="10" name="Rectangle 9"/>
            <p:cNvSpPr/>
            <p:nvPr/>
          </p:nvSpPr>
          <p:spPr>
            <a:xfrm>
              <a:off x="5775551" y="458251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00B0F0"/>
                  </a:solidFill>
                </a:rPr>
                <a:t>Data Node 5</a:t>
              </a:r>
            </a:p>
          </p:txBody>
        </p:sp>
        <p:sp>
          <p:nvSpPr>
            <p:cNvPr id="11" name="Rectangle 10"/>
            <p:cNvSpPr/>
            <p:nvPr/>
          </p:nvSpPr>
          <p:spPr>
            <a:xfrm>
              <a:off x="5768147" y="5637841"/>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00B0F0"/>
                  </a:solidFill>
                </a:rPr>
                <a:t>Data Node 6</a:t>
              </a:r>
            </a:p>
          </p:txBody>
        </p:sp>
        <p:sp>
          <p:nvSpPr>
            <p:cNvPr id="15" name="Rectangle 14"/>
            <p:cNvSpPr/>
            <p:nvPr/>
          </p:nvSpPr>
          <p:spPr>
            <a:xfrm>
              <a:off x="4707386" y="2655431"/>
              <a:ext cx="1344756" cy="495300"/>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00B0F0"/>
                  </a:solidFill>
                </a:rPr>
                <a:t>Client</a:t>
              </a:r>
            </a:p>
          </p:txBody>
        </p:sp>
        <p:sp>
          <p:nvSpPr>
            <p:cNvPr id="16" name="Rectangle 15"/>
            <p:cNvSpPr/>
            <p:nvPr/>
          </p:nvSpPr>
          <p:spPr>
            <a:xfrm>
              <a:off x="8095401" y="2871692"/>
              <a:ext cx="1344756" cy="495300"/>
            </a:xfrm>
            <a:prstGeom prst="rect">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rgbClr val="00B0F0"/>
                  </a:solidFill>
                </a:rPr>
                <a:t>Name Node</a:t>
              </a:r>
            </a:p>
          </p:txBody>
        </p:sp>
        <p:sp>
          <p:nvSpPr>
            <p:cNvPr id="24" name="Oval Callout 23"/>
            <p:cNvSpPr/>
            <p:nvPr/>
          </p:nvSpPr>
          <p:spPr>
            <a:xfrm>
              <a:off x="1732772" y="1701476"/>
              <a:ext cx="2270989" cy="1059946"/>
            </a:xfrm>
            <a:prstGeom prst="wedgeEllipseCallout">
              <a:avLst>
                <a:gd name="adj1" fmla="val 78989"/>
                <a:gd name="adj2" fmla="val 5710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 want to write Blocks A,B,C of Email.txt</a:t>
              </a:r>
            </a:p>
          </p:txBody>
        </p:sp>
        <p:sp>
          <p:nvSpPr>
            <p:cNvPr id="25" name="Left Brace 24"/>
            <p:cNvSpPr/>
            <p:nvPr/>
          </p:nvSpPr>
          <p:spPr>
            <a:xfrm rot="5400000">
              <a:off x="2104920" y="2015722"/>
              <a:ext cx="350254" cy="199025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Callout 25"/>
            <p:cNvSpPr/>
            <p:nvPr/>
          </p:nvSpPr>
          <p:spPr>
            <a:xfrm>
              <a:off x="8636088" y="1325563"/>
              <a:ext cx="2270989" cy="1059946"/>
            </a:xfrm>
            <a:prstGeom prst="wedgeEllipseCallout">
              <a:avLst>
                <a:gd name="adj1" fmla="val -51031"/>
                <a:gd name="adj2" fmla="val 9485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Okay. Write Data Nodes 1,5,6</a:t>
              </a:r>
            </a:p>
          </p:txBody>
        </p:sp>
        <p:cxnSp>
          <p:nvCxnSpPr>
            <p:cNvPr id="27" name="Straight Arrow Connector 26"/>
            <p:cNvCxnSpPr/>
            <p:nvPr/>
          </p:nvCxnSpPr>
          <p:spPr>
            <a:xfrm flipH="1" flipV="1">
              <a:off x="6109292" y="2776535"/>
              <a:ext cx="1928959" cy="259105"/>
            </a:xfrm>
            <a:prstGeom prst="straightConnector1">
              <a:avLst/>
            </a:prstGeom>
            <a:ln w="1905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09292" y="3010849"/>
              <a:ext cx="1986109" cy="249198"/>
            </a:xfrm>
            <a:prstGeom prst="straightConnector1">
              <a:avLst/>
            </a:prstGeom>
            <a:ln w="1905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412705" y="3998963"/>
              <a:ext cx="1689952" cy="2720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81046" y="4556028"/>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rgbClr val="00B0F0"/>
                  </a:solidFill>
                </a:rPr>
                <a:t>Data Node 1</a:t>
              </a:r>
            </a:p>
          </p:txBody>
        </p:sp>
        <p:sp>
          <p:nvSpPr>
            <p:cNvPr id="30" name="Rectangle 29"/>
            <p:cNvSpPr/>
            <p:nvPr/>
          </p:nvSpPr>
          <p:spPr>
            <a:xfrm>
              <a:off x="3609221" y="4147027"/>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cxnSp>
          <p:nvCxnSpPr>
            <p:cNvPr id="17" name="Straight Arrow Connector 16"/>
            <p:cNvCxnSpPr/>
            <p:nvPr/>
          </p:nvCxnSpPr>
          <p:spPr>
            <a:xfrm flipH="1">
              <a:off x="3875480" y="3168821"/>
              <a:ext cx="1126340" cy="14052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365471" y="3343553"/>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cxnSp>
          <p:nvCxnSpPr>
            <p:cNvPr id="37" name="Straight Arrow Connector 36"/>
            <p:cNvCxnSpPr/>
            <p:nvPr/>
          </p:nvCxnSpPr>
          <p:spPr>
            <a:xfrm flipH="1">
              <a:off x="4276884" y="3150731"/>
              <a:ext cx="1126340" cy="140529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9" idx="0"/>
              <a:endCxn id="10" idx="0"/>
            </p:cNvCxnSpPr>
            <p:nvPr/>
          </p:nvCxnSpPr>
          <p:spPr>
            <a:xfrm rot="16200000" flipH="1">
              <a:off x="5337430" y="3472021"/>
              <a:ext cx="26491" cy="2194505"/>
            </a:xfrm>
            <a:prstGeom prst="curvedConnector3">
              <a:avLst>
                <a:gd name="adj1" fmla="val -3164093"/>
              </a:avLst>
            </a:prstGeom>
            <a:ln w="28575">
              <a:solidFill>
                <a:schemeClr val="accent6">
                  <a:lumMod val="75000"/>
                </a:schemeClr>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5" idx="2"/>
              <a:endCxn id="33" idx="0"/>
            </p:cNvCxnSpPr>
            <p:nvPr/>
          </p:nvCxnSpPr>
          <p:spPr>
            <a:xfrm>
              <a:off x="6004046" y="3576580"/>
              <a:ext cx="433998" cy="570447"/>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1" idx="3"/>
              <a:endCxn id="10" idx="0"/>
            </p:cNvCxnSpPr>
            <p:nvPr/>
          </p:nvCxnSpPr>
          <p:spPr>
            <a:xfrm flipH="1" flipV="1">
              <a:off x="6447929" y="4582519"/>
              <a:ext cx="664974" cy="1302972"/>
            </a:xfrm>
            <a:prstGeom prst="curvedConnector4">
              <a:avLst>
                <a:gd name="adj1" fmla="val -35491"/>
                <a:gd name="adj2" fmla="val 117545"/>
              </a:avLst>
            </a:prstGeom>
            <a:ln w="28575">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9" idx="0"/>
              <a:endCxn id="10" idx="0"/>
            </p:cNvCxnSpPr>
            <p:nvPr/>
          </p:nvCxnSpPr>
          <p:spPr>
            <a:xfrm rot="16200000" flipH="1">
              <a:off x="5337430" y="3472021"/>
              <a:ext cx="26491" cy="2194505"/>
            </a:xfrm>
            <a:prstGeom prst="curvedConnector3">
              <a:avLst>
                <a:gd name="adj1" fmla="val -158204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10" idx="0"/>
              <a:endCxn id="11" idx="1"/>
            </p:cNvCxnSpPr>
            <p:nvPr/>
          </p:nvCxnSpPr>
          <p:spPr>
            <a:xfrm rot="16200000" flipH="1" flipV="1">
              <a:off x="5456552" y="4894114"/>
              <a:ext cx="1302972" cy="679782"/>
            </a:xfrm>
            <a:prstGeom prst="curvedConnector4">
              <a:avLst>
                <a:gd name="adj1" fmla="val -17545"/>
                <a:gd name="adj2" fmla="val 13362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Oval Callout 62"/>
            <p:cNvSpPr/>
            <p:nvPr/>
          </p:nvSpPr>
          <p:spPr>
            <a:xfrm>
              <a:off x="4295777" y="6036470"/>
              <a:ext cx="1143849" cy="471141"/>
            </a:xfrm>
            <a:prstGeom prst="wedgeEllipseCallout">
              <a:avLst>
                <a:gd name="adj1" fmla="val 57442"/>
                <a:gd name="adj2" fmla="val -147755"/>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solidFill>
                    <a:schemeClr val="tx1"/>
                  </a:solidFill>
                </a:rPr>
                <a:t>Ready?</a:t>
              </a:r>
            </a:p>
          </p:txBody>
        </p:sp>
        <p:sp>
          <p:nvSpPr>
            <p:cNvPr id="65" name="Oval Callout 64"/>
            <p:cNvSpPr/>
            <p:nvPr/>
          </p:nvSpPr>
          <p:spPr>
            <a:xfrm>
              <a:off x="3939201" y="5103902"/>
              <a:ext cx="1672485" cy="572447"/>
            </a:xfrm>
            <a:prstGeom prst="wedgeEllipseCallout">
              <a:avLst>
                <a:gd name="adj1" fmla="val 41496"/>
                <a:gd name="adj2" fmla="val -21098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Ready Data Node 6</a:t>
              </a:r>
            </a:p>
          </p:txBody>
        </p:sp>
        <p:sp>
          <p:nvSpPr>
            <p:cNvPr id="66" name="Oval Callout 65"/>
            <p:cNvSpPr/>
            <p:nvPr/>
          </p:nvSpPr>
          <p:spPr>
            <a:xfrm>
              <a:off x="1861375" y="3998963"/>
              <a:ext cx="1672485" cy="572447"/>
            </a:xfrm>
            <a:prstGeom prst="wedgeEllipseCallout">
              <a:avLst>
                <a:gd name="adj1" fmla="val 104142"/>
                <a:gd name="adj2" fmla="val -87855"/>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Ready Data Nodes 5,6</a:t>
              </a:r>
            </a:p>
          </p:txBody>
        </p:sp>
        <p:sp>
          <p:nvSpPr>
            <p:cNvPr id="4096" name="TextBox 4095"/>
            <p:cNvSpPr txBox="1"/>
            <p:nvPr/>
          </p:nvSpPr>
          <p:spPr>
            <a:xfrm>
              <a:off x="3451337" y="6350193"/>
              <a:ext cx="805029" cy="369332"/>
            </a:xfrm>
            <a:prstGeom prst="rect">
              <a:avLst/>
            </a:prstGeom>
            <a:noFill/>
          </p:spPr>
          <p:txBody>
            <a:bodyPr wrap="none" rtlCol="0">
              <a:spAutoFit/>
            </a:bodyPr>
            <a:lstStyle/>
            <a:p>
              <a:r>
                <a:rPr lang="en-US" b="1"/>
                <a:t>Rack 1</a:t>
              </a:r>
            </a:p>
          </p:txBody>
        </p:sp>
        <p:sp>
          <p:nvSpPr>
            <p:cNvPr id="68" name="TextBox 67"/>
            <p:cNvSpPr txBox="1"/>
            <p:nvPr/>
          </p:nvSpPr>
          <p:spPr>
            <a:xfrm>
              <a:off x="5583214" y="6350193"/>
              <a:ext cx="805029" cy="369332"/>
            </a:xfrm>
            <a:prstGeom prst="rect">
              <a:avLst/>
            </a:prstGeom>
            <a:noFill/>
          </p:spPr>
          <p:txBody>
            <a:bodyPr wrap="none" rtlCol="0">
              <a:spAutoFit/>
            </a:bodyPr>
            <a:lstStyle/>
            <a:p>
              <a:r>
                <a:rPr lang="en-US" b="1"/>
                <a:t>Rack 5</a:t>
              </a:r>
            </a:p>
          </p:txBody>
        </p:sp>
        <p:sp>
          <p:nvSpPr>
            <p:cNvPr id="4097" name="Line Callout 1 (Border and Accent Bar) 4096"/>
            <p:cNvSpPr/>
            <p:nvPr/>
          </p:nvSpPr>
          <p:spPr>
            <a:xfrm>
              <a:off x="9099204" y="3764907"/>
              <a:ext cx="1344756" cy="1608732"/>
            </a:xfrm>
            <a:prstGeom prst="accentBorderCallout1">
              <a:avLst>
                <a:gd name="adj1" fmla="val 18750"/>
                <a:gd name="adj2" fmla="val -8333"/>
                <a:gd name="adj3" fmla="val -22494"/>
                <a:gd name="adj4" fmla="val -43999"/>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Rack 1:</a:t>
              </a:r>
            </a:p>
            <a:p>
              <a:r>
                <a:rPr lang="en-US" sz="1600" dirty="0">
                  <a:solidFill>
                    <a:schemeClr val="tx1"/>
                  </a:solidFill>
                </a:rPr>
                <a:t>Data Node 1</a:t>
              </a:r>
            </a:p>
            <a:p>
              <a:endParaRPr lang="en-US" sz="1600" dirty="0">
                <a:solidFill>
                  <a:schemeClr val="tx1"/>
                </a:solidFill>
              </a:endParaRPr>
            </a:p>
            <a:p>
              <a:r>
                <a:rPr lang="en-US" sz="1600" dirty="0">
                  <a:solidFill>
                    <a:schemeClr val="tx1"/>
                  </a:solidFill>
                </a:rPr>
                <a:t>Rack 5:</a:t>
              </a:r>
            </a:p>
            <a:p>
              <a:r>
                <a:rPr lang="en-US" sz="1600" dirty="0">
                  <a:solidFill>
                    <a:schemeClr val="tx1"/>
                  </a:solidFill>
                </a:rPr>
                <a:t>Data Node 5</a:t>
              </a:r>
            </a:p>
            <a:p>
              <a:r>
                <a:rPr lang="en-US" sz="1600" dirty="0">
                  <a:solidFill>
                    <a:schemeClr val="tx1"/>
                  </a:solidFill>
                </a:rPr>
                <a:t>Data Node 6</a:t>
              </a:r>
            </a:p>
          </p:txBody>
        </p:sp>
        <p:sp>
          <p:nvSpPr>
            <p:cNvPr id="4099" name="TextBox 4098"/>
            <p:cNvSpPr txBox="1"/>
            <p:nvPr/>
          </p:nvSpPr>
          <p:spPr>
            <a:xfrm>
              <a:off x="1143411" y="2626468"/>
              <a:ext cx="1004378" cy="369332"/>
            </a:xfrm>
            <a:prstGeom prst="rect">
              <a:avLst/>
            </a:prstGeom>
            <a:noFill/>
          </p:spPr>
          <p:txBody>
            <a:bodyPr wrap="none" rtlCol="0">
              <a:spAutoFit/>
            </a:bodyPr>
            <a:lstStyle/>
            <a:p>
              <a:r>
                <a:rPr lang="en-US"/>
                <a:t>Email.txt</a:t>
              </a:r>
            </a:p>
          </p:txBody>
        </p:sp>
      </p:grpSp>
      <p:sp>
        <p:nvSpPr>
          <p:cNvPr id="4100" name="TextBox 4099"/>
          <p:cNvSpPr txBox="1"/>
          <p:nvPr/>
        </p:nvSpPr>
        <p:spPr>
          <a:xfrm>
            <a:off x="87053" y="4955881"/>
            <a:ext cx="4104162" cy="135421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chemeClr val="accent4"/>
                </a:solidFill>
              </a:rPr>
              <a:t>Name Node picks two nodes in the same rack, one node in a different rack</a:t>
            </a:r>
          </a:p>
          <a:p>
            <a:pPr marL="285750" indent="-285750">
              <a:spcAft>
                <a:spcPts val="600"/>
              </a:spcAft>
              <a:buFont typeface="Arial" panose="020B0604020202020204" pitchFamily="34" charset="0"/>
              <a:buChar char="•"/>
            </a:pPr>
            <a:r>
              <a:rPr lang="en-US" dirty="0">
                <a:solidFill>
                  <a:schemeClr val="accent4"/>
                </a:solidFill>
              </a:rPr>
              <a:t>Data protection</a:t>
            </a:r>
          </a:p>
          <a:p>
            <a:pPr marL="285750" indent="-285750">
              <a:spcAft>
                <a:spcPts val="600"/>
              </a:spcAft>
              <a:buFont typeface="Arial" panose="020B0604020202020204" pitchFamily="34" charset="0"/>
              <a:buChar char="•"/>
            </a:pPr>
            <a:r>
              <a:rPr lang="en-US" dirty="0">
                <a:solidFill>
                  <a:schemeClr val="accent4"/>
                </a:solidFill>
              </a:rPr>
              <a:t>Locality for M/R</a:t>
            </a:r>
          </a:p>
        </p:txBody>
      </p:sp>
    </p:spTree>
    <p:extLst>
      <p:ext uri="{BB962C8B-B14F-4D97-AF65-F5344CB8AC3E}">
        <p14:creationId xmlns:p14="http://schemas.microsoft.com/office/powerpoint/2010/main" val="15568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6D37-F0F0-45F1-951C-0CE2A8ABC37C}"/>
              </a:ext>
            </a:extLst>
          </p:cNvPr>
          <p:cNvSpPr>
            <a:spLocks noGrp="1"/>
          </p:cNvSpPr>
          <p:nvPr>
            <p:ph type="title"/>
          </p:nvPr>
        </p:nvSpPr>
        <p:spPr/>
        <p:txBody>
          <a:bodyPr/>
          <a:lstStyle/>
          <a:p>
            <a:r>
              <a:rPr lang="en-US" dirty="0"/>
              <a:t>How is Data Analytics related to Big Data?</a:t>
            </a:r>
          </a:p>
        </p:txBody>
      </p:sp>
      <p:pic>
        <p:nvPicPr>
          <p:cNvPr id="15" name="Content Placeholder 14">
            <a:extLst>
              <a:ext uri="{FF2B5EF4-FFF2-40B4-BE49-F238E27FC236}">
                <a16:creationId xmlns:a16="http://schemas.microsoft.com/office/drawing/2014/main" id="{1FB3F4A0-02D6-4CF2-901E-44F3FFC40A15}"/>
              </a:ext>
            </a:extLst>
          </p:cNvPr>
          <p:cNvPicPr>
            <a:picLocks noGrp="1" noChangeAspect="1"/>
          </p:cNvPicPr>
          <p:nvPr>
            <p:ph idx="1"/>
          </p:nvPr>
        </p:nvPicPr>
        <p:blipFill>
          <a:blip r:embed="rId2">
            <a:clrChange>
              <a:clrFrom>
                <a:srgbClr val="E6E6E6"/>
              </a:clrFrom>
              <a:clrTo>
                <a:srgbClr val="E6E6E6">
                  <a:alpha val="0"/>
                </a:srgbClr>
              </a:clrTo>
            </a:clrChange>
          </a:blip>
          <a:stretch>
            <a:fillRect/>
          </a:stretch>
        </p:blipFill>
        <p:spPr>
          <a:xfrm>
            <a:off x="2293144" y="1878806"/>
            <a:ext cx="7620000" cy="3981450"/>
          </a:xfrm>
          <a:prstGeom prst="rect">
            <a:avLst/>
          </a:prstGeom>
        </p:spPr>
      </p:pic>
      <p:sp>
        <p:nvSpPr>
          <p:cNvPr id="6" name="Rectangle 5">
            <a:extLst>
              <a:ext uri="{FF2B5EF4-FFF2-40B4-BE49-F238E27FC236}">
                <a16:creationId xmlns:a16="http://schemas.microsoft.com/office/drawing/2014/main" id="{C9DD17E6-EA46-46C6-8383-3CD1D1AFA5C4}"/>
              </a:ext>
            </a:extLst>
          </p:cNvPr>
          <p:cNvSpPr/>
          <p:nvPr/>
        </p:nvSpPr>
        <p:spPr>
          <a:xfrm rot="1768366">
            <a:off x="1995891" y="2776533"/>
            <a:ext cx="3080108" cy="2227309"/>
          </a:xfrm>
          <a:prstGeom prst="rect">
            <a:avLst/>
          </a:prstGeom>
          <a:noFill/>
        </p:spPr>
        <p:txBody>
          <a:bodyPr wrap="none" lIns="91440" tIns="45720" rIns="91440" bIns="45720">
            <a:prstTxWarp prst="textArchDown">
              <a:avLst>
                <a:gd name="adj" fmla="val 20432991"/>
              </a:avLst>
            </a:prstTxWarp>
            <a:spAutoFit/>
          </a:bodyPr>
          <a:lstStyle/>
          <a:p>
            <a:pPr algn="ctr"/>
            <a:r>
              <a:rPr lang="en-US" sz="2800" b="1" cap="none" spc="50" dirty="0">
                <a:ln w="0"/>
                <a:effectLst>
                  <a:innerShdw blurRad="63500" dist="50800" dir="13500000">
                    <a:srgbClr val="000000">
                      <a:alpha val="50000"/>
                    </a:srgbClr>
                  </a:innerShdw>
                </a:effectLst>
              </a:rPr>
              <a:t>Interpretable</a:t>
            </a:r>
          </a:p>
        </p:txBody>
      </p:sp>
      <p:sp>
        <p:nvSpPr>
          <p:cNvPr id="7" name="Rectangle 6">
            <a:extLst>
              <a:ext uri="{FF2B5EF4-FFF2-40B4-BE49-F238E27FC236}">
                <a16:creationId xmlns:a16="http://schemas.microsoft.com/office/drawing/2014/main" id="{E86036DC-6E13-443F-AC37-D60CAB8B6768}"/>
              </a:ext>
            </a:extLst>
          </p:cNvPr>
          <p:cNvSpPr/>
          <p:nvPr/>
        </p:nvSpPr>
        <p:spPr>
          <a:xfrm rot="1956684">
            <a:off x="1629100" y="2844028"/>
            <a:ext cx="3401339" cy="2457829"/>
          </a:xfrm>
          <a:prstGeom prst="rect">
            <a:avLst/>
          </a:prstGeom>
          <a:noFill/>
        </p:spPr>
        <p:txBody>
          <a:bodyPr wrap="none" lIns="91440" tIns="45720" rIns="91440" bIns="45720">
            <a:prstTxWarp prst="textArchDown">
              <a:avLst>
                <a:gd name="adj" fmla="val 20432991"/>
              </a:avLst>
            </a:prstTxWarp>
            <a:spAutoFit/>
          </a:bodyPr>
          <a:lstStyle/>
          <a:p>
            <a:pPr algn="ctr"/>
            <a:r>
              <a:rPr lang="en-US" sz="2400" b="1" cap="none" spc="50" dirty="0">
                <a:ln w="0"/>
                <a:solidFill>
                  <a:srgbClr val="FF0000"/>
                </a:solidFill>
                <a:effectLst>
                  <a:innerShdw blurRad="63500" dist="50800" dir="13500000">
                    <a:srgbClr val="000000">
                      <a:alpha val="50000"/>
                    </a:srgbClr>
                  </a:innerShdw>
                </a:effectLst>
              </a:rPr>
              <a:t>Noninterpretable</a:t>
            </a:r>
          </a:p>
        </p:txBody>
      </p:sp>
      <p:sp>
        <p:nvSpPr>
          <p:cNvPr id="8" name="Rectangle 7">
            <a:extLst>
              <a:ext uri="{FF2B5EF4-FFF2-40B4-BE49-F238E27FC236}">
                <a16:creationId xmlns:a16="http://schemas.microsoft.com/office/drawing/2014/main" id="{BBE46F1F-EDF3-4967-824E-BFE1CA915DF0}"/>
              </a:ext>
            </a:extLst>
          </p:cNvPr>
          <p:cNvSpPr/>
          <p:nvPr/>
        </p:nvSpPr>
        <p:spPr>
          <a:xfrm rot="19853154">
            <a:off x="7032031" y="3391353"/>
            <a:ext cx="3080108" cy="2534960"/>
          </a:xfrm>
          <a:prstGeom prst="rect">
            <a:avLst/>
          </a:prstGeom>
          <a:noFill/>
        </p:spPr>
        <p:txBody>
          <a:bodyPr wrap="none" lIns="91440" tIns="45720" rIns="91440" bIns="45720">
            <a:prstTxWarp prst="textArchUp">
              <a:avLst/>
            </a:prstTxWarp>
            <a:spAutoFit/>
          </a:bodyPr>
          <a:lstStyle/>
          <a:p>
            <a:pPr algn="ctr"/>
            <a:r>
              <a:rPr lang="en-US" sz="2400" b="1" cap="none" spc="50" dirty="0">
                <a:ln w="0"/>
                <a:solidFill>
                  <a:schemeClr val="tx2">
                    <a:lumMod val="50000"/>
                  </a:schemeClr>
                </a:solidFill>
                <a:effectLst>
                  <a:innerShdw blurRad="63500" dist="50800" dir="13500000">
                    <a:srgbClr val="000000">
                      <a:alpha val="50000"/>
                    </a:srgbClr>
                  </a:innerShdw>
                </a:effectLst>
              </a:rPr>
              <a:t>Insights</a:t>
            </a:r>
          </a:p>
          <a:p>
            <a:pPr algn="ctr"/>
            <a:r>
              <a:rPr lang="en-US" sz="1600" b="1" spc="50" dirty="0">
                <a:ln w="0"/>
                <a:solidFill>
                  <a:schemeClr val="tx2">
                    <a:lumMod val="50000"/>
                  </a:schemeClr>
                </a:solidFill>
                <a:effectLst>
                  <a:innerShdw blurRad="63500" dist="50800" dir="13500000">
                    <a:srgbClr val="000000">
                      <a:alpha val="50000"/>
                    </a:srgbClr>
                  </a:innerShdw>
                </a:effectLst>
              </a:rPr>
              <a:t>(novel info)</a:t>
            </a:r>
            <a:endParaRPr lang="en-US" sz="1600" b="1" cap="none" spc="50" dirty="0">
              <a:ln w="0"/>
              <a:solidFill>
                <a:schemeClr val="tx2">
                  <a:lumMod val="50000"/>
                </a:schemeClr>
              </a:solidFill>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E0DCA8C6-279D-4901-B176-AD7C65C48615}"/>
              </a:ext>
            </a:extLst>
          </p:cNvPr>
          <p:cNvSpPr/>
          <p:nvPr/>
        </p:nvSpPr>
        <p:spPr>
          <a:xfrm rot="19811329">
            <a:off x="7237377" y="3437548"/>
            <a:ext cx="3350528" cy="1658350"/>
          </a:xfrm>
          <a:prstGeom prst="rect">
            <a:avLst/>
          </a:prstGeom>
          <a:noFill/>
        </p:spPr>
        <p:txBody>
          <a:bodyPr wrap="none" lIns="91440" tIns="45720" rIns="91440" bIns="45720">
            <a:prstTxWarp prst="textArchDown">
              <a:avLst>
                <a:gd name="adj" fmla="val 20673864"/>
              </a:avLst>
            </a:prstTxWarp>
            <a:spAutoFit/>
          </a:bodyPr>
          <a:lstStyle/>
          <a:p>
            <a:pPr algn="ctr"/>
            <a:r>
              <a:rPr lang="en-US" sz="2800" b="1" cap="none" spc="50" dirty="0">
                <a:ln w="0"/>
                <a:solidFill>
                  <a:schemeClr val="accent5">
                    <a:lumMod val="50000"/>
                  </a:schemeClr>
                </a:solidFill>
                <a:effectLst>
                  <a:innerShdw blurRad="63500" dist="50800" dir="13500000">
                    <a:srgbClr val="000000">
                      <a:alpha val="50000"/>
                    </a:srgbClr>
                  </a:innerShdw>
                </a:effectLst>
              </a:rPr>
              <a:t>Uninterpretable Info</a:t>
            </a:r>
          </a:p>
        </p:txBody>
      </p:sp>
      <p:sp>
        <p:nvSpPr>
          <p:cNvPr id="11" name="Rectangle 10">
            <a:extLst>
              <a:ext uri="{FF2B5EF4-FFF2-40B4-BE49-F238E27FC236}">
                <a16:creationId xmlns:a16="http://schemas.microsoft.com/office/drawing/2014/main" id="{1613BEC4-DD53-442D-9164-7394E90D48EF}"/>
              </a:ext>
            </a:extLst>
          </p:cNvPr>
          <p:cNvSpPr/>
          <p:nvPr/>
        </p:nvSpPr>
        <p:spPr>
          <a:xfrm rot="19793882">
            <a:off x="7124162" y="2892606"/>
            <a:ext cx="3080108" cy="1828843"/>
          </a:xfrm>
          <a:prstGeom prst="rect">
            <a:avLst/>
          </a:prstGeom>
          <a:noFill/>
        </p:spPr>
        <p:txBody>
          <a:bodyPr wrap="none" lIns="91440" tIns="45720" rIns="91440" bIns="45720">
            <a:prstTxWarp prst="textArchDown">
              <a:avLst>
                <a:gd name="adj" fmla="val 20432991"/>
              </a:avLst>
            </a:prstTxWarp>
            <a:spAutoFit/>
          </a:bodyPr>
          <a:lstStyle/>
          <a:p>
            <a:pPr algn="ctr"/>
            <a:r>
              <a:rPr lang="en-US" sz="2400" b="1" cap="none" spc="50" dirty="0">
                <a:ln w="0"/>
                <a:solidFill>
                  <a:srgbClr val="00B050"/>
                </a:solidFill>
                <a:effectLst>
                  <a:innerShdw blurRad="63500" dist="50800" dir="13500000">
                    <a:srgbClr val="000000">
                      <a:alpha val="50000"/>
                    </a:srgbClr>
                  </a:innerShdw>
                </a:effectLst>
              </a:rPr>
              <a:t>Interpretab</a:t>
            </a:r>
            <a:r>
              <a:rPr lang="en-US" sz="2400" b="1" spc="50" dirty="0">
                <a:ln w="0"/>
                <a:solidFill>
                  <a:srgbClr val="00B050"/>
                </a:solidFill>
                <a:effectLst>
                  <a:innerShdw blurRad="63500" dist="50800" dir="13500000">
                    <a:srgbClr val="000000">
                      <a:alpha val="50000"/>
                    </a:srgbClr>
                  </a:innerShdw>
                </a:effectLst>
              </a:rPr>
              <a:t>le Info</a:t>
            </a:r>
            <a:endParaRPr lang="en-US" sz="2400" b="1" cap="none" spc="50" dirty="0">
              <a:ln w="0"/>
              <a:solidFill>
                <a:srgbClr val="00B050"/>
              </a:solidFill>
              <a:effectLst>
                <a:innerShdw blurRad="63500" dist="50800" dir="13500000">
                  <a:srgbClr val="000000">
                    <a:alpha val="50000"/>
                  </a:srgbClr>
                </a:innerShdw>
              </a:effectLst>
            </a:endParaRPr>
          </a:p>
        </p:txBody>
      </p:sp>
      <p:sp>
        <p:nvSpPr>
          <p:cNvPr id="12" name="Rectangle 11">
            <a:extLst>
              <a:ext uri="{FF2B5EF4-FFF2-40B4-BE49-F238E27FC236}">
                <a16:creationId xmlns:a16="http://schemas.microsoft.com/office/drawing/2014/main" id="{1052A5C9-6F25-413F-B212-7366A4B1A67C}"/>
              </a:ext>
            </a:extLst>
          </p:cNvPr>
          <p:cNvSpPr/>
          <p:nvPr/>
        </p:nvSpPr>
        <p:spPr>
          <a:xfrm rot="19781214">
            <a:off x="7092655" y="2389005"/>
            <a:ext cx="3080108" cy="3755435"/>
          </a:xfrm>
          <a:prstGeom prst="rect">
            <a:avLst/>
          </a:prstGeom>
          <a:noFill/>
        </p:spPr>
        <p:txBody>
          <a:bodyPr wrap="none" lIns="91440" tIns="45720" rIns="91440" bIns="45720">
            <a:prstTxWarp prst="textArchUp">
              <a:avLst/>
            </a:prstTxWarp>
            <a:spAutoFit/>
          </a:bodyPr>
          <a:lstStyle/>
          <a:p>
            <a:pPr algn="ctr"/>
            <a:r>
              <a:rPr lang="en-US" sz="2000" b="1" cap="none" spc="50" dirty="0">
                <a:ln w="0"/>
                <a:solidFill>
                  <a:schemeClr val="accent4">
                    <a:lumMod val="75000"/>
                  </a:schemeClr>
                </a:solidFill>
                <a:effectLst>
                  <a:innerShdw blurRad="63500" dist="50800" dir="13500000">
                    <a:srgbClr val="000000">
                      <a:alpha val="50000"/>
                    </a:srgbClr>
                  </a:innerShdw>
                </a:effectLst>
              </a:rPr>
              <a:t>Signal</a:t>
            </a:r>
          </a:p>
          <a:p>
            <a:pPr algn="ctr"/>
            <a:r>
              <a:rPr lang="en-US" sz="1400" b="1" spc="50" dirty="0">
                <a:ln w="0"/>
                <a:solidFill>
                  <a:schemeClr val="accent4">
                    <a:lumMod val="75000"/>
                  </a:schemeClr>
                </a:solidFill>
                <a:effectLst>
                  <a:innerShdw blurRad="63500" dist="50800" dir="13500000">
                    <a:srgbClr val="000000">
                      <a:alpha val="50000"/>
                    </a:srgbClr>
                  </a:innerShdw>
                </a:effectLst>
              </a:rPr>
              <a:t>(relevant info)</a:t>
            </a:r>
            <a:endParaRPr lang="en-US" sz="1400" b="1" cap="none" spc="50" dirty="0">
              <a:ln w="0"/>
              <a:solidFill>
                <a:schemeClr val="accent4">
                  <a:lumMod val="75000"/>
                </a:schemeClr>
              </a:solidFill>
              <a:effectLst>
                <a:innerShdw blurRad="63500" dist="50800" dir="13500000">
                  <a:srgbClr val="000000">
                    <a:alpha val="50000"/>
                  </a:srgbClr>
                </a:innerShdw>
              </a:effectLst>
            </a:endParaRPr>
          </a:p>
        </p:txBody>
      </p:sp>
      <p:sp>
        <p:nvSpPr>
          <p:cNvPr id="16" name="Rectangle 15">
            <a:extLst>
              <a:ext uri="{FF2B5EF4-FFF2-40B4-BE49-F238E27FC236}">
                <a16:creationId xmlns:a16="http://schemas.microsoft.com/office/drawing/2014/main" id="{6453B4C4-E506-4464-A50E-B5FCEA227FEA}"/>
              </a:ext>
            </a:extLst>
          </p:cNvPr>
          <p:cNvSpPr/>
          <p:nvPr/>
        </p:nvSpPr>
        <p:spPr>
          <a:xfrm rot="1758834">
            <a:off x="7167742" y="2641561"/>
            <a:ext cx="3080108" cy="2534960"/>
          </a:xfrm>
          <a:prstGeom prst="rect">
            <a:avLst/>
          </a:prstGeom>
          <a:noFill/>
        </p:spPr>
        <p:txBody>
          <a:bodyPr wrap="none" lIns="91440" tIns="45720" rIns="91440" bIns="45720">
            <a:prstTxWarp prst="textArchUp">
              <a:avLst/>
            </a:prstTxWarp>
            <a:spAutoFit/>
          </a:bodyPr>
          <a:lstStyle/>
          <a:p>
            <a:pPr algn="ctr"/>
            <a:r>
              <a:rPr lang="en-US" sz="2400" b="1" cap="none" spc="50" dirty="0">
                <a:ln w="0"/>
                <a:solidFill>
                  <a:srgbClr val="FF0000"/>
                </a:solidFill>
                <a:effectLst>
                  <a:innerShdw blurRad="63500" dist="50800" dir="13500000">
                    <a:srgbClr val="000000">
                      <a:alpha val="50000"/>
                    </a:srgbClr>
                  </a:innerShdw>
                </a:effectLst>
              </a:rPr>
              <a:t>Noise</a:t>
            </a:r>
          </a:p>
          <a:p>
            <a:pPr algn="ctr"/>
            <a:r>
              <a:rPr lang="en-US" sz="1600" b="1" spc="50" dirty="0">
                <a:ln w="0"/>
                <a:solidFill>
                  <a:srgbClr val="FF0000"/>
                </a:solidFill>
                <a:effectLst>
                  <a:innerShdw blurRad="63500" dist="50800" dir="13500000">
                    <a:srgbClr val="000000">
                      <a:alpha val="50000"/>
                    </a:srgbClr>
                  </a:innerShdw>
                </a:effectLst>
              </a:rPr>
              <a:t>(irrelevant info)</a:t>
            </a:r>
            <a:endParaRPr lang="en-US" sz="1600" b="1" cap="none" spc="50" dirty="0">
              <a:ln w="0"/>
              <a:solidFill>
                <a:srgbClr val="FF0000"/>
              </a:solidFill>
              <a:effectLst>
                <a:innerShdw blurRad="63500" dist="50800" dir="13500000">
                  <a:srgbClr val="000000">
                    <a:alpha val="50000"/>
                  </a:srgbClr>
                </a:innerShdw>
              </a:effectLst>
            </a:endParaRPr>
          </a:p>
        </p:txBody>
      </p:sp>
      <p:sp>
        <p:nvSpPr>
          <p:cNvPr id="17" name="Rectangle 16">
            <a:extLst>
              <a:ext uri="{FF2B5EF4-FFF2-40B4-BE49-F238E27FC236}">
                <a16:creationId xmlns:a16="http://schemas.microsoft.com/office/drawing/2014/main" id="{D45718D2-AA30-4DD6-9AF8-88B07E2B31A5}"/>
              </a:ext>
            </a:extLst>
          </p:cNvPr>
          <p:cNvSpPr/>
          <p:nvPr/>
        </p:nvSpPr>
        <p:spPr>
          <a:xfrm rot="2428342">
            <a:off x="929536" y="2182663"/>
            <a:ext cx="3080108" cy="2993433"/>
          </a:xfrm>
          <a:prstGeom prst="rect">
            <a:avLst/>
          </a:prstGeom>
          <a:noFill/>
        </p:spPr>
        <p:txBody>
          <a:bodyPr wrap="none" lIns="91440" tIns="45720" rIns="91440" bIns="45720">
            <a:prstTxWarp prst="textArchUp">
              <a:avLst/>
            </a:prstTxWarp>
            <a:spAutoFit/>
          </a:bodyPr>
          <a:lstStyle/>
          <a:p>
            <a:pPr algn="ctr"/>
            <a:r>
              <a:rPr lang="en-US" sz="2400" b="1" spc="50" dirty="0">
                <a:ln w="0"/>
                <a:solidFill>
                  <a:srgbClr val="00B0F0"/>
                </a:solidFill>
                <a:effectLst>
                  <a:innerShdw blurRad="63500" dist="50800" dir="13500000">
                    <a:srgbClr val="000000">
                      <a:alpha val="50000"/>
                    </a:srgbClr>
                  </a:innerShdw>
                </a:effectLst>
              </a:rPr>
              <a:t>Relevant</a:t>
            </a:r>
            <a:endParaRPr lang="en-US" sz="2400" b="1" cap="none" spc="50" dirty="0">
              <a:ln w="0"/>
              <a:solidFill>
                <a:srgbClr val="00B0F0"/>
              </a:solidFill>
              <a:effectLst>
                <a:innerShdw blurRad="63500" dist="50800" dir="13500000">
                  <a:srgbClr val="000000">
                    <a:alpha val="50000"/>
                  </a:srgbClr>
                </a:innerShdw>
              </a:effectLst>
            </a:endParaRPr>
          </a:p>
        </p:txBody>
      </p:sp>
      <p:sp>
        <p:nvSpPr>
          <p:cNvPr id="18" name="Rectangle 17">
            <a:extLst>
              <a:ext uri="{FF2B5EF4-FFF2-40B4-BE49-F238E27FC236}">
                <a16:creationId xmlns:a16="http://schemas.microsoft.com/office/drawing/2014/main" id="{30C6D9BB-A0B5-4241-ABF3-21D9B05C33D1}"/>
              </a:ext>
            </a:extLst>
          </p:cNvPr>
          <p:cNvSpPr/>
          <p:nvPr/>
        </p:nvSpPr>
        <p:spPr>
          <a:xfrm rot="2343645">
            <a:off x="733188" y="2444314"/>
            <a:ext cx="3080108" cy="2993433"/>
          </a:xfrm>
          <a:prstGeom prst="rect">
            <a:avLst/>
          </a:prstGeom>
          <a:noFill/>
        </p:spPr>
        <p:txBody>
          <a:bodyPr wrap="none" lIns="91440" tIns="45720" rIns="91440" bIns="45720">
            <a:prstTxWarp prst="textArchUp">
              <a:avLst/>
            </a:prstTxWarp>
            <a:spAutoFit/>
          </a:bodyPr>
          <a:lstStyle/>
          <a:p>
            <a:pPr algn="ctr"/>
            <a:r>
              <a:rPr lang="en-US" sz="2400" b="1" spc="50" dirty="0">
                <a:ln w="0"/>
                <a:solidFill>
                  <a:srgbClr val="FF0000"/>
                </a:solidFill>
                <a:effectLst>
                  <a:innerShdw blurRad="63500" dist="50800" dir="13500000">
                    <a:srgbClr val="000000">
                      <a:alpha val="50000"/>
                    </a:srgbClr>
                  </a:innerShdw>
                </a:effectLst>
              </a:rPr>
              <a:t>Irrelevant</a:t>
            </a:r>
            <a:endParaRPr lang="en-US" sz="2400" b="1" cap="none" spc="50" dirty="0">
              <a:ln w="0"/>
              <a:solidFill>
                <a:srgbClr val="FF0000"/>
              </a:solidFill>
              <a:effectLst>
                <a:innerShdw blurRad="63500" dist="50800" dir="13500000">
                  <a:srgbClr val="000000">
                    <a:alpha val="50000"/>
                  </a:srgbClr>
                </a:innerShdw>
              </a:effectLst>
            </a:endParaRPr>
          </a:p>
        </p:txBody>
      </p:sp>
      <p:sp>
        <p:nvSpPr>
          <p:cNvPr id="19" name="Rectangle 18">
            <a:extLst>
              <a:ext uri="{FF2B5EF4-FFF2-40B4-BE49-F238E27FC236}">
                <a16:creationId xmlns:a16="http://schemas.microsoft.com/office/drawing/2014/main" id="{20197D94-0751-4818-B450-EEDE34E21B02}"/>
              </a:ext>
            </a:extLst>
          </p:cNvPr>
          <p:cNvSpPr/>
          <p:nvPr/>
        </p:nvSpPr>
        <p:spPr>
          <a:xfrm rot="21190279">
            <a:off x="3958027" y="3683739"/>
            <a:ext cx="1246231" cy="1022272"/>
          </a:xfrm>
          <a:prstGeom prst="rect">
            <a:avLst/>
          </a:prstGeom>
          <a:noFill/>
        </p:spPr>
        <p:txBody>
          <a:bodyPr wrap="none" lIns="91440" tIns="45720" rIns="91440" bIns="45720">
            <a:prstTxWarp prst="textButton">
              <a:avLst>
                <a:gd name="adj" fmla="val 8587379"/>
              </a:avLst>
            </a:prstTxWarp>
            <a:spAutoFit/>
          </a:bodyPr>
          <a:lstStyle/>
          <a:p>
            <a:pPr algn="ctr"/>
            <a:r>
              <a:rPr lang="en-US" sz="2000" b="1" cap="none" spc="50" dirty="0">
                <a:ln w="0"/>
                <a:solidFill>
                  <a:schemeClr val="accent5">
                    <a:lumMod val="75000"/>
                  </a:schemeClr>
                </a:solidFill>
                <a:effectLst>
                  <a:innerShdw blurRad="63500" dist="50800" dir="13500000">
                    <a:srgbClr val="000000">
                      <a:alpha val="50000"/>
                    </a:srgbClr>
                  </a:innerShdw>
                </a:effectLst>
              </a:rPr>
              <a:t>Information</a:t>
            </a:r>
          </a:p>
          <a:p>
            <a:pPr algn="ctr"/>
            <a:r>
              <a:rPr lang="en-US" sz="1400" b="1" spc="50" dirty="0">
                <a:ln w="0"/>
                <a:solidFill>
                  <a:schemeClr val="accent5">
                    <a:lumMod val="75000"/>
                  </a:schemeClr>
                </a:solidFill>
                <a:effectLst>
                  <a:innerShdw blurRad="63500" dist="50800" dir="13500000">
                    <a:srgbClr val="000000">
                      <a:alpha val="50000"/>
                    </a:srgbClr>
                  </a:innerShdw>
                </a:effectLst>
              </a:rPr>
              <a:t>(non-redundant</a:t>
            </a:r>
          </a:p>
          <a:p>
            <a:pPr algn="ctr"/>
            <a:r>
              <a:rPr lang="en-US" sz="1400" b="1" spc="50" dirty="0">
                <a:ln w="0"/>
                <a:solidFill>
                  <a:schemeClr val="accent5">
                    <a:lumMod val="75000"/>
                  </a:schemeClr>
                </a:solidFill>
                <a:effectLst>
                  <a:innerShdw blurRad="63500" dist="50800" dir="13500000">
                    <a:srgbClr val="000000">
                      <a:alpha val="50000"/>
                    </a:srgbClr>
                  </a:innerShdw>
                </a:effectLst>
              </a:rPr>
              <a:t>part of data)</a:t>
            </a:r>
            <a:endParaRPr lang="en-US" sz="1400" b="1" cap="none" spc="50" dirty="0">
              <a:ln w="0"/>
              <a:solidFill>
                <a:schemeClr val="accent5">
                  <a:lumMod val="75000"/>
                </a:schemeClr>
              </a:solidFill>
              <a:effectLst>
                <a:innerShdw blurRad="63500" dist="50800" dir="13500000">
                  <a:srgbClr val="000000">
                    <a:alpha val="50000"/>
                  </a:srgbClr>
                </a:innerShdw>
              </a:effectLst>
            </a:endParaRPr>
          </a:p>
        </p:txBody>
      </p:sp>
      <p:sp>
        <p:nvSpPr>
          <p:cNvPr id="20" name="Rectangle 19">
            <a:extLst>
              <a:ext uri="{FF2B5EF4-FFF2-40B4-BE49-F238E27FC236}">
                <a16:creationId xmlns:a16="http://schemas.microsoft.com/office/drawing/2014/main" id="{C15ACE37-14B8-4397-833D-64C1B3A6D26A}"/>
              </a:ext>
            </a:extLst>
          </p:cNvPr>
          <p:cNvSpPr/>
          <p:nvPr/>
        </p:nvSpPr>
        <p:spPr>
          <a:xfrm rot="1562000">
            <a:off x="2371402" y="3620335"/>
            <a:ext cx="1543874" cy="586046"/>
          </a:xfrm>
          <a:prstGeom prst="rect">
            <a:avLst/>
          </a:prstGeom>
          <a:noFill/>
        </p:spPr>
        <p:txBody>
          <a:bodyPr wrap="none" lIns="91440" tIns="45720" rIns="91440" bIns="45720">
            <a:prstTxWarp prst="textButton">
              <a:avLst>
                <a:gd name="adj" fmla="val 8587379"/>
              </a:avLst>
            </a:prstTxWarp>
            <a:spAutoFit/>
          </a:bodyPr>
          <a:lstStyle/>
          <a:p>
            <a:pPr algn="ctr"/>
            <a:r>
              <a:rPr lang="en-US" sz="3600" b="1" cap="none" spc="50" dirty="0">
                <a:ln w="0"/>
                <a:solidFill>
                  <a:srgbClr val="FFFF00"/>
                </a:solidFill>
                <a:effectLst>
                  <a:innerShdw blurRad="63500" dist="50800" dir="13500000">
                    <a:srgbClr val="000000">
                      <a:alpha val="50000"/>
                    </a:srgbClr>
                  </a:innerShdw>
                </a:effectLst>
              </a:rPr>
              <a:t>Big</a:t>
            </a:r>
          </a:p>
          <a:p>
            <a:pPr algn="ctr"/>
            <a:endParaRPr lang="en-US" sz="3600" b="1" cap="none" spc="50" dirty="0">
              <a:ln w="0"/>
              <a:solidFill>
                <a:srgbClr val="FFFF00"/>
              </a:solidFill>
              <a:effectLst>
                <a:innerShdw blurRad="63500" dist="50800" dir="13500000">
                  <a:srgbClr val="000000">
                    <a:alpha val="50000"/>
                  </a:srgbClr>
                </a:innerShdw>
              </a:effectLst>
            </a:endParaRPr>
          </a:p>
          <a:p>
            <a:pPr algn="ctr"/>
            <a:r>
              <a:rPr lang="en-US" sz="3600" b="1" spc="50" dirty="0">
                <a:ln w="0"/>
                <a:solidFill>
                  <a:srgbClr val="FFFF00"/>
                </a:solidFill>
                <a:effectLst>
                  <a:innerShdw blurRad="63500" dist="50800" dir="13500000">
                    <a:srgbClr val="000000">
                      <a:alpha val="50000"/>
                    </a:srgbClr>
                  </a:innerShdw>
                </a:effectLst>
              </a:rPr>
              <a:t>Data</a:t>
            </a:r>
            <a:endParaRPr lang="en-US" sz="2400" b="1" cap="none" spc="50" dirty="0">
              <a:ln w="0"/>
              <a:solidFill>
                <a:srgbClr val="FFFF00"/>
              </a:solidFill>
              <a:effectLst>
                <a:innerShdw blurRad="63500" dist="50800" dir="13500000">
                  <a:srgbClr val="000000">
                    <a:alpha val="50000"/>
                  </a:srgbClr>
                </a:innerShdw>
              </a:effectLst>
            </a:endParaRPr>
          </a:p>
        </p:txBody>
      </p:sp>
      <p:cxnSp>
        <p:nvCxnSpPr>
          <p:cNvPr id="24" name="Straight Connector 23">
            <a:extLst>
              <a:ext uri="{FF2B5EF4-FFF2-40B4-BE49-F238E27FC236}">
                <a16:creationId xmlns:a16="http://schemas.microsoft.com/office/drawing/2014/main" id="{55761392-3DCA-4B0B-9033-AB7B16EBF944}"/>
              </a:ext>
            </a:extLst>
          </p:cNvPr>
          <p:cNvCxnSpPr/>
          <p:nvPr/>
        </p:nvCxnSpPr>
        <p:spPr>
          <a:xfrm flipV="1">
            <a:off x="4345757" y="2121216"/>
            <a:ext cx="3346515" cy="130071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987BB4A-0CFD-46BF-8613-8B458684B5AA}"/>
              </a:ext>
            </a:extLst>
          </p:cNvPr>
          <p:cNvCxnSpPr>
            <a:cxnSpLocks/>
          </p:cNvCxnSpPr>
          <p:nvPr/>
        </p:nvCxnSpPr>
        <p:spPr>
          <a:xfrm>
            <a:off x="4529078" y="4881171"/>
            <a:ext cx="3398864" cy="103857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4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Analytics Lifecycle</a:t>
            </a:r>
          </a:p>
        </p:txBody>
      </p:sp>
      <p:graphicFrame>
        <p:nvGraphicFramePr>
          <p:cNvPr id="4" name="Diagram 3"/>
          <p:cNvGraphicFramePr/>
          <p:nvPr>
            <p:extLst>
              <p:ext uri="{D42A27DB-BD31-4B8C-83A1-F6EECF244321}">
                <p14:modId xmlns:p14="http://schemas.microsoft.com/office/powerpoint/2010/main" val="2902233324"/>
              </p:ext>
            </p:extLst>
          </p:nvPr>
        </p:nvGraphicFramePr>
        <p:xfrm>
          <a:off x="2032000" y="100994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p:cNvCxnSpPr/>
          <p:nvPr/>
        </p:nvCxnSpPr>
        <p:spPr>
          <a:xfrm flipV="1">
            <a:off x="6110514" y="1659385"/>
            <a:ext cx="0" cy="1649866"/>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850743" y="3309251"/>
            <a:ext cx="1262743" cy="333829"/>
          </a:xfrm>
          <a:prstGeom prst="straightConnector1">
            <a:avLst/>
          </a:prstGeom>
          <a:ln w="38100">
            <a:solidFill>
              <a:schemeClr val="tx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145314" y="4244817"/>
            <a:ext cx="776515" cy="1292379"/>
          </a:xfrm>
          <a:prstGeom prst="straightConnector1">
            <a:avLst/>
          </a:prstGeom>
          <a:ln w="38100">
            <a:solidFill>
              <a:schemeClr val="tx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99429" y="2484318"/>
            <a:ext cx="1041399" cy="904761"/>
          </a:xfrm>
          <a:prstGeom prst="straightConnector1">
            <a:avLst/>
          </a:prstGeom>
          <a:ln w="38100">
            <a:solidFill>
              <a:schemeClr val="tx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850744" y="3860795"/>
            <a:ext cx="1262742" cy="275771"/>
          </a:xfrm>
          <a:prstGeom prst="straightConnector1">
            <a:avLst/>
          </a:prstGeom>
          <a:ln w="28575">
            <a:solidFill>
              <a:schemeClr val="tx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734628" y="2484318"/>
            <a:ext cx="1001486" cy="878760"/>
          </a:xfrm>
          <a:prstGeom prst="straightConnector1">
            <a:avLst/>
          </a:prstGeom>
          <a:ln w="28575">
            <a:solidFill>
              <a:schemeClr val="tx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31502" y="6361110"/>
            <a:ext cx="193526" cy="92675"/>
          </a:xfrm>
          <a:prstGeom prst="ellipse">
            <a:avLst/>
          </a:prstGeom>
          <a:noFill/>
          <a:ln w="28575">
            <a:solidFill>
              <a:schemeClr val="tx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586514" y="6050264"/>
            <a:ext cx="203201" cy="160261"/>
          </a:xfrm>
          <a:prstGeom prst="ellipse">
            <a:avLst/>
          </a:prstGeom>
          <a:noFill/>
          <a:ln w="28575">
            <a:solidFill>
              <a:schemeClr val="tx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urved Connector 34"/>
          <p:cNvCxnSpPr>
            <a:stCxn id="25" idx="4"/>
            <a:endCxn id="24" idx="4"/>
          </p:cNvCxnSpPr>
          <p:nvPr/>
        </p:nvCxnSpPr>
        <p:spPr>
          <a:xfrm rot="16200000" flipH="1">
            <a:off x="5236560" y="5662080"/>
            <a:ext cx="243260" cy="1340150"/>
          </a:xfrm>
          <a:prstGeom prst="curvedConnector3">
            <a:avLst>
              <a:gd name="adj1" fmla="val 193974"/>
            </a:avLst>
          </a:prstGeom>
          <a:ln w="28575">
            <a:solidFill>
              <a:schemeClr val="tx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294051"/>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9C32-6C08-4B5A-AA25-1ADA18E2F3FC}"/>
              </a:ext>
            </a:extLst>
          </p:cNvPr>
          <p:cNvSpPr>
            <a:spLocks noGrp="1"/>
          </p:cNvSpPr>
          <p:nvPr>
            <p:ph type="title"/>
          </p:nvPr>
        </p:nvSpPr>
        <p:spPr/>
        <p:txBody>
          <a:bodyPr/>
          <a:lstStyle/>
          <a:p>
            <a:r>
              <a:rPr lang="en-US" dirty="0"/>
              <a:t>What is Required by Data Analytics?</a:t>
            </a:r>
          </a:p>
        </p:txBody>
      </p:sp>
      <p:pic>
        <p:nvPicPr>
          <p:cNvPr id="4" name="Content Placeholder 3">
            <a:extLst>
              <a:ext uri="{FF2B5EF4-FFF2-40B4-BE49-F238E27FC236}">
                <a16:creationId xmlns:a16="http://schemas.microsoft.com/office/drawing/2014/main" id="{6EF2A065-010F-4839-A2B4-C8ABF77DD945}"/>
              </a:ext>
            </a:extLst>
          </p:cNvPr>
          <p:cNvPicPr>
            <a:picLocks noGrp="1" noChangeAspect="1"/>
          </p:cNvPicPr>
          <p:nvPr>
            <p:ph idx="1"/>
          </p:nvPr>
        </p:nvPicPr>
        <p:blipFill>
          <a:blip r:embed="rId2"/>
          <a:stretch>
            <a:fillRect/>
          </a:stretch>
        </p:blipFill>
        <p:spPr>
          <a:xfrm>
            <a:off x="587399" y="2097634"/>
            <a:ext cx="11031489" cy="3543795"/>
          </a:xfrm>
          <a:prstGeom prst="rect">
            <a:avLst/>
          </a:prstGeom>
        </p:spPr>
      </p:pic>
      <p:graphicFrame>
        <p:nvGraphicFramePr>
          <p:cNvPr id="5" name="Table 4">
            <a:extLst>
              <a:ext uri="{FF2B5EF4-FFF2-40B4-BE49-F238E27FC236}">
                <a16:creationId xmlns:a16="http://schemas.microsoft.com/office/drawing/2014/main" id="{0225D50B-5888-4688-83E1-9FDBA2B64C14}"/>
              </a:ext>
            </a:extLst>
          </p:cNvPr>
          <p:cNvGraphicFramePr>
            <a:graphicFrameLocks noGrp="1"/>
          </p:cNvGraphicFramePr>
          <p:nvPr>
            <p:extLst>
              <p:ext uri="{D42A27DB-BD31-4B8C-83A1-F6EECF244321}">
                <p14:modId xmlns:p14="http://schemas.microsoft.com/office/powerpoint/2010/main" val="3483062361"/>
              </p:ext>
            </p:extLst>
          </p:nvPr>
        </p:nvGraphicFramePr>
        <p:xfrm>
          <a:off x="5279571" y="3439886"/>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6" name="Rectangle 5">
            <a:extLst>
              <a:ext uri="{FF2B5EF4-FFF2-40B4-BE49-F238E27FC236}">
                <a16:creationId xmlns:a16="http://schemas.microsoft.com/office/drawing/2014/main" id="{4CEBB253-78E7-497D-9A1E-B19E73E1A4BC}"/>
              </a:ext>
            </a:extLst>
          </p:cNvPr>
          <p:cNvSpPr/>
          <p:nvPr/>
        </p:nvSpPr>
        <p:spPr>
          <a:xfrm>
            <a:off x="1463640" y="3265714"/>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7" name="Rectangle 6">
            <a:extLst>
              <a:ext uri="{FF2B5EF4-FFF2-40B4-BE49-F238E27FC236}">
                <a16:creationId xmlns:a16="http://schemas.microsoft.com/office/drawing/2014/main" id="{934496B4-670E-4E03-B1F5-61CF10754627}"/>
              </a:ext>
            </a:extLst>
          </p:cNvPr>
          <p:cNvSpPr/>
          <p:nvPr/>
        </p:nvSpPr>
        <p:spPr>
          <a:xfrm>
            <a:off x="8077200" y="3178628"/>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8" name="Rectangle 7">
            <a:extLst>
              <a:ext uri="{FF2B5EF4-FFF2-40B4-BE49-F238E27FC236}">
                <a16:creationId xmlns:a16="http://schemas.microsoft.com/office/drawing/2014/main" id="{EBEDB240-0A60-4527-81F1-B3359337F99E}"/>
              </a:ext>
            </a:extLst>
          </p:cNvPr>
          <p:cNvSpPr/>
          <p:nvPr/>
        </p:nvSpPr>
        <p:spPr>
          <a:xfrm>
            <a:off x="4832767" y="3265714"/>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331349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451D-E186-476A-AC4A-19DF2EB9055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5E1F985-FD22-4913-853B-ECED872FB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002" y="1336675"/>
            <a:ext cx="6754284" cy="5065713"/>
          </a:xfrm>
        </p:spPr>
      </p:pic>
    </p:spTree>
    <p:extLst>
      <p:ext uri="{BB962C8B-B14F-4D97-AF65-F5344CB8AC3E}">
        <p14:creationId xmlns:p14="http://schemas.microsoft.com/office/powerpoint/2010/main" val="415623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95662"/>
          </a:xfrm>
        </p:spPr>
        <p:txBody>
          <a:bodyPr/>
          <a:lstStyle/>
          <a:p>
            <a:r>
              <a:rPr lang="en-US"/>
              <a:t>What in the World is Hadoop?</a:t>
            </a:r>
            <a:endParaRPr lang="en-US" dirty="0"/>
          </a:p>
        </p:txBody>
      </p:sp>
      <p:sp>
        <p:nvSpPr>
          <p:cNvPr id="3" name="Content Placeholder 2"/>
          <p:cNvSpPr>
            <a:spLocks noGrp="1"/>
          </p:cNvSpPr>
          <p:nvPr>
            <p:ph idx="1"/>
          </p:nvPr>
        </p:nvSpPr>
        <p:spPr>
          <a:xfrm>
            <a:off x="838200" y="1556083"/>
            <a:ext cx="10515600" cy="4893595"/>
          </a:xfrm>
        </p:spPr>
        <p:txBody>
          <a:bodyPr>
            <a:normAutofit/>
          </a:bodyPr>
          <a:lstStyle/>
          <a:p>
            <a:endParaRPr lang="en-US" dirty="0"/>
          </a:p>
          <a:p>
            <a:endParaRPr lang="en-US" dirty="0"/>
          </a:p>
          <a:p>
            <a:endParaRPr lang="en-US" dirty="0"/>
          </a:p>
          <a:p>
            <a:endParaRPr lang="en-US" dirty="0"/>
          </a:p>
          <a:p>
            <a:pPr>
              <a:lnSpc>
                <a:spcPct val="100000"/>
              </a:lnSpc>
            </a:pPr>
            <a:r>
              <a:rPr lang="en-US" dirty="0"/>
              <a:t>Hadoop is an open-source software framework for storing data and running applications on clusters of commodity hardware. </a:t>
            </a:r>
          </a:p>
          <a:p>
            <a:r>
              <a:rPr lang="en-US" dirty="0"/>
              <a:t>Allows to store and process big data in a distributed environment across clusters of computers using simple programming models. </a:t>
            </a:r>
          </a:p>
          <a:p>
            <a:r>
              <a:rPr lang="en-US" dirty="0"/>
              <a:t>It is designed to scale up from single servers to thousands of machines, each offering local computation and storage..</a:t>
            </a:r>
          </a:p>
        </p:txBody>
      </p:sp>
      <p:pic>
        <p:nvPicPr>
          <p:cNvPr id="1030" name="Picture 6" descr="https://upload.wikimedia.org/wikipedia/commons/thumb/0/0e/Hadoop_logo.svg/2000px-Hadoo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765" y="1052501"/>
            <a:ext cx="9144000" cy="236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17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2500" fill="hold"/>
                                        <p:tgtEl>
                                          <p:spTgt spid="1030"/>
                                        </p:tgtEl>
                                        <p:attrNameLst>
                                          <p:attrName>ppt_x</p:attrName>
                                        </p:attrNameLst>
                                      </p:cBhvr>
                                      <p:tavLst>
                                        <p:tav tm="0">
                                          <p:val>
                                            <p:strVal val="0-#ppt_w/2"/>
                                          </p:val>
                                        </p:tav>
                                        <p:tav tm="100000">
                                          <p:val>
                                            <p:strVal val="#ppt_x"/>
                                          </p:val>
                                        </p:tav>
                                      </p:tavLst>
                                    </p:anim>
                                    <p:anim calcmode="lin" valueType="num">
                                      <p:cBhvr additive="base">
                                        <p:cTn id="8" dur="2500" fill="hold"/>
                                        <p:tgtEl>
                                          <p:spTgt spid="1030"/>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2" presetClass="entr" presetSubtype="8" fill="hold" grpId="0"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grpId="0"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Did Hadoop Come From?</a:t>
            </a:r>
            <a:endParaRPr lang="en-US" dirty="0"/>
          </a:p>
        </p:txBody>
      </p:sp>
      <p:sp>
        <p:nvSpPr>
          <p:cNvPr id="3" name="Content Placeholder 2"/>
          <p:cNvSpPr>
            <a:spLocks noGrp="1"/>
          </p:cNvSpPr>
          <p:nvPr>
            <p:ph idx="1"/>
          </p:nvPr>
        </p:nvSpPr>
        <p:spPr/>
        <p:txBody>
          <a:bodyPr>
            <a:normAutofit fontScale="77500" lnSpcReduction="20000"/>
          </a:bodyPr>
          <a:lstStyle/>
          <a:p>
            <a:pPr>
              <a:lnSpc>
                <a:spcPct val="125000"/>
              </a:lnSpc>
            </a:pPr>
            <a:r>
              <a:rPr lang="en-US"/>
              <a:t>The genesis of Hadoop came from the </a:t>
            </a:r>
            <a:r>
              <a:rPr lang="en-US" i="1"/>
              <a:t>Google File System </a:t>
            </a:r>
            <a:r>
              <a:rPr lang="en-US"/>
              <a:t>paper [Ghemawat, Sanjay; Gobioff, Howard; Leung, Shun-Tak] that was published in October 2003. </a:t>
            </a:r>
          </a:p>
          <a:p>
            <a:pPr>
              <a:lnSpc>
                <a:spcPct val="125000"/>
              </a:lnSpc>
            </a:pPr>
            <a:r>
              <a:rPr lang="en-US"/>
              <a:t>This paper spawned another research paper from Google – </a:t>
            </a:r>
            <a:r>
              <a:rPr lang="en-US" i="1"/>
              <a:t>MapReduce: Simplified Data Processing on Large Clusters</a:t>
            </a:r>
            <a:r>
              <a:rPr lang="en-US"/>
              <a:t>. [Dean, Jeffrey; Ghemawat, Sanjay] </a:t>
            </a:r>
          </a:p>
          <a:p>
            <a:pPr>
              <a:lnSpc>
                <a:spcPct val="125000"/>
              </a:lnSpc>
            </a:pPr>
            <a:r>
              <a:rPr lang="en-US"/>
              <a:t>Development started in the Apache Nutch project, but was moved to the new Hadoop subproject in January 2006.</a:t>
            </a:r>
          </a:p>
          <a:p>
            <a:pPr>
              <a:lnSpc>
                <a:spcPct val="125000"/>
              </a:lnSpc>
            </a:pPr>
            <a:r>
              <a:rPr lang="en-US"/>
              <a:t>Doug Cutting, who was working at Yahoo! at the time, named it after his son's toy elephant. </a:t>
            </a:r>
          </a:p>
          <a:p>
            <a:pPr>
              <a:lnSpc>
                <a:spcPct val="125000"/>
              </a:lnSpc>
            </a:pPr>
            <a:r>
              <a:rPr lang="en-US"/>
              <a:t>The initial code that was factored out of Nutch consisted of 5k lines of code for Nutanix Distributed File System (NDFS) and 6k lines of code for MapReduce.</a:t>
            </a:r>
          </a:p>
          <a:p>
            <a:pPr>
              <a:lnSpc>
                <a:spcPct val="125000"/>
              </a:lnSpc>
            </a:pPr>
            <a:r>
              <a:rPr lang="en-US"/>
              <a:t>The first committer added to the Hadoop project was Owen O’Malley in March 2006.</a:t>
            </a:r>
          </a:p>
          <a:p>
            <a:pPr>
              <a:lnSpc>
                <a:spcPct val="125000"/>
              </a:lnSpc>
            </a:pPr>
            <a:r>
              <a:rPr lang="en-US"/>
              <a:t>Hadoop 0.1.0 was released in April 2006 and continues to evolve by the many contributors to the Apache Hadoop project.</a:t>
            </a:r>
            <a:endParaRPr lang="en-US" dirty="0"/>
          </a:p>
        </p:txBody>
      </p:sp>
    </p:spTree>
    <p:extLst>
      <p:ext uri="{BB962C8B-B14F-4D97-AF65-F5344CB8AC3E}">
        <p14:creationId xmlns:p14="http://schemas.microsoft.com/office/powerpoint/2010/main" val="2801636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Comprises Hadoop?</a:t>
            </a:r>
          </a:p>
        </p:txBody>
      </p:sp>
      <p:sp>
        <p:nvSpPr>
          <p:cNvPr id="3" name="Content Placeholder 2"/>
          <p:cNvSpPr>
            <a:spLocks noGrp="1"/>
          </p:cNvSpPr>
          <p:nvPr>
            <p:ph idx="1"/>
          </p:nvPr>
        </p:nvSpPr>
        <p:spPr/>
        <p:txBody>
          <a:bodyPr>
            <a:normAutofit/>
          </a:bodyPr>
          <a:lstStyle/>
          <a:p>
            <a:r>
              <a:rPr lang="en-US" dirty="0"/>
              <a:t>The term </a:t>
            </a:r>
            <a:r>
              <a:rPr lang="en-US" i="1" dirty="0"/>
              <a:t>Hadoop</a:t>
            </a:r>
            <a:r>
              <a:rPr lang="en-US" dirty="0"/>
              <a:t> has come to refer not just to the base modules above, but also to the </a:t>
            </a:r>
            <a:r>
              <a:rPr lang="en-US" i="1" dirty="0"/>
              <a:t>ecosystem</a:t>
            </a:r>
            <a:r>
              <a:rPr lang="en-US" dirty="0"/>
              <a:t>,</a:t>
            </a:r>
            <a:r>
              <a:rPr lang="en-US" baseline="30000" dirty="0"/>
              <a:t> </a:t>
            </a:r>
            <a:r>
              <a:rPr lang="en-US" dirty="0"/>
              <a:t>or collection of additional software packages that can be installed on top of or alongside Hadoop, such as:</a:t>
            </a:r>
          </a:p>
          <a:p>
            <a:pPr lvl="1"/>
            <a:r>
              <a:rPr lang="en-US" dirty="0"/>
              <a:t>Pig</a:t>
            </a:r>
            <a:r>
              <a:rPr lang="en-US" baseline="30000" dirty="0"/>
              <a:t>1</a:t>
            </a:r>
            <a:endParaRPr lang="en-US" dirty="0"/>
          </a:p>
          <a:p>
            <a:pPr lvl="1"/>
            <a:r>
              <a:rPr lang="en-US" dirty="0"/>
              <a:t>Hive</a:t>
            </a:r>
            <a:r>
              <a:rPr lang="en-US" baseline="30000" dirty="0"/>
              <a:t>1</a:t>
            </a:r>
            <a:endParaRPr lang="en-US" dirty="0"/>
          </a:p>
          <a:p>
            <a:pPr lvl="1"/>
            <a:r>
              <a:rPr lang="en-US" dirty="0"/>
              <a:t>HBase</a:t>
            </a:r>
            <a:r>
              <a:rPr lang="en-US" baseline="30000" dirty="0"/>
              <a:t>1</a:t>
            </a:r>
            <a:endParaRPr lang="en-US" dirty="0"/>
          </a:p>
          <a:p>
            <a:pPr lvl="1"/>
            <a:r>
              <a:rPr lang="en-US" dirty="0"/>
              <a:t>Phoenix</a:t>
            </a:r>
            <a:r>
              <a:rPr lang="en-US" baseline="30000" dirty="0"/>
              <a:t>1</a:t>
            </a:r>
            <a:endParaRPr lang="en-US" dirty="0"/>
          </a:p>
          <a:p>
            <a:pPr lvl="1"/>
            <a:r>
              <a:rPr lang="en-US" dirty="0"/>
              <a:t>Spark</a:t>
            </a:r>
            <a:r>
              <a:rPr lang="en-US" baseline="30000" dirty="0"/>
              <a:t>1</a:t>
            </a:r>
            <a:endParaRPr lang="en-US" dirty="0"/>
          </a:p>
          <a:p>
            <a:pPr lvl="1"/>
            <a:r>
              <a:rPr lang="en-US" dirty="0"/>
              <a:t>ZooKeeper</a:t>
            </a:r>
            <a:r>
              <a:rPr lang="en-US" baseline="30000" dirty="0"/>
              <a:t>1</a:t>
            </a:r>
            <a:endParaRPr lang="en-US" dirty="0"/>
          </a:p>
        </p:txBody>
      </p:sp>
      <p:sp>
        <p:nvSpPr>
          <p:cNvPr id="4" name="Rectangle 3"/>
          <p:cNvSpPr/>
          <p:nvPr/>
        </p:nvSpPr>
        <p:spPr>
          <a:xfrm>
            <a:off x="4253947" y="2893864"/>
            <a:ext cx="6096000" cy="2308324"/>
          </a:xfrm>
          <a:prstGeom prst="rect">
            <a:avLst/>
          </a:prstGeom>
        </p:spPr>
        <p:txBody>
          <a:bodyPr>
            <a:spAutoFit/>
          </a:bodyPr>
          <a:lstStyle/>
          <a:p>
            <a:pPr marL="800100" lvl="1" indent="-342900">
              <a:buFont typeface="Arial" panose="020B0604020202020204" pitchFamily="34" charset="0"/>
              <a:buChar char="•"/>
            </a:pPr>
            <a:r>
              <a:rPr lang="en-US" sz="2400" dirty="0">
                <a:solidFill>
                  <a:schemeClr val="bg1"/>
                </a:solidFill>
              </a:rPr>
              <a:t>HDFS</a:t>
            </a:r>
          </a:p>
          <a:p>
            <a:pPr marL="800100" lvl="1" indent="-342900">
              <a:buFont typeface="Arial" panose="020B0604020202020204" pitchFamily="34" charset="0"/>
              <a:buChar char="•"/>
            </a:pPr>
            <a:r>
              <a:rPr lang="en-US" sz="2400" dirty="0">
                <a:solidFill>
                  <a:schemeClr val="bg1"/>
                </a:solidFill>
              </a:rPr>
              <a:t>Cloudera Impala </a:t>
            </a:r>
          </a:p>
          <a:p>
            <a:pPr marL="800100" lvl="1" indent="-342900">
              <a:buFont typeface="Arial" panose="020B0604020202020204" pitchFamily="34" charset="0"/>
              <a:buChar char="•"/>
            </a:pPr>
            <a:r>
              <a:rPr lang="en-US" sz="2400" dirty="0">
                <a:solidFill>
                  <a:schemeClr val="bg1"/>
                </a:solidFill>
              </a:rPr>
              <a:t>Flume</a:t>
            </a:r>
            <a:r>
              <a:rPr lang="en-US" sz="2400" baseline="30000" dirty="0">
                <a:solidFill>
                  <a:schemeClr val="bg1"/>
                </a:solidFill>
              </a:rPr>
              <a:t>1</a:t>
            </a:r>
          </a:p>
          <a:p>
            <a:pPr marL="800100" lvl="1" indent="-342900">
              <a:buFont typeface="Arial" panose="020B0604020202020204" pitchFamily="34" charset="0"/>
              <a:buChar char="•"/>
            </a:pPr>
            <a:r>
              <a:rPr lang="en-US" sz="2400" dirty="0">
                <a:solidFill>
                  <a:schemeClr val="bg1"/>
                </a:solidFill>
              </a:rPr>
              <a:t>Sqoop</a:t>
            </a:r>
            <a:r>
              <a:rPr lang="en-US" sz="2400" baseline="30000" dirty="0">
                <a:solidFill>
                  <a:schemeClr val="bg1"/>
                </a:solidFill>
              </a:rPr>
              <a:t>1</a:t>
            </a:r>
          </a:p>
          <a:p>
            <a:pPr marL="800100" lvl="1" indent="-342900">
              <a:buFont typeface="Arial" panose="020B0604020202020204" pitchFamily="34" charset="0"/>
              <a:buChar char="•"/>
            </a:pPr>
            <a:r>
              <a:rPr lang="en-US" sz="2400" dirty="0">
                <a:solidFill>
                  <a:schemeClr val="bg1"/>
                </a:solidFill>
              </a:rPr>
              <a:t>Oozie</a:t>
            </a:r>
            <a:r>
              <a:rPr lang="en-US" sz="2400" baseline="30000" dirty="0">
                <a:solidFill>
                  <a:schemeClr val="bg1"/>
                </a:solidFill>
              </a:rPr>
              <a:t>1</a:t>
            </a:r>
          </a:p>
          <a:p>
            <a:pPr marL="800100" lvl="1" indent="-342900">
              <a:buFont typeface="Arial" panose="020B0604020202020204" pitchFamily="34" charset="0"/>
              <a:buChar char="•"/>
            </a:pPr>
            <a:r>
              <a:rPr lang="en-US" sz="2400" dirty="0">
                <a:solidFill>
                  <a:schemeClr val="bg1"/>
                </a:solidFill>
              </a:rPr>
              <a:t>Storm</a:t>
            </a:r>
            <a:r>
              <a:rPr lang="en-US" sz="2400" baseline="30000" dirty="0">
                <a:solidFill>
                  <a:schemeClr val="bg1"/>
                </a:solidFill>
              </a:rPr>
              <a:t>1</a:t>
            </a:r>
          </a:p>
        </p:txBody>
      </p:sp>
      <p:sp>
        <p:nvSpPr>
          <p:cNvPr id="5" name="TextBox 4"/>
          <p:cNvSpPr txBox="1"/>
          <p:nvPr/>
        </p:nvSpPr>
        <p:spPr>
          <a:xfrm>
            <a:off x="952051" y="6094018"/>
            <a:ext cx="2211952" cy="369332"/>
          </a:xfrm>
          <a:prstGeom prst="rect">
            <a:avLst/>
          </a:prstGeom>
          <a:noFill/>
        </p:spPr>
        <p:txBody>
          <a:bodyPr wrap="none" rtlCol="0">
            <a:spAutoFit/>
          </a:bodyPr>
          <a:lstStyle/>
          <a:p>
            <a:r>
              <a:rPr lang="en-US" dirty="0">
                <a:solidFill>
                  <a:srgbClr val="00B4B0"/>
                </a:solidFill>
              </a:rPr>
              <a:t>1. An Apache product</a:t>
            </a:r>
          </a:p>
        </p:txBody>
      </p:sp>
    </p:spTree>
    <p:extLst>
      <p:ext uri="{BB962C8B-B14F-4D97-AF65-F5344CB8AC3E}">
        <p14:creationId xmlns:p14="http://schemas.microsoft.com/office/powerpoint/2010/main" val="1806294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Benefits of Hadoop?</a:t>
            </a:r>
            <a:endParaRPr lang="en-US" dirty="0"/>
          </a:p>
        </p:txBody>
      </p:sp>
      <p:sp>
        <p:nvSpPr>
          <p:cNvPr id="3" name="Content Placeholder 2"/>
          <p:cNvSpPr>
            <a:spLocks noGrp="1"/>
          </p:cNvSpPr>
          <p:nvPr>
            <p:ph idx="1"/>
          </p:nvPr>
        </p:nvSpPr>
        <p:spPr/>
        <p:txBody>
          <a:bodyPr>
            <a:normAutofit fontScale="77500" lnSpcReduction="20000"/>
          </a:bodyPr>
          <a:lstStyle/>
          <a:p>
            <a:pPr>
              <a:lnSpc>
                <a:spcPct val="125000"/>
              </a:lnSpc>
            </a:pPr>
            <a:r>
              <a:rPr lang="en-US" b="1"/>
              <a:t>Computing power</a:t>
            </a:r>
            <a:r>
              <a:rPr lang="en-US"/>
              <a:t>: Its distributed computing model quickly processes big data. The more computing nodes you use, the more processing power you have.</a:t>
            </a:r>
          </a:p>
          <a:p>
            <a:pPr>
              <a:lnSpc>
                <a:spcPct val="125000"/>
              </a:lnSpc>
            </a:pPr>
            <a:r>
              <a:rPr lang="en-US" b="1"/>
              <a:t>Flexibility</a:t>
            </a:r>
            <a:r>
              <a:rPr lang="en-US"/>
              <a:t>: Unlike traditional relational databases, you don’t have to preprocess data before storing it. You can store as much data as you want and decide how to use it later. That includes unstructured data like text, images and videos.</a:t>
            </a:r>
          </a:p>
          <a:p>
            <a:pPr>
              <a:lnSpc>
                <a:spcPct val="125000"/>
              </a:lnSpc>
            </a:pPr>
            <a:r>
              <a:rPr lang="en-US" b="1"/>
              <a:t>Fault tolerance</a:t>
            </a:r>
            <a:r>
              <a:rPr lang="en-US"/>
              <a:t>: Data and application processing are protected against hardware failure. If a node goes down, jobs are automatically redirected to other nodes to make sure the distributed computing does not fail. And it automatically stores multiple copies of all data.</a:t>
            </a:r>
          </a:p>
          <a:p>
            <a:pPr>
              <a:lnSpc>
                <a:spcPct val="125000"/>
              </a:lnSpc>
            </a:pPr>
            <a:r>
              <a:rPr lang="en-US" b="1"/>
              <a:t>Low cost</a:t>
            </a:r>
            <a:r>
              <a:rPr lang="en-US"/>
              <a:t>: The open-source framework is free and uses commodity hardware to store large quantities of data.</a:t>
            </a:r>
          </a:p>
          <a:p>
            <a:pPr>
              <a:lnSpc>
                <a:spcPct val="125000"/>
              </a:lnSpc>
            </a:pPr>
            <a:r>
              <a:rPr lang="en-US" b="1"/>
              <a:t>Scalability</a:t>
            </a:r>
            <a:r>
              <a:rPr lang="en-US"/>
              <a:t>: You can easily grow your system simply by adding more nodes. Little administration is required.</a:t>
            </a:r>
          </a:p>
        </p:txBody>
      </p:sp>
    </p:spTree>
    <p:extLst>
      <p:ext uri="{BB962C8B-B14F-4D97-AF65-F5344CB8AC3E}">
        <p14:creationId xmlns:p14="http://schemas.microsoft.com/office/powerpoint/2010/main" val="3586789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docProps/app.xml><?xml version="1.0" encoding="utf-8"?>
<Properties xmlns="http://schemas.openxmlformats.org/officeDocument/2006/extended-properties" xmlns:vt="http://schemas.openxmlformats.org/officeDocument/2006/docPropsVTypes">
  <Template>Analytics_World</Template>
  <TotalTime>2824</TotalTime>
  <Words>1709</Words>
  <Application>Microsoft Office PowerPoint</Application>
  <PresentationFormat>Widescreen</PresentationFormat>
  <Paragraphs>208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Tw Cen MT</vt:lpstr>
      <vt:lpstr>Analytics_World</vt:lpstr>
      <vt:lpstr>Data Analytics – Lesson 3 Hadoop  </vt:lpstr>
      <vt:lpstr>How is Data Analytics related to Big Data?</vt:lpstr>
      <vt:lpstr>Data Analytics Lifecycle</vt:lpstr>
      <vt:lpstr>What is Required by Data Analytics?</vt:lpstr>
      <vt:lpstr>PowerPoint Presentation</vt:lpstr>
      <vt:lpstr>What in the World is Hadoop?</vt:lpstr>
      <vt:lpstr>Where Did Hadoop Come From?</vt:lpstr>
      <vt:lpstr>What Comprises Hadoop?</vt:lpstr>
      <vt:lpstr>What are the Benefits of Hadoop?</vt:lpstr>
      <vt:lpstr>What are the Components of Hadoop? </vt:lpstr>
      <vt:lpstr>What are the Components of Hadoop?</vt:lpstr>
      <vt:lpstr>What are the Components of Hadoop?</vt:lpstr>
      <vt:lpstr>The Distributed File System: HDFS </vt:lpstr>
      <vt:lpstr>An example of HDFS</vt:lpstr>
      <vt:lpstr>Hadoop Server Roles</vt:lpstr>
      <vt:lpstr>Example - Typical Hadoop cluster setup for 4500 nodes</vt:lpstr>
      <vt:lpstr>Typical Workflow</vt:lpstr>
      <vt:lpstr>Writing Files to HDFS</vt:lpstr>
      <vt:lpstr>Preparing HDFS Writes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66</cp:revision>
  <dcterms:created xsi:type="dcterms:W3CDTF">2016-09-01T10:07:07Z</dcterms:created>
  <dcterms:modified xsi:type="dcterms:W3CDTF">2018-08-11T23:14:19Z</dcterms:modified>
</cp:coreProperties>
</file>