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B0"/>
    <a:srgbClr val="00D1CC"/>
    <a:srgbClr val="99FF99"/>
    <a:srgbClr val="00DBD6"/>
    <a:srgbClr val="00174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E0BF-1E19-48CE-A5B4-11AA1325EE0B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A8DA6-9252-4081-B331-806FEEF97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BC81-1184-4954-A4F1-6E56C89D84BE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A8EA-9D76-4970-B8D6-DA90BE293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8834"/>
            <a:ext cx="2743200" cy="365125"/>
          </a:xfrm>
        </p:spPr>
        <p:txBody>
          <a:bodyPr/>
          <a:lstStyle/>
          <a:p>
            <a:fld id="{A24D462D-0ABF-4F66-AA29-FCADD808DF8B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8835"/>
            <a:ext cx="4114800" cy="365125"/>
          </a:xfrm>
        </p:spPr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68833"/>
            <a:ext cx="2743200" cy="365125"/>
          </a:xfrm>
        </p:spPr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8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8265-18F4-4680-A16E-90ED1CF19BF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2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95B-AA19-4AF1-8E3F-0C1F80E644D7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CEF4-92B1-4F4B-B523-BAFBFD103FD6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2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0969-017A-4CFD-B470-B6959400D96E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3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4459-F2A5-4FF9-8125-3DD79827DEF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2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1926"/>
            <a:ext cx="85364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3202-F90A-473F-9577-0694CB3DE811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9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64FA1387-E9BD-4269-B052-15A23CD1D16B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799C26FD-E1A0-49B8-8B03-25A7331665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E209-8033-4044-BA05-35D0B8A61D52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FC0E-11F7-458D-9C54-1B7C7C814EDD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1393714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DA3380A9-99D8-412F-8F98-2C2792A83619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2010 Simulation Educators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F7EB3795-6E67-4F7E-B24B-3BBC396BB7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Analytics – Lesson 23</a:t>
            </a:r>
            <a:br>
              <a:rPr lang="en-US" sz="4800" dirty="0"/>
            </a:br>
            <a:r>
              <a:rPr lang="en-US" sz="4800" dirty="0"/>
              <a:t>Text Analytics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Jeffrey Strickland, Ph.D., CMSP, ASEP</a:t>
            </a:r>
          </a:p>
          <a:p>
            <a:r>
              <a:rPr lang="en-US" dirty="0"/>
              <a:t>CEO Humalytica Analytics</a:t>
            </a:r>
          </a:p>
        </p:txBody>
      </p:sp>
    </p:spTree>
    <p:extLst>
      <p:ext uri="{BB962C8B-B14F-4D97-AF65-F5344CB8AC3E}">
        <p14:creationId xmlns:p14="http://schemas.microsoft.com/office/powerpoint/2010/main" val="390565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7759">
        <p15:prstTrans prst="origami"/>
      </p:transition>
    </mc:Choice>
    <mc:Fallback xmlns="">
      <p:transition spd="slow" advTm="7759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77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6134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Topic Modeling </a:t>
            </a:r>
          </a:p>
          <a:p>
            <a:r>
              <a:rPr lang="en-US" dirty="0"/>
              <a:t>Used in machine learning and natural language processing</a:t>
            </a:r>
          </a:p>
          <a:p>
            <a:r>
              <a:rPr lang="en-US" dirty="0"/>
              <a:t>A type of statistical model for discovering the abstract "topics" that occur in a collection of documents. </a:t>
            </a:r>
          </a:p>
          <a:p>
            <a:r>
              <a:rPr lang="en-US" b="1" dirty="0"/>
              <a:t>F</a:t>
            </a:r>
            <a:r>
              <a:rPr lang="en-US" dirty="0"/>
              <a:t>requently used text-mining tool for discovery of hidden semantic structures in a text body</a:t>
            </a:r>
          </a:p>
          <a:p>
            <a:r>
              <a:rPr lang="en-US" dirty="0"/>
              <a:t>The "topics" produced are clusters of similar words</a:t>
            </a:r>
          </a:p>
          <a:p>
            <a:r>
              <a:rPr lang="en-US" dirty="0"/>
              <a:t>captures this intuition in a mathematical framework, which </a:t>
            </a:r>
          </a:p>
          <a:p>
            <a:pPr lvl="1"/>
            <a:r>
              <a:rPr lang="en-US" dirty="0"/>
              <a:t>allows examining a set of documents </a:t>
            </a:r>
          </a:p>
          <a:p>
            <a:pPr lvl="1"/>
            <a:r>
              <a:rPr lang="en-US" dirty="0"/>
              <a:t>discovering what the topics might be </a:t>
            </a:r>
          </a:p>
          <a:p>
            <a:pPr lvl="1"/>
            <a:r>
              <a:rPr lang="en-US" dirty="0"/>
              <a:t>discovering what each document's balance of topics is </a:t>
            </a:r>
          </a:p>
          <a:p>
            <a:pPr lvl="1"/>
            <a:r>
              <a:rPr lang="en-US" dirty="0"/>
              <a:t>based on the statistics of the words in each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Sentiment Analysis</a:t>
            </a:r>
          </a:p>
          <a:p>
            <a:r>
              <a:rPr lang="en-US" dirty="0"/>
              <a:t>aims to determine the attitude of a speaker, writer, or other subject:</a:t>
            </a:r>
          </a:p>
          <a:p>
            <a:pPr lvl="1"/>
            <a:r>
              <a:rPr lang="en-US" dirty="0"/>
              <a:t>with respect to some topic </a:t>
            </a:r>
          </a:p>
          <a:p>
            <a:pPr lvl="1"/>
            <a:r>
              <a:rPr lang="en-US" dirty="0"/>
              <a:t>the overall contextual polarity </a:t>
            </a:r>
          </a:p>
          <a:p>
            <a:pPr lvl="1"/>
            <a:r>
              <a:rPr lang="en-US" dirty="0"/>
              <a:t>emotional reaction to a interaction, or event</a:t>
            </a:r>
          </a:p>
          <a:p>
            <a:pPr lvl="1"/>
            <a:r>
              <a:rPr lang="en-US" dirty="0"/>
              <a:t>The attitude may be </a:t>
            </a:r>
          </a:p>
          <a:p>
            <a:pPr lvl="1"/>
            <a:r>
              <a:rPr lang="en-US" dirty="0"/>
              <a:t>a judgment or evaluation </a:t>
            </a:r>
          </a:p>
          <a:p>
            <a:pPr lvl="1"/>
            <a:r>
              <a:rPr lang="en-US" dirty="0"/>
              <a:t>affective state (emotional state author) </a:t>
            </a:r>
          </a:p>
          <a:p>
            <a:pPr lvl="1"/>
            <a:r>
              <a:rPr lang="en-US" dirty="0"/>
              <a:t>the intended emotional communication</a:t>
            </a:r>
          </a:p>
          <a:p>
            <a:r>
              <a:rPr lang="en-US" dirty="0"/>
              <a:t>widely applied to voice of the customer materials such as: </a:t>
            </a:r>
          </a:p>
          <a:p>
            <a:pPr lvl="1"/>
            <a:r>
              <a:rPr lang="en-US" dirty="0"/>
              <a:t>reviews and survey responses</a:t>
            </a:r>
          </a:p>
          <a:p>
            <a:pPr lvl="1"/>
            <a:r>
              <a:rPr lang="en-US" dirty="0"/>
              <a:t>online and social media</a:t>
            </a:r>
          </a:p>
          <a:p>
            <a:pPr lvl="1"/>
            <a:r>
              <a:rPr lang="en-US" dirty="0"/>
              <a:t>healthcare materials for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0084-B57A-493D-8A30-572F2D9F55F8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2010 Simulation Educators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26FD-E1A0-49B8-8B03-25A7331665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2 - Data Analytics - GLMs" id="{2D671843-01B0-4809-83B7-DCD6022711AC}" vid="{631529AC-459A-4F8A-9050-54C0368E42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8622</TotalTime>
  <Words>234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Analytics_World</vt:lpstr>
      <vt:lpstr>Data Analytics – Lesson 23 Text Analytics using Python</vt:lpstr>
      <vt:lpstr>Text Analytics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128</cp:revision>
  <dcterms:created xsi:type="dcterms:W3CDTF">2014-12-17T09:38:54Z</dcterms:created>
  <dcterms:modified xsi:type="dcterms:W3CDTF">2018-08-02T12:44:56Z</dcterms:modified>
</cp:coreProperties>
</file>