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88" r:id="rId4"/>
    <p:sldId id="279" r:id="rId5"/>
    <p:sldId id="280" r:id="rId6"/>
    <p:sldId id="281" r:id="rId7"/>
    <p:sldId id="287" r:id="rId8"/>
    <p:sldId id="282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B0"/>
    <a:srgbClr val="66FF99"/>
    <a:srgbClr val="CCFF99"/>
    <a:srgbClr val="66FFFF"/>
    <a:srgbClr val="FFFFCC"/>
    <a:srgbClr val="009999"/>
    <a:srgbClr val="006666"/>
    <a:srgbClr val="33CCCC"/>
    <a:srgbClr val="00CC99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AEEF-7453-4E94-A7E5-9129469C1B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1A63D-684E-460F-BA34-FAC4B6060AFA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1</a:t>
          </a:r>
        </a:p>
      </dgm:t>
    </dgm:pt>
    <dgm:pt modelId="{399D252D-DA47-4C67-9300-26B193C134D0}" type="par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CA6F81-46CF-41DC-A6DA-F1E1364CF9B9}" type="sib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7F5026-B6F3-48C4-A4B4-02EB22464B5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2A</a:t>
          </a:r>
        </a:p>
      </dgm:t>
    </dgm:pt>
    <dgm:pt modelId="{95539058-10E6-4C46-B0FE-0E836D98A136}" type="par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22547DD4-8CE6-434F-A950-C621BD18CBEE}" type="sib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A6DA3C8-08A6-4903-A608-986AC77DD8B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2B</a:t>
          </a:r>
        </a:p>
      </dgm:t>
    </dgm:pt>
    <dgm:pt modelId="{855ED00F-D107-466D-9078-5E05DCFF1B1E}" type="par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B5E81BD9-ED41-4EE7-BF76-484EC3D7C8AB}" type="sib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03800A0-84B3-491B-9984-2F670FFF79C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2C</a:t>
          </a:r>
        </a:p>
      </dgm:t>
    </dgm:pt>
    <dgm:pt modelId="{8F069333-2D20-43FF-B352-A62294E29F39}" type="par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022F9DA7-74FC-40BF-84C9-07B9B844CDB4}" type="sib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A619EC6-B845-4644-B14D-B9F3C704842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3A1</a:t>
          </a:r>
        </a:p>
      </dgm:t>
    </dgm:pt>
    <dgm:pt modelId="{BA39BBAF-0CD8-4A46-BE67-49D2BEC36A86}" type="par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8B07EE0-C518-433A-BD46-0491C1779AFD}" type="sib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98474E0-8BB8-4EEE-AF74-83D845D3AF9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3A2</a:t>
          </a:r>
        </a:p>
      </dgm:t>
    </dgm:pt>
    <dgm:pt modelId="{72F4D551-A652-4479-8A71-BC0FDD8E9395}" type="par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5F70F04-4D9D-4554-A1A4-ACF797B0A49F}" type="sib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C619821-785C-404C-9159-44E5B9C30C74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3B1</a:t>
          </a:r>
        </a:p>
      </dgm:t>
    </dgm:pt>
    <dgm:pt modelId="{9ACECCFC-5E4B-4E55-99CF-8980BEF1232B}" type="par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643B6F0-A2C6-449A-A557-323A9D9CAB3D}" type="sib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A1A008E-C97C-419D-B640-8668E1A5143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3C1</a:t>
          </a:r>
        </a:p>
      </dgm:t>
    </dgm:pt>
    <dgm:pt modelId="{90AC4EAC-27A2-442A-BF40-6D104F2841B4}" type="par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013CBFC-A8E7-4AC9-A4E4-AD3BDA4A8D7E}" type="sib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D7D27161-B075-432F-8616-636E82EA6E8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3B2</a:t>
          </a:r>
        </a:p>
      </dgm:t>
    </dgm:pt>
    <dgm:pt modelId="{6A2146A9-1F9E-49FD-943A-0E03CABD2288}" type="par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C8B55F2-FAC5-47CD-93ED-5F9DDFD74763}" type="sib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C5FEB391-3A16-4AB2-8B61-55F313DB722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4C1</a:t>
          </a:r>
        </a:p>
      </dgm:t>
    </dgm:pt>
    <dgm:pt modelId="{F63C9474-E5EB-4EF5-8796-663F58B7753F}" type="par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26683A7-A24F-4B0E-9BC9-A10237FC7EEF}" type="sib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110CABE-5D4D-4246-9DA1-F8F320EB4128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4C2</a:t>
          </a:r>
        </a:p>
      </dgm:t>
    </dgm:pt>
    <dgm:pt modelId="{2241F6C8-B176-4724-B236-D847587EB081}" type="par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929D1B6-43AA-4C13-BC15-E9122C9A29D5}" type="sib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80E5FA8E-E6D8-417B-9178-BA67A15DAB60}" type="pres">
      <dgm:prSet presAssocID="{75E4AEEF-7453-4E94-A7E5-9129469C1B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40C199-BF42-43A5-B9CF-15AEBD0D32D1}" type="pres">
      <dgm:prSet presAssocID="{7B71A63D-684E-460F-BA34-FAC4B6060AFA}" presName="hierRoot1" presStyleCnt="0"/>
      <dgm:spPr/>
    </dgm:pt>
    <dgm:pt modelId="{B94B1081-79F1-41CF-AC70-74B0D23CC8B3}" type="pres">
      <dgm:prSet presAssocID="{7B71A63D-684E-460F-BA34-FAC4B6060AFA}" presName="composite" presStyleCnt="0"/>
      <dgm:spPr/>
    </dgm:pt>
    <dgm:pt modelId="{224D4B7D-BC5B-4D41-8724-AE097BDF238B}" type="pres">
      <dgm:prSet presAssocID="{7B71A63D-684E-460F-BA34-FAC4B6060AFA}" presName="background" presStyleLbl="node0" presStyleIdx="0" presStyleCnt="1"/>
      <dgm:spPr>
        <a:solidFill>
          <a:srgbClr val="009999"/>
        </a:solidFill>
      </dgm:spPr>
    </dgm:pt>
    <dgm:pt modelId="{80B1E1F9-EE5B-45EB-81A1-5BC8844FE6B2}" type="pres">
      <dgm:prSet presAssocID="{7B71A63D-684E-460F-BA34-FAC4B6060AFA}" presName="text" presStyleLbl="fgAcc0" presStyleIdx="0" presStyleCnt="1">
        <dgm:presLayoutVars>
          <dgm:chPref val="3"/>
        </dgm:presLayoutVars>
      </dgm:prSet>
      <dgm:spPr/>
    </dgm:pt>
    <dgm:pt modelId="{4524DA13-7D3F-4246-AD04-7E2FE7643BD1}" type="pres">
      <dgm:prSet presAssocID="{7B71A63D-684E-460F-BA34-FAC4B6060AFA}" presName="hierChild2" presStyleCnt="0"/>
      <dgm:spPr/>
    </dgm:pt>
    <dgm:pt modelId="{A5C245EB-BA44-4CDF-A130-A9CA70AE0CCB}" type="pres">
      <dgm:prSet presAssocID="{95539058-10E6-4C46-B0FE-0E836D98A136}" presName="Name10" presStyleLbl="parChTrans1D2" presStyleIdx="0" presStyleCnt="3"/>
      <dgm:spPr/>
    </dgm:pt>
    <dgm:pt modelId="{ACB7789B-EF9A-4BB5-9E85-EB588CE11F53}" type="pres">
      <dgm:prSet presAssocID="{177F5026-B6F3-48C4-A4B4-02EB22464B55}" presName="hierRoot2" presStyleCnt="0"/>
      <dgm:spPr/>
    </dgm:pt>
    <dgm:pt modelId="{0185E57E-60BF-48A4-A6E9-941CF3FB2B01}" type="pres">
      <dgm:prSet presAssocID="{177F5026-B6F3-48C4-A4B4-02EB22464B55}" presName="composite2" presStyleCnt="0"/>
      <dgm:spPr/>
    </dgm:pt>
    <dgm:pt modelId="{EBBD261F-7B08-4C9C-8BDB-1299A5CB3B59}" type="pres">
      <dgm:prSet presAssocID="{177F5026-B6F3-48C4-A4B4-02EB22464B55}" presName="background2" presStyleLbl="node2" presStyleIdx="0" presStyleCnt="3"/>
      <dgm:spPr>
        <a:solidFill>
          <a:srgbClr val="009999"/>
        </a:solidFill>
      </dgm:spPr>
    </dgm:pt>
    <dgm:pt modelId="{BA21BA5E-8E51-4C4C-A6D0-7C67E821C67C}" type="pres">
      <dgm:prSet presAssocID="{177F5026-B6F3-48C4-A4B4-02EB22464B55}" presName="text2" presStyleLbl="fgAcc2" presStyleIdx="0" presStyleCnt="3">
        <dgm:presLayoutVars>
          <dgm:chPref val="3"/>
        </dgm:presLayoutVars>
      </dgm:prSet>
      <dgm:spPr/>
    </dgm:pt>
    <dgm:pt modelId="{1B76BB25-0F5A-4CD9-A5BF-B71A67E5A795}" type="pres">
      <dgm:prSet presAssocID="{177F5026-B6F3-48C4-A4B4-02EB22464B55}" presName="hierChild3" presStyleCnt="0"/>
      <dgm:spPr/>
    </dgm:pt>
    <dgm:pt modelId="{EDD8D7EE-E473-4409-90E8-205B87415107}" type="pres">
      <dgm:prSet presAssocID="{BA39BBAF-0CD8-4A46-BE67-49D2BEC36A86}" presName="Name17" presStyleLbl="parChTrans1D3" presStyleIdx="0" presStyleCnt="5"/>
      <dgm:spPr/>
    </dgm:pt>
    <dgm:pt modelId="{720D64FF-B78E-40B1-9515-6650D847CD1D}" type="pres">
      <dgm:prSet presAssocID="{AA619EC6-B845-4644-B14D-B9F3C7048425}" presName="hierRoot3" presStyleCnt="0"/>
      <dgm:spPr/>
    </dgm:pt>
    <dgm:pt modelId="{9A90AD4D-4FEE-418A-BF7D-501A202BB949}" type="pres">
      <dgm:prSet presAssocID="{AA619EC6-B845-4644-B14D-B9F3C7048425}" presName="composite3" presStyleCnt="0"/>
      <dgm:spPr/>
    </dgm:pt>
    <dgm:pt modelId="{A47CAA34-6EAE-4985-822C-3577F7BBE257}" type="pres">
      <dgm:prSet presAssocID="{AA619EC6-B845-4644-B14D-B9F3C7048425}" presName="background3" presStyleLbl="node3" presStyleIdx="0" presStyleCnt="5"/>
      <dgm:spPr>
        <a:solidFill>
          <a:srgbClr val="009999"/>
        </a:solidFill>
      </dgm:spPr>
    </dgm:pt>
    <dgm:pt modelId="{A9C41278-32B7-49CF-86BF-AB4849D3A1DB}" type="pres">
      <dgm:prSet presAssocID="{AA619EC6-B845-4644-B14D-B9F3C7048425}" presName="text3" presStyleLbl="fgAcc3" presStyleIdx="0" presStyleCnt="5">
        <dgm:presLayoutVars>
          <dgm:chPref val="3"/>
        </dgm:presLayoutVars>
      </dgm:prSet>
      <dgm:spPr/>
    </dgm:pt>
    <dgm:pt modelId="{9AE11CB1-6DC1-49A4-9537-11AC010E2815}" type="pres">
      <dgm:prSet presAssocID="{AA619EC6-B845-4644-B14D-B9F3C7048425}" presName="hierChild4" presStyleCnt="0"/>
      <dgm:spPr/>
    </dgm:pt>
    <dgm:pt modelId="{65F14827-A194-4D0F-9BF7-E319A8E59F4F}" type="pres">
      <dgm:prSet presAssocID="{72F4D551-A652-4479-8A71-BC0FDD8E9395}" presName="Name17" presStyleLbl="parChTrans1D3" presStyleIdx="1" presStyleCnt="5"/>
      <dgm:spPr/>
    </dgm:pt>
    <dgm:pt modelId="{41EAC8A2-C7A6-4CCD-98D7-694B4008A1A2}" type="pres">
      <dgm:prSet presAssocID="{698474E0-8BB8-4EEE-AF74-83D845D3AF90}" presName="hierRoot3" presStyleCnt="0"/>
      <dgm:spPr/>
    </dgm:pt>
    <dgm:pt modelId="{A6F79956-75A3-492C-9D57-90E9BF133015}" type="pres">
      <dgm:prSet presAssocID="{698474E0-8BB8-4EEE-AF74-83D845D3AF90}" presName="composite3" presStyleCnt="0"/>
      <dgm:spPr/>
    </dgm:pt>
    <dgm:pt modelId="{DF3E16E9-9E46-4F5D-B565-E5CABFF2E546}" type="pres">
      <dgm:prSet presAssocID="{698474E0-8BB8-4EEE-AF74-83D845D3AF90}" presName="background3" presStyleLbl="node3" presStyleIdx="1" presStyleCnt="5"/>
      <dgm:spPr>
        <a:solidFill>
          <a:srgbClr val="009999"/>
        </a:solidFill>
      </dgm:spPr>
    </dgm:pt>
    <dgm:pt modelId="{91A26182-DED8-4D67-96B3-A7A4B1110CC4}" type="pres">
      <dgm:prSet presAssocID="{698474E0-8BB8-4EEE-AF74-83D845D3AF90}" presName="text3" presStyleLbl="fgAcc3" presStyleIdx="1" presStyleCnt="5">
        <dgm:presLayoutVars>
          <dgm:chPref val="3"/>
        </dgm:presLayoutVars>
      </dgm:prSet>
      <dgm:spPr/>
    </dgm:pt>
    <dgm:pt modelId="{57E6D370-36CC-4890-8A2B-FDC1FCE5D609}" type="pres">
      <dgm:prSet presAssocID="{698474E0-8BB8-4EEE-AF74-83D845D3AF90}" presName="hierChild4" presStyleCnt="0"/>
      <dgm:spPr/>
    </dgm:pt>
    <dgm:pt modelId="{6ADF685D-79F9-4BB0-96C6-FB0C8A6F26D5}" type="pres">
      <dgm:prSet presAssocID="{855ED00F-D107-466D-9078-5E05DCFF1B1E}" presName="Name10" presStyleLbl="parChTrans1D2" presStyleIdx="1" presStyleCnt="3"/>
      <dgm:spPr/>
    </dgm:pt>
    <dgm:pt modelId="{AF4C7E35-212D-4F50-87A1-B9B6FAA4E762}" type="pres">
      <dgm:prSet presAssocID="{1A6DA3C8-08A6-4903-A608-986AC77DD8B9}" presName="hierRoot2" presStyleCnt="0"/>
      <dgm:spPr/>
    </dgm:pt>
    <dgm:pt modelId="{E213BC02-E1DA-49A7-AF4A-9FB2F39877AD}" type="pres">
      <dgm:prSet presAssocID="{1A6DA3C8-08A6-4903-A608-986AC77DD8B9}" presName="composite2" presStyleCnt="0"/>
      <dgm:spPr/>
    </dgm:pt>
    <dgm:pt modelId="{A36D4114-DCF9-4989-B962-475397834501}" type="pres">
      <dgm:prSet presAssocID="{1A6DA3C8-08A6-4903-A608-986AC77DD8B9}" presName="background2" presStyleLbl="node2" presStyleIdx="1" presStyleCnt="3"/>
      <dgm:spPr>
        <a:solidFill>
          <a:srgbClr val="009999"/>
        </a:solidFill>
      </dgm:spPr>
    </dgm:pt>
    <dgm:pt modelId="{603ADF76-46E1-47BD-9F66-5A627379589A}" type="pres">
      <dgm:prSet presAssocID="{1A6DA3C8-08A6-4903-A608-986AC77DD8B9}" presName="text2" presStyleLbl="fgAcc2" presStyleIdx="1" presStyleCnt="3">
        <dgm:presLayoutVars>
          <dgm:chPref val="3"/>
        </dgm:presLayoutVars>
      </dgm:prSet>
      <dgm:spPr/>
    </dgm:pt>
    <dgm:pt modelId="{BCEA3AC0-B4F7-4DC7-9785-ABDA8C8F79F5}" type="pres">
      <dgm:prSet presAssocID="{1A6DA3C8-08A6-4903-A608-986AC77DD8B9}" presName="hierChild3" presStyleCnt="0"/>
      <dgm:spPr/>
    </dgm:pt>
    <dgm:pt modelId="{2DD7D7BB-3DB6-48D8-B49A-FB6C5DFFBD2F}" type="pres">
      <dgm:prSet presAssocID="{9ACECCFC-5E4B-4E55-99CF-8980BEF1232B}" presName="Name17" presStyleLbl="parChTrans1D3" presStyleIdx="2" presStyleCnt="5"/>
      <dgm:spPr/>
    </dgm:pt>
    <dgm:pt modelId="{8FF6655A-A48C-40EE-AAD7-467A235C84C0}" type="pres">
      <dgm:prSet presAssocID="{6C619821-785C-404C-9159-44E5B9C30C74}" presName="hierRoot3" presStyleCnt="0"/>
      <dgm:spPr/>
    </dgm:pt>
    <dgm:pt modelId="{C77BB20A-237F-4F3D-A0FF-CA5DBA8F9566}" type="pres">
      <dgm:prSet presAssocID="{6C619821-785C-404C-9159-44E5B9C30C74}" presName="composite3" presStyleCnt="0"/>
      <dgm:spPr/>
    </dgm:pt>
    <dgm:pt modelId="{908AE328-FDEF-4C01-AC7E-8116CDE59B69}" type="pres">
      <dgm:prSet presAssocID="{6C619821-785C-404C-9159-44E5B9C30C74}" presName="background3" presStyleLbl="node3" presStyleIdx="2" presStyleCnt="5"/>
      <dgm:spPr>
        <a:solidFill>
          <a:srgbClr val="009999"/>
        </a:solidFill>
      </dgm:spPr>
    </dgm:pt>
    <dgm:pt modelId="{2CE0482C-F1DC-4AC9-836E-452C413424A3}" type="pres">
      <dgm:prSet presAssocID="{6C619821-785C-404C-9159-44E5B9C30C74}" presName="text3" presStyleLbl="fgAcc3" presStyleIdx="2" presStyleCnt="5">
        <dgm:presLayoutVars>
          <dgm:chPref val="3"/>
        </dgm:presLayoutVars>
      </dgm:prSet>
      <dgm:spPr/>
    </dgm:pt>
    <dgm:pt modelId="{7D6867A8-76A8-4342-83DC-53BBC501C311}" type="pres">
      <dgm:prSet presAssocID="{6C619821-785C-404C-9159-44E5B9C30C74}" presName="hierChild4" presStyleCnt="0"/>
      <dgm:spPr/>
    </dgm:pt>
    <dgm:pt modelId="{6109BDB0-7B7B-4296-8891-6454B4BB0774}" type="pres">
      <dgm:prSet presAssocID="{6A2146A9-1F9E-49FD-943A-0E03CABD2288}" presName="Name17" presStyleLbl="parChTrans1D3" presStyleIdx="3" presStyleCnt="5"/>
      <dgm:spPr/>
    </dgm:pt>
    <dgm:pt modelId="{06B57E50-5230-427C-B05A-BD70DFFCEA68}" type="pres">
      <dgm:prSet presAssocID="{D7D27161-B075-432F-8616-636E82EA6E89}" presName="hierRoot3" presStyleCnt="0"/>
      <dgm:spPr/>
    </dgm:pt>
    <dgm:pt modelId="{E7067F1F-A515-43BE-AD6C-9BF75F355C87}" type="pres">
      <dgm:prSet presAssocID="{D7D27161-B075-432F-8616-636E82EA6E89}" presName="composite3" presStyleCnt="0"/>
      <dgm:spPr/>
    </dgm:pt>
    <dgm:pt modelId="{4E596900-36E4-42D3-9643-1A8F2BD976EC}" type="pres">
      <dgm:prSet presAssocID="{D7D27161-B075-432F-8616-636E82EA6E89}" presName="background3" presStyleLbl="node3" presStyleIdx="3" presStyleCnt="5"/>
      <dgm:spPr>
        <a:solidFill>
          <a:srgbClr val="009999"/>
        </a:solidFill>
      </dgm:spPr>
    </dgm:pt>
    <dgm:pt modelId="{5C4DAE5D-DDE1-4361-997E-691689A7BDAF}" type="pres">
      <dgm:prSet presAssocID="{D7D27161-B075-432F-8616-636E82EA6E89}" presName="text3" presStyleLbl="fgAcc3" presStyleIdx="3" presStyleCnt="5">
        <dgm:presLayoutVars>
          <dgm:chPref val="3"/>
        </dgm:presLayoutVars>
      </dgm:prSet>
      <dgm:spPr/>
    </dgm:pt>
    <dgm:pt modelId="{72CDE28B-C84F-4F27-9986-5086A3169D93}" type="pres">
      <dgm:prSet presAssocID="{D7D27161-B075-432F-8616-636E82EA6E89}" presName="hierChild4" presStyleCnt="0"/>
      <dgm:spPr/>
    </dgm:pt>
    <dgm:pt modelId="{B707927E-59E0-4C1F-B01B-F3BC85BE2924}" type="pres">
      <dgm:prSet presAssocID="{8F069333-2D20-43FF-B352-A62294E29F39}" presName="Name10" presStyleLbl="parChTrans1D2" presStyleIdx="2" presStyleCnt="3"/>
      <dgm:spPr/>
    </dgm:pt>
    <dgm:pt modelId="{8173D2E7-B1CA-4E56-A4C9-5D4EC3A41520}" type="pres">
      <dgm:prSet presAssocID="{F03800A0-84B3-491B-9984-2F670FFF79C2}" presName="hierRoot2" presStyleCnt="0"/>
      <dgm:spPr/>
    </dgm:pt>
    <dgm:pt modelId="{9A0B463F-8B57-4794-AB5D-2290A31A77C5}" type="pres">
      <dgm:prSet presAssocID="{F03800A0-84B3-491B-9984-2F670FFF79C2}" presName="composite2" presStyleCnt="0"/>
      <dgm:spPr/>
    </dgm:pt>
    <dgm:pt modelId="{FBAD9C5B-9871-45DC-86A2-751D5DAFE807}" type="pres">
      <dgm:prSet presAssocID="{F03800A0-84B3-491B-9984-2F670FFF79C2}" presName="background2" presStyleLbl="node2" presStyleIdx="2" presStyleCnt="3"/>
      <dgm:spPr>
        <a:solidFill>
          <a:srgbClr val="009999"/>
        </a:solidFill>
      </dgm:spPr>
    </dgm:pt>
    <dgm:pt modelId="{64D9407D-827A-420E-9648-CE77FB412CC5}" type="pres">
      <dgm:prSet presAssocID="{F03800A0-84B3-491B-9984-2F670FFF79C2}" presName="text2" presStyleLbl="fgAcc2" presStyleIdx="2" presStyleCnt="3">
        <dgm:presLayoutVars>
          <dgm:chPref val="3"/>
        </dgm:presLayoutVars>
      </dgm:prSet>
      <dgm:spPr/>
    </dgm:pt>
    <dgm:pt modelId="{48016D9E-DAFB-4420-9809-19C5802EA359}" type="pres">
      <dgm:prSet presAssocID="{F03800A0-84B3-491B-9984-2F670FFF79C2}" presName="hierChild3" presStyleCnt="0"/>
      <dgm:spPr/>
    </dgm:pt>
    <dgm:pt modelId="{F8584EF3-3EB2-4F36-A80F-A3E5097A76D4}" type="pres">
      <dgm:prSet presAssocID="{90AC4EAC-27A2-442A-BF40-6D104F2841B4}" presName="Name17" presStyleLbl="parChTrans1D3" presStyleIdx="4" presStyleCnt="5"/>
      <dgm:spPr/>
    </dgm:pt>
    <dgm:pt modelId="{1B240CE3-C08E-4E35-AA6A-E4BEC5CB67A9}" type="pres">
      <dgm:prSet presAssocID="{6A1A008E-C97C-419D-B640-8668E1A51432}" presName="hierRoot3" presStyleCnt="0"/>
      <dgm:spPr/>
    </dgm:pt>
    <dgm:pt modelId="{C8BA80B9-9FE7-42C3-9BB6-89D3DBB6F717}" type="pres">
      <dgm:prSet presAssocID="{6A1A008E-C97C-419D-B640-8668E1A51432}" presName="composite3" presStyleCnt="0"/>
      <dgm:spPr/>
    </dgm:pt>
    <dgm:pt modelId="{6AD59B8E-CEF4-4A9E-9321-9AC342084DB6}" type="pres">
      <dgm:prSet presAssocID="{6A1A008E-C97C-419D-B640-8668E1A51432}" presName="background3" presStyleLbl="node3" presStyleIdx="4" presStyleCnt="5"/>
      <dgm:spPr>
        <a:solidFill>
          <a:srgbClr val="009999"/>
        </a:solidFill>
      </dgm:spPr>
    </dgm:pt>
    <dgm:pt modelId="{F8FF0E36-9E4E-4250-AC0D-C4C582F5D751}" type="pres">
      <dgm:prSet presAssocID="{6A1A008E-C97C-419D-B640-8668E1A51432}" presName="text3" presStyleLbl="fgAcc3" presStyleIdx="4" presStyleCnt="5">
        <dgm:presLayoutVars>
          <dgm:chPref val="3"/>
        </dgm:presLayoutVars>
      </dgm:prSet>
      <dgm:spPr/>
    </dgm:pt>
    <dgm:pt modelId="{70FFD1F6-F20C-466A-AEB3-06849AC7BC69}" type="pres">
      <dgm:prSet presAssocID="{6A1A008E-C97C-419D-B640-8668E1A51432}" presName="hierChild4" presStyleCnt="0"/>
      <dgm:spPr/>
    </dgm:pt>
    <dgm:pt modelId="{FED382DB-617F-4567-B186-7980A29B4186}" type="pres">
      <dgm:prSet presAssocID="{F63C9474-E5EB-4EF5-8796-663F58B7753F}" presName="Name23" presStyleLbl="parChTrans1D4" presStyleIdx="0" presStyleCnt="2"/>
      <dgm:spPr/>
    </dgm:pt>
    <dgm:pt modelId="{890D8400-385C-48C3-838B-CEBB90483281}" type="pres">
      <dgm:prSet presAssocID="{C5FEB391-3A16-4AB2-8B61-55F313DB7220}" presName="hierRoot4" presStyleCnt="0"/>
      <dgm:spPr/>
    </dgm:pt>
    <dgm:pt modelId="{501DDFF4-6912-410A-BE1C-C3DC2910C2DB}" type="pres">
      <dgm:prSet presAssocID="{C5FEB391-3A16-4AB2-8B61-55F313DB7220}" presName="composite4" presStyleCnt="0"/>
      <dgm:spPr/>
    </dgm:pt>
    <dgm:pt modelId="{7F682D0D-089D-4B0B-87F6-CE637EA55BCB}" type="pres">
      <dgm:prSet presAssocID="{C5FEB391-3A16-4AB2-8B61-55F313DB7220}" presName="background4" presStyleLbl="node4" presStyleIdx="0" presStyleCnt="2"/>
      <dgm:spPr>
        <a:solidFill>
          <a:srgbClr val="009999"/>
        </a:solidFill>
      </dgm:spPr>
    </dgm:pt>
    <dgm:pt modelId="{38925B27-077D-4B17-B65C-90D10502850E}" type="pres">
      <dgm:prSet presAssocID="{C5FEB391-3A16-4AB2-8B61-55F313DB7220}" presName="text4" presStyleLbl="fgAcc4" presStyleIdx="0" presStyleCnt="2">
        <dgm:presLayoutVars>
          <dgm:chPref val="3"/>
        </dgm:presLayoutVars>
      </dgm:prSet>
      <dgm:spPr/>
    </dgm:pt>
    <dgm:pt modelId="{54C3EB3C-B132-42EF-9C60-35EE7F35A7FE}" type="pres">
      <dgm:prSet presAssocID="{C5FEB391-3A16-4AB2-8B61-55F313DB7220}" presName="hierChild5" presStyleCnt="0"/>
      <dgm:spPr/>
    </dgm:pt>
    <dgm:pt modelId="{BCD3D39D-A746-4FA4-8F55-6BB650679B30}" type="pres">
      <dgm:prSet presAssocID="{2241F6C8-B176-4724-B236-D847587EB081}" presName="Name23" presStyleLbl="parChTrans1D4" presStyleIdx="1" presStyleCnt="2"/>
      <dgm:spPr/>
    </dgm:pt>
    <dgm:pt modelId="{ABC4610B-B276-4A63-8B97-E87FACEBA0B6}" type="pres">
      <dgm:prSet presAssocID="{1110CABE-5D4D-4246-9DA1-F8F320EB4128}" presName="hierRoot4" presStyleCnt="0"/>
      <dgm:spPr/>
    </dgm:pt>
    <dgm:pt modelId="{362F8699-19C1-4798-851E-6CB08C1A9EAC}" type="pres">
      <dgm:prSet presAssocID="{1110CABE-5D4D-4246-9DA1-F8F320EB4128}" presName="composite4" presStyleCnt="0"/>
      <dgm:spPr/>
    </dgm:pt>
    <dgm:pt modelId="{15579DFE-B180-450E-892A-F9BA928A75BC}" type="pres">
      <dgm:prSet presAssocID="{1110CABE-5D4D-4246-9DA1-F8F320EB4128}" presName="background4" presStyleLbl="node4" presStyleIdx="1" presStyleCnt="2"/>
      <dgm:spPr>
        <a:solidFill>
          <a:srgbClr val="009999"/>
        </a:solidFill>
      </dgm:spPr>
    </dgm:pt>
    <dgm:pt modelId="{0BC5E737-4A78-4E81-AA48-64AEFCB6D44D}" type="pres">
      <dgm:prSet presAssocID="{1110CABE-5D4D-4246-9DA1-F8F320EB4128}" presName="text4" presStyleLbl="fgAcc4" presStyleIdx="1" presStyleCnt="2">
        <dgm:presLayoutVars>
          <dgm:chPref val="3"/>
        </dgm:presLayoutVars>
      </dgm:prSet>
      <dgm:spPr/>
    </dgm:pt>
    <dgm:pt modelId="{5B0C8522-821B-470B-AD35-7C814543AF75}" type="pres">
      <dgm:prSet presAssocID="{1110CABE-5D4D-4246-9DA1-F8F320EB4128}" presName="hierChild5" presStyleCnt="0"/>
      <dgm:spPr/>
    </dgm:pt>
  </dgm:ptLst>
  <dgm:cxnLst>
    <dgm:cxn modelId="{4A43F212-0119-4C68-B8B2-7A4F31247267}" type="presOf" srcId="{95539058-10E6-4C46-B0FE-0E836D98A136}" destId="{A5C245EB-BA44-4CDF-A130-A9CA70AE0CCB}" srcOrd="0" destOrd="0" presId="urn:microsoft.com/office/officeart/2005/8/layout/hierarchy1"/>
    <dgm:cxn modelId="{760D7613-7C98-4C60-856E-B780430C7C90}" type="presOf" srcId="{1A6DA3C8-08A6-4903-A608-986AC77DD8B9}" destId="{603ADF76-46E1-47BD-9F66-5A627379589A}" srcOrd="0" destOrd="0" presId="urn:microsoft.com/office/officeart/2005/8/layout/hierarchy1"/>
    <dgm:cxn modelId="{3D40AD16-007A-4AAD-94D6-F9ED498533A9}" type="presOf" srcId="{72F4D551-A652-4479-8A71-BC0FDD8E9395}" destId="{65F14827-A194-4D0F-9BF7-E319A8E59F4F}" srcOrd="0" destOrd="0" presId="urn:microsoft.com/office/officeart/2005/8/layout/hierarchy1"/>
    <dgm:cxn modelId="{6DC7191B-E9D5-4427-9C2F-B045045736BB}" srcId="{6A1A008E-C97C-419D-B640-8668E1A51432}" destId="{C5FEB391-3A16-4AB2-8B61-55F313DB7220}" srcOrd="0" destOrd="0" parTransId="{F63C9474-E5EB-4EF5-8796-663F58B7753F}" sibTransId="{A26683A7-A24F-4B0E-9BC9-A10237FC7EEF}"/>
    <dgm:cxn modelId="{E4B97125-DB68-4319-AB5D-46B318B1A7E0}" type="presOf" srcId="{9ACECCFC-5E4B-4E55-99CF-8980BEF1232B}" destId="{2DD7D7BB-3DB6-48D8-B49A-FB6C5DFFBD2F}" srcOrd="0" destOrd="0" presId="urn:microsoft.com/office/officeart/2005/8/layout/hierarchy1"/>
    <dgm:cxn modelId="{4923002D-ECB0-43ED-922A-68F13A203BC1}" type="presOf" srcId="{D7D27161-B075-432F-8616-636E82EA6E89}" destId="{5C4DAE5D-DDE1-4361-997E-691689A7BDAF}" srcOrd="0" destOrd="0" presId="urn:microsoft.com/office/officeart/2005/8/layout/hierarchy1"/>
    <dgm:cxn modelId="{D39F0F2F-13F7-4776-9189-E3998BCD3A66}" type="presOf" srcId="{2241F6C8-B176-4724-B236-D847587EB081}" destId="{BCD3D39D-A746-4FA4-8F55-6BB650679B30}" srcOrd="0" destOrd="0" presId="urn:microsoft.com/office/officeart/2005/8/layout/hierarchy1"/>
    <dgm:cxn modelId="{2E67AE36-8A8D-4513-9600-70D949B8BD4B}" srcId="{7B71A63D-684E-460F-BA34-FAC4B6060AFA}" destId="{F03800A0-84B3-491B-9984-2F670FFF79C2}" srcOrd="2" destOrd="0" parTransId="{8F069333-2D20-43FF-B352-A62294E29F39}" sibTransId="{022F9DA7-74FC-40BF-84C9-07B9B844CDB4}"/>
    <dgm:cxn modelId="{9FA71637-CB95-40EE-A274-74395CAC82C8}" type="presOf" srcId="{6C619821-785C-404C-9159-44E5B9C30C74}" destId="{2CE0482C-F1DC-4AC9-836E-452C413424A3}" srcOrd="0" destOrd="0" presId="urn:microsoft.com/office/officeart/2005/8/layout/hierarchy1"/>
    <dgm:cxn modelId="{AC76325B-A1B9-4582-B471-325B5A63E2C1}" srcId="{177F5026-B6F3-48C4-A4B4-02EB22464B55}" destId="{AA619EC6-B845-4644-B14D-B9F3C7048425}" srcOrd="0" destOrd="0" parTransId="{BA39BBAF-0CD8-4A46-BE67-49D2BEC36A86}" sibTransId="{F8B07EE0-C518-433A-BD46-0491C1779AFD}"/>
    <dgm:cxn modelId="{550A8343-F464-4048-A4A6-944DB61375E1}" type="presOf" srcId="{8F069333-2D20-43FF-B352-A62294E29F39}" destId="{B707927E-59E0-4C1F-B01B-F3BC85BE2924}" srcOrd="0" destOrd="0" presId="urn:microsoft.com/office/officeart/2005/8/layout/hierarchy1"/>
    <dgm:cxn modelId="{86FE7669-378C-48CA-88B4-755DF0B92834}" srcId="{177F5026-B6F3-48C4-A4B4-02EB22464B55}" destId="{698474E0-8BB8-4EEE-AF74-83D845D3AF90}" srcOrd="1" destOrd="0" parTransId="{72F4D551-A652-4479-8A71-BC0FDD8E9395}" sibTransId="{55F70F04-4D9D-4554-A1A4-ACF797B0A49F}"/>
    <dgm:cxn modelId="{D6AFAD69-65B3-4844-8728-4077463AF94A}" type="presOf" srcId="{F63C9474-E5EB-4EF5-8796-663F58B7753F}" destId="{FED382DB-617F-4567-B186-7980A29B4186}" srcOrd="0" destOrd="0" presId="urn:microsoft.com/office/officeart/2005/8/layout/hierarchy1"/>
    <dgm:cxn modelId="{19EC964B-1278-43A7-B519-3851374C8E39}" type="presOf" srcId="{AA619EC6-B845-4644-B14D-B9F3C7048425}" destId="{A9C41278-32B7-49CF-86BF-AB4849D3A1DB}" srcOrd="0" destOrd="0" presId="urn:microsoft.com/office/officeart/2005/8/layout/hierarchy1"/>
    <dgm:cxn modelId="{71EDE36B-04A2-4AFC-A1A5-89275D39AD9F}" type="presOf" srcId="{177F5026-B6F3-48C4-A4B4-02EB22464B55}" destId="{BA21BA5E-8E51-4C4C-A6D0-7C67E821C67C}" srcOrd="0" destOrd="0" presId="urn:microsoft.com/office/officeart/2005/8/layout/hierarchy1"/>
    <dgm:cxn modelId="{C27D734C-5317-44BE-A389-D258F38B5F5D}" type="presOf" srcId="{7B71A63D-684E-460F-BA34-FAC4B6060AFA}" destId="{80B1E1F9-EE5B-45EB-81A1-5BC8844FE6B2}" srcOrd="0" destOrd="0" presId="urn:microsoft.com/office/officeart/2005/8/layout/hierarchy1"/>
    <dgm:cxn modelId="{3CCED76D-C8D7-4485-BAFF-3E7DD7AC220D}" type="presOf" srcId="{1110CABE-5D4D-4246-9DA1-F8F320EB4128}" destId="{0BC5E737-4A78-4E81-AA48-64AEFCB6D44D}" srcOrd="0" destOrd="0" presId="urn:microsoft.com/office/officeart/2005/8/layout/hierarchy1"/>
    <dgm:cxn modelId="{46491276-3366-4570-82BC-8CBDD4EF4818}" srcId="{6A1A008E-C97C-419D-B640-8668E1A51432}" destId="{1110CABE-5D4D-4246-9DA1-F8F320EB4128}" srcOrd="1" destOrd="0" parTransId="{2241F6C8-B176-4724-B236-D847587EB081}" sibTransId="{5929D1B6-43AA-4C13-BC15-E9122C9A29D5}"/>
    <dgm:cxn modelId="{FFEAB07A-41DF-4CB1-9C70-4C8A3418266B}" srcId="{1A6DA3C8-08A6-4903-A608-986AC77DD8B9}" destId="{6C619821-785C-404C-9159-44E5B9C30C74}" srcOrd="0" destOrd="0" parTransId="{9ACECCFC-5E4B-4E55-99CF-8980BEF1232B}" sibTransId="{5643B6F0-A2C6-449A-A557-323A9D9CAB3D}"/>
    <dgm:cxn modelId="{4DB72185-9354-4222-B9A3-92350F24187A}" srcId="{1A6DA3C8-08A6-4903-A608-986AC77DD8B9}" destId="{D7D27161-B075-432F-8616-636E82EA6E89}" srcOrd="1" destOrd="0" parTransId="{6A2146A9-1F9E-49FD-943A-0E03CABD2288}" sibTransId="{5C8B55F2-FAC5-47CD-93ED-5F9DDFD74763}"/>
    <dgm:cxn modelId="{AC19958E-B868-40EB-AFD1-549F231DB97F}" type="presOf" srcId="{F03800A0-84B3-491B-9984-2F670FFF79C2}" destId="{64D9407D-827A-420E-9648-CE77FB412CC5}" srcOrd="0" destOrd="0" presId="urn:microsoft.com/office/officeart/2005/8/layout/hierarchy1"/>
    <dgm:cxn modelId="{39869291-EA03-44AC-90E9-96A3AFC59A88}" type="presOf" srcId="{6A2146A9-1F9E-49FD-943A-0E03CABD2288}" destId="{6109BDB0-7B7B-4296-8891-6454B4BB0774}" srcOrd="0" destOrd="0" presId="urn:microsoft.com/office/officeart/2005/8/layout/hierarchy1"/>
    <dgm:cxn modelId="{5A1EEA9C-CE40-41DE-B6E1-00E31DB66B17}" srcId="{7B71A63D-684E-460F-BA34-FAC4B6060AFA}" destId="{177F5026-B6F3-48C4-A4B4-02EB22464B55}" srcOrd="0" destOrd="0" parTransId="{95539058-10E6-4C46-B0FE-0E836D98A136}" sibTransId="{22547DD4-8CE6-434F-A950-C621BD18CBEE}"/>
    <dgm:cxn modelId="{77411AB1-E340-4A7A-B5EB-866C85DCF89A}" srcId="{75E4AEEF-7453-4E94-A7E5-9129469C1BF9}" destId="{7B71A63D-684E-460F-BA34-FAC4B6060AFA}" srcOrd="0" destOrd="0" parTransId="{399D252D-DA47-4C67-9300-26B193C134D0}" sibTransId="{17CA6F81-46CF-41DC-A6DA-F1E1364CF9B9}"/>
    <dgm:cxn modelId="{5E448CB2-D07F-40D3-976B-77918B9FB759}" type="presOf" srcId="{BA39BBAF-0CD8-4A46-BE67-49D2BEC36A86}" destId="{EDD8D7EE-E473-4409-90E8-205B87415107}" srcOrd="0" destOrd="0" presId="urn:microsoft.com/office/officeart/2005/8/layout/hierarchy1"/>
    <dgm:cxn modelId="{F96B63BC-4376-44A2-B3C8-636475283B70}" srcId="{F03800A0-84B3-491B-9984-2F670FFF79C2}" destId="{6A1A008E-C97C-419D-B640-8668E1A51432}" srcOrd="0" destOrd="0" parTransId="{90AC4EAC-27A2-442A-BF40-6D104F2841B4}" sibTransId="{5013CBFC-A8E7-4AC9-A4E4-AD3BDA4A8D7E}"/>
    <dgm:cxn modelId="{520F52C0-7159-4199-81B8-4445A8AF73EE}" type="presOf" srcId="{6A1A008E-C97C-419D-B640-8668E1A51432}" destId="{F8FF0E36-9E4E-4250-AC0D-C4C582F5D751}" srcOrd="0" destOrd="0" presId="urn:microsoft.com/office/officeart/2005/8/layout/hierarchy1"/>
    <dgm:cxn modelId="{BFD82BD1-8521-442B-BF78-4A6B1E12C6CA}" srcId="{7B71A63D-684E-460F-BA34-FAC4B6060AFA}" destId="{1A6DA3C8-08A6-4903-A608-986AC77DD8B9}" srcOrd="1" destOrd="0" parTransId="{855ED00F-D107-466D-9078-5E05DCFF1B1E}" sibTransId="{B5E81BD9-ED41-4EE7-BF76-484EC3D7C8AB}"/>
    <dgm:cxn modelId="{C8547AD7-07D6-49EF-A20C-6169926539E6}" type="presOf" srcId="{855ED00F-D107-466D-9078-5E05DCFF1B1E}" destId="{6ADF685D-79F9-4BB0-96C6-FB0C8A6F26D5}" srcOrd="0" destOrd="0" presId="urn:microsoft.com/office/officeart/2005/8/layout/hierarchy1"/>
    <dgm:cxn modelId="{6EB152E9-8BDB-4990-8F70-F3E27E42988A}" type="presOf" srcId="{75E4AEEF-7453-4E94-A7E5-9129469C1BF9}" destId="{80E5FA8E-E6D8-417B-9178-BA67A15DAB60}" srcOrd="0" destOrd="0" presId="urn:microsoft.com/office/officeart/2005/8/layout/hierarchy1"/>
    <dgm:cxn modelId="{56A69EE9-D9D3-47DF-9578-46A244B025FA}" type="presOf" srcId="{90AC4EAC-27A2-442A-BF40-6D104F2841B4}" destId="{F8584EF3-3EB2-4F36-A80F-A3E5097A76D4}" srcOrd="0" destOrd="0" presId="urn:microsoft.com/office/officeart/2005/8/layout/hierarchy1"/>
    <dgm:cxn modelId="{B1D18BF2-70D8-4452-AB17-20C009759CCE}" type="presOf" srcId="{C5FEB391-3A16-4AB2-8B61-55F313DB7220}" destId="{38925B27-077D-4B17-B65C-90D10502850E}" srcOrd="0" destOrd="0" presId="urn:microsoft.com/office/officeart/2005/8/layout/hierarchy1"/>
    <dgm:cxn modelId="{8681A4F8-7372-4C57-B40A-4F295ADED961}" type="presOf" srcId="{698474E0-8BB8-4EEE-AF74-83D845D3AF90}" destId="{91A26182-DED8-4D67-96B3-A7A4B1110CC4}" srcOrd="0" destOrd="0" presId="urn:microsoft.com/office/officeart/2005/8/layout/hierarchy1"/>
    <dgm:cxn modelId="{B87AC0B2-443F-41B5-9614-43A0AC9BBD5C}" type="presParOf" srcId="{80E5FA8E-E6D8-417B-9178-BA67A15DAB60}" destId="{2C40C199-BF42-43A5-B9CF-15AEBD0D32D1}" srcOrd="0" destOrd="0" presId="urn:microsoft.com/office/officeart/2005/8/layout/hierarchy1"/>
    <dgm:cxn modelId="{79B628B4-BCA6-4318-B56D-B29B05F27B12}" type="presParOf" srcId="{2C40C199-BF42-43A5-B9CF-15AEBD0D32D1}" destId="{B94B1081-79F1-41CF-AC70-74B0D23CC8B3}" srcOrd="0" destOrd="0" presId="urn:microsoft.com/office/officeart/2005/8/layout/hierarchy1"/>
    <dgm:cxn modelId="{9108E35C-573A-4BEA-ADEB-3786C47AB3BA}" type="presParOf" srcId="{B94B1081-79F1-41CF-AC70-74B0D23CC8B3}" destId="{224D4B7D-BC5B-4D41-8724-AE097BDF238B}" srcOrd="0" destOrd="0" presId="urn:microsoft.com/office/officeart/2005/8/layout/hierarchy1"/>
    <dgm:cxn modelId="{3B88452D-F735-4616-AB0C-EF7726E9451B}" type="presParOf" srcId="{B94B1081-79F1-41CF-AC70-74B0D23CC8B3}" destId="{80B1E1F9-EE5B-45EB-81A1-5BC8844FE6B2}" srcOrd="1" destOrd="0" presId="urn:microsoft.com/office/officeart/2005/8/layout/hierarchy1"/>
    <dgm:cxn modelId="{0824B105-0D80-490F-9CB4-F3D8567268CE}" type="presParOf" srcId="{2C40C199-BF42-43A5-B9CF-15AEBD0D32D1}" destId="{4524DA13-7D3F-4246-AD04-7E2FE7643BD1}" srcOrd="1" destOrd="0" presId="urn:microsoft.com/office/officeart/2005/8/layout/hierarchy1"/>
    <dgm:cxn modelId="{ADB40654-B10C-4C0A-A301-9B0A523C43C3}" type="presParOf" srcId="{4524DA13-7D3F-4246-AD04-7E2FE7643BD1}" destId="{A5C245EB-BA44-4CDF-A130-A9CA70AE0CCB}" srcOrd="0" destOrd="0" presId="urn:microsoft.com/office/officeart/2005/8/layout/hierarchy1"/>
    <dgm:cxn modelId="{EC13A899-C692-44D4-B5C4-B105B3553C70}" type="presParOf" srcId="{4524DA13-7D3F-4246-AD04-7E2FE7643BD1}" destId="{ACB7789B-EF9A-4BB5-9E85-EB588CE11F53}" srcOrd="1" destOrd="0" presId="urn:microsoft.com/office/officeart/2005/8/layout/hierarchy1"/>
    <dgm:cxn modelId="{851CB8C2-D5F8-4585-B5EB-37423DDA72D2}" type="presParOf" srcId="{ACB7789B-EF9A-4BB5-9E85-EB588CE11F53}" destId="{0185E57E-60BF-48A4-A6E9-941CF3FB2B01}" srcOrd="0" destOrd="0" presId="urn:microsoft.com/office/officeart/2005/8/layout/hierarchy1"/>
    <dgm:cxn modelId="{3A6B0FCC-4547-4BB6-9A79-753AA301FE54}" type="presParOf" srcId="{0185E57E-60BF-48A4-A6E9-941CF3FB2B01}" destId="{EBBD261F-7B08-4C9C-8BDB-1299A5CB3B59}" srcOrd="0" destOrd="0" presId="urn:microsoft.com/office/officeart/2005/8/layout/hierarchy1"/>
    <dgm:cxn modelId="{99233ADD-854E-4A14-9B9E-9640F1745F3F}" type="presParOf" srcId="{0185E57E-60BF-48A4-A6E9-941CF3FB2B01}" destId="{BA21BA5E-8E51-4C4C-A6D0-7C67E821C67C}" srcOrd="1" destOrd="0" presId="urn:microsoft.com/office/officeart/2005/8/layout/hierarchy1"/>
    <dgm:cxn modelId="{D033AEF3-52E7-4853-948C-EDF648411BC1}" type="presParOf" srcId="{ACB7789B-EF9A-4BB5-9E85-EB588CE11F53}" destId="{1B76BB25-0F5A-4CD9-A5BF-B71A67E5A795}" srcOrd="1" destOrd="0" presId="urn:microsoft.com/office/officeart/2005/8/layout/hierarchy1"/>
    <dgm:cxn modelId="{C873D29C-C778-4E60-B777-04FEB93061A1}" type="presParOf" srcId="{1B76BB25-0F5A-4CD9-A5BF-B71A67E5A795}" destId="{EDD8D7EE-E473-4409-90E8-205B87415107}" srcOrd="0" destOrd="0" presId="urn:microsoft.com/office/officeart/2005/8/layout/hierarchy1"/>
    <dgm:cxn modelId="{3846CA23-CFAB-46D6-BB72-741A0693678C}" type="presParOf" srcId="{1B76BB25-0F5A-4CD9-A5BF-B71A67E5A795}" destId="{720D64FF-B78E-40B1-9515-6650D847CD1D}" srcOrd="1" destOrd="0" presId="urn:microsoft.com/office/officeart/2005/8/layout/hierarchy1"/>
    <dgm:cxn modelId="{D011A8B4-715A-4792-A505-4A83B2335E2F}" type="presParOf" srcId="{720D64FF-B78E-40B1-9515-6650D847CD1D}" destId="{9A90AD4D-4FEE-418A-BF7D-501A202BB949}" srcOrd="0" destOrd="0" presId="urn:microsoft.com/office/officeart/2005/8/layout/hierarchy1"/>
    <dgm:cxn modelId="{B4E7D8B8-842A-47BC-BD22-5E42969F061E}" type="presParOf" srcId="{9A90AD4D-4FEE-418A-BF7D-501A202BB949}" destId="{A47CAA34-6EAE-4985-822C-3577F7BBE257}" srcOrd="0" destOrd="0" presId="urn:microsoft.com/office/officeart/2005/8/layout/hierarchy1"/>
    <dgm:cxn modelId="{9A8A0387-7300-4933-A139-2C97B263C230}" type="presParOf" srcId="{9A90AD4D-4FEE-418A-BF7D-501A202BB949}" destId="{A9C41278-32B7-49CF-86BF-AB4849D3A1DB}" srcOrd="1" destOrd="0" presId="urn:microsoft.com/office/officeart/2005/8/layout/hierarchy1"/>
    <dgm:cxn modelId="{AEE5D141-2A12-4E0D-9BCB-9342496CAABD}" type="presParOf" srcId="{720D64FF-B78E-40B1-9515-6650D847CD1D}" destId="{9AE11CB1-6DC1-49A4-9537-11AC010E2815}" srcOrd="1" destOrd="0" presId="urn:microsoft.com/office/officeart/2005/8/layout/hierarchy1"/>
    <dgm:cxn modelId="{294151EC-7A49-4AB6-BE26-2DBFF59AA577}" type="presParOf" srcId="{1B76BB25-0F5A-4CD9-A5BF-B71A67E5A795}" destId="{65F14827-A194-4D0F-9BF7-E319A8E59F4F}" srcOrd="2" destOrd="0" presId="urn:microsoft.com/office/officeart/2005/8/layout/hierarchy1"/>
    <dgm:cxn modelId="{6B06B127-7DB1-4A76-8821-D58B7047D686}" type="presParOf" srcId="{1B76BB25-0F5A-4CD9-A5BF-B71A67E5A795}" destId="{41EAC8A2-C7A6-4CCD-98D7-694B4008A1A2}" srcOrd="3" destOrd="0" presId="urn:microsoft.com/office/officeart/2005/8/layout/hierarchy1"/>
    <dgm:cxn modelId="{93EE7ACE-0CEF-47F6-BA21-19C225066AA0}" type="presParOf" srcId="{41EAC8A2-C7A6-4CCD-98D7-694B4008A1A2}" destId="{A6F79956-75A3-492C-9D57-90E9BF133015}" srcOrd="0" destOrd="0" presId="urn:microsoft.com/office/officeart/2005/8/layout/hierarchy1"/>
    <dgm:cxn modelId="{E4C824A6-01C7-40DD-AC17-21052E21885A}" type="presParOf" srcId="{A6F79956-75A3-492C-9D57-90E9BF133015}" destId="{DF3E16E9-9E46-4F5D-B565-E5CABFF2E546}" srcOrd="0" destOrd="0" presId="urn:microsoft.com/office/officeart/2005/8/layout/hierarchy1"/>
    <dgm:cxn modelId="{DA8F77F4-6CA2-49A0-9D10-E26F40D1F2F9}" type="presParOf" srcId="{A6F79956-75A3-492C-9D57-90E9BF133015}" destId="{91A26182-DED8-4D67-96B3-A7A4B1110CC4}" srcOrd="1" destOrd="0" presId="urn:microsoft.com/office/officeart/2005/8/layout/hierarchy1"/>
    <dgm:cxn modelId="{FFDB887A-118C-4546-9B7B-6B4FE4ED2F6A}" type="presParOf" srcId="{41EAC8A2-C7A6-4CCD-98D7-694B4008A1A2}" destId="{57E6D370-36CC-4890-8A2B-FDC1FCE5D609}" srcOrd="1" destOrd="0" presId="urn:microsoft.com/office/officeart/2005/8/layout/hierarchy1"/>
    <dgm:cxn modelId="{0CEDB025-C34A-41A9-B78C-F35238FE98D9}" type="presParOf" srcId="{4524DA13-7D3F-4246-AD04-7E2FE7643BD1}" destId="{6ADF685D-79F9-4BB0-96C6-FB0C8A6F26D5}" srcOrd="2" destOrd="0" presId="urn:microsoft.com/office/officeart/2005/8/layout/hierarchy1"/>
    <dgm:cxn modelId="{5E0B1D41-1E43-48D2-8164-3B4DA36D4AF8}" type="presParOf" srcId="{4524DA13-7D3F-4246-AD04-7E2FE7643BD1}" destId="{AF4C7E35-212D-4F50-87A1-B9B6FAA4E762}" srcOrd="3" destOrd="0" presId="urn:microsoft.com/office/officeart/2005/8/layout/hierarchy1"/>
    <dgm:cxn modelId="{FBFEBEA7-F0DE-4AC7-B0A8-E5F99E6B2D5C}" type="presParOf" srcId="{AF4C7E35-212D-4F50-87A1-B9B6FAA4E762}" destId="{E213BC02-E1DA-49A7-AF4A-9FB2F39877AD}" srcOrd="0" destOrd="0" presId="urn:microsoft.com/office/officeart/2005/8/layout/hierarchy1"/>
    <dgm:cxn modelId="{2789EC38-1694-41BE-B28E-B212C5C6CB89}" type="presParOf" srcId="{E213BC02-E1DA-49A7-AF4A-9FB2F39877AD}" destId="{A36D4114-DCF9-4989-B962-475397834501}" srcOrd="0" destOrd="0" presId="urn:microsoft.com/office/officeart/2005/8/layout/hierarchy1"/>
    <dgm:cxn modelId="{F94B186C-E42C-4177-AE10-08AE5CCD6F2C}" type="presParOf" srcId="{E213BC02-E1DA-49A7-AF4A-9FB2F39877AD}" destId="{603ADF76-46E1-47BD-9F66-5A627379589A}" srcOrd="1" destOrd="0" presId="urn:microsoft.com/office/officeart/2005/8/layout/hierarchy1"/>
    <dgm:cxn modelId="{70AAAC3E-5E3F-4483-ADE3-2121639F35FB}" type="presParOf" srcId="{AF4C7E35-212D-4F50-87A1-B9B6FAA4E762}" destId="{BCEA3AC0-B4F7-4DC7-9785-ABDA8C8F79F5}" srcOrd="1" destOrd="0" presId="urn:microsoft.com/office/officeart/2005/8/layout/hierarchy1"/>
    <dgm:cxn modelId="{659844FF-F189-4583-A4A4-5C86B4360CA1}" type="presParOf" srcId="{BCEA3AC0-B4F7-4DC7-9785-ABDA8C8F79F5}" destId="{2DD7D7BB-3DB6-48D8-B49A-FB6C5DFFBD2F}" srcOrd="0" destOrd="0" presId="urn:microsoft.com/office/officeart/2005/8/layout/hierarchy1"/>
    <dgm:cxn modelId="{C34EBD1D-3CA0-4462-854F-116643E6CA4A}" type="presParOf" srcId="{BCEA3AC0-B4F7-4DC7-9785-ABDA8C8F79F5}" destId="{8FF6655A-A48C-40EE-AAD7-467A235C84C0}" srcOrd="1" destOrd="0" presId="urn:microsoft.com/office/officeart/2005/8/layout/hierarchy1"/>
    <dgm:cxn modelId="{3A26A231-B083-48AA-B594-4D171E729D8B}" type="presParOf" srcId="{8FF6655A-A48C-40EE-AAD7-467A235C84C0}" destId="{C77BB20A-237F-4F3D-A0FF-CA5DBA8F9566}" srcOrd="0" destOrd="0" presId="urn:microsoft.com/office/officeart/2005/8/layout/hierarchy1"/>
    <dgm:cxn modelId="{CAB91ADC-B4A0-44E9-96C5-2FFEEE8D87C9}" type="presParOf" srcId="{C77BB20A-237F-4F3D-A0FF-CA5DBA8F9566}" destId="{908AE328-FDEF-4C01-AC7E-8116CDE59B69}" srcOrd="0" destOrd="0" presId="urn:microsoft.com/office/officeart/2005/8/layout/hierarchy1"/>
    <dgm:cxn modelId="{A429A1EF-BA0A-49F2-B6F8-F90E57C5431B}" type="presParOf" srcId="{C77BB20A-237F-4F3D-A0FF-CA5DBA8F9566}" destId="{2CE0482C-F1DC-4AC9-836E-452C413424A3}" srcOrd="1" destOrd="0" presId="urn:microsoft.com/office/officeart/2005/8/layout/hierarchy1"/>
    <dgm:cxn modelId="{CB87FFD5-646F-4393-98DD-A7EFB9993D2E}" type="presParOf" srcId="{8FF6655A-A48C-40EE-AAD7-467A235C84C0}" destId="{7D6867A8-76A8-4342-83DC-53BBC501C311}" srcOrd="1" destOrd="0" presId="urn:microsoft.com/office/officeart/2005/8/layout/hierarchy1"/>
    <dgm:cxn modelId="{7021858C-C709-4D88-A2A1-4E0EB3AD1316}" type="presParOf" srcId="{BCEA3AC0-B4F7-4DC7-9785-ABDA8C8F79F5}" destId="{6109BDB0-7B7B-4296-8891-6454B4BB0774}" srcOrd="2" destOrd="0" presId="urn:microsoft.com/office/officeart/2005/8/layout/hierarchy1"/>
    <dgm:cxn modelId="{0F73A897-55F5-4994-8E81-E7FF4F9B5113}" type="presParOf" srcId="{BCEA3AC0-B4F7-4DC7-9785-ABDA8C8F79F5}" destId="{06B57E50-5230-427C-B05A-BD70DFFCEA68}" srcOrd="3" destOrd="0" presId="urn:microsoft.com/office/officeart/2005/8/layout/hierarchy1"/>
    <dgm:cxn modelId="{1F7D790C-C522-4385-885D-9DB2B9E97C26}" type="presParOf" srcId="{06B57E50-5230-427C-B05A-BD70DFFCEA68}" destId="{E7067F1F-A515-43BE-AD6C-9BF75F355C87}" srcOrd="0" destOrd="0" presId="urn:microsoft.com/office/officeart/2005/8/layout/hierarchy1"/>
    <dgm:cxn modelId="{3F918B88-C010-4B1F-883A-36FCCB72454D}" type="presParOf" srcId="{E7067F1F-A515-43BE-AD6C-9BF75F355C87}" destId="{4E596900-36E4-42D3-9643-1A8F2BD976EC}" srcOrd="0" destOrd="0" presId="urn:microsoft.com/office/officeart/2005/8/layout/hierarchy1"/>
    <dgm:cxn modelId="{B78BF86E-AC7E-445F-B54E-CCAC2B0AF2EB}" type="presParOf" srcId="{E7067F1F-A515-43BE-AD6C-9BF75F355C87}" destId="{5C4DAE5D-DDE1-4361-997E-691689A7BDAF}" srcOrd="1" destOrd="0" presId="urn:microsoft.com/office/officeart/2005/8/layout/hierarchy1"/>
    <dgm:cxn modelId="{9D9F394F-EE87-4D95-9B24-21F00426E2A5}" type="presParOf" srcId="{06B57E50-5230-427C-B05A-BD70DFFCEA68}" destId="{72CDE28B-C84F-4F27-9986-5086A3169D93}" srcOrd="1" destOrd="0" presId="urn:microsoft.com/office/officeart/2005/8/layout/hierarchy1"/>
    <dgm:cxn modelId="{4EB2B15C-DB3D-4DCF-8D04-1956F407BEDA}" type="presParOf" srcId="{4524DA13-7D3F-4246-AD04-7E2FE7643BD1}" destId="{B707927E-59E0-4C1F-B01B-F3BC85BE2924}" srcOrd="4" destOrd="0" presId="urn:microsoft.com/office/officeart/2005/8/layout/hierarchy1"/>
    <dgm:cxn modelId="{478BFD33-8650-4EF6-9A14-13F2F428AF77}" type="presParOf" srcId="{4524DA13-7D3F-4246-AD04-7E2FE7643BD1}" destId="{8173D2E7-B1CA-4E56-A4C9-5D4EC3A41520}" srcOrd="5" destOrd="0" presId="urn:microsoft.com/office/officeart/2005/8/layout/hierarchy1"/>
    <dgm:cxn modelId="{A1D0C3F5-240F-4764-9711-93885EB7AF0C}" type="presParOf" srcId="{8173D2E7-B1CA-4E56-A4C9-5D4EC3A41520}" destId="{9A0B463F-8B57-4794-AB5D-2290A31A77C5}" srcOrd="0" destOrd="0" presId="urn:microsoft.com/office/officeart/2005/8/layout/hierarchy1"/>
    <dgm:cxn modelId="{4276FA41-C9E8-4059-BCFC-3332AC460FAD}" type="presParOf" srcId="{9A0B463F-8B57-4794-AB5D-2290A31A77C5}" destId="{FBAD9C5B-9871-45DC-86A2-751D5DAFE807}" srcOrd="0" destOrd="0" presId="urn:microsoft.com/office/officeart/2005/8/layout/hierarchy1"/>
    <dgm:cxn modelId="{AAC34A29-D301-46CE-875B-54A817FAA43F}" type="presParOf" srcId="{9A0B463F-8B57-4794-AB5D-2290A31A77C5}" destId="{64D9407D-827A-420E-9648-CE77FB412CC5}" srcOrd="1" destOrd="0" presId="urn:microsoft.com/office/officeart/2005/8/layout/hierarchy1"/>
    <dgm:cxn modelId="{FEB3D1C2-71C6-4FA0-9463-23DF12677366}" type="presParOf" srcId="{8173D2E7-B1CA-4E56-A4C9-5D4EC3A41520}" destId="{48016D9E-DAFB-4420-9809-19C5802EA359}" srcOrd="1" destOrd="0" presId="urn:microsoft.com/office/officeart/2005/8/layout/hierarchy1"/>
    <dgm:cxn modelId="{87BC9A9C-A87F-49D4-A81A-B68CFD0F2783}" type="presParOf" srcId="{48016D9E-DAFB-4420-9809-19C5802EA359}" destId="{F8584EF3-3EB2-4F36-A80F-A3E5097A76D4}" srcOrd="0" destOrd="0" presId="urn:microsoft.com/office/officeart/2005/8/layout/hierarchy1"/>
    <dgm:cxn modelId="{2D271DE5-4CC5-4CBC-8C24-B8252A8AA2F6}" type="presParOf" srcId="{48016D9E-DAFB-4420-9809-19C5802EA359}" destId="{1B240CE3-C08E-4E35-AA6A-E4BEC5CB67A9}" srcOrd="1" destOrd="0" presId="urn:microsoft.com/office/officeart/2005/8/layout/hierarchy1"/>
    <dgm:cxn modelId="{9347B623-89F6-4D22-8A51-EDF7CA0BAD16}" type="presParOf" srcId="{1B240CE3-C08E-4E35-AA6A-E4BEC5CB67A9}" destId="{C8BA80B9-9FE7-42C3-9BB6-89D3DBB6F717}" srcOrd="0" destOrd="0" presId="urn:microsoft.com/office/officeart/2005/8/layout/hierarchy1"/>
    <dgm:cxn modelId="{104F977B-AA14-4924-B2AD-40B7B22F2783}" type="presParOf" srcId="{C8BA80B9-9FE7-42C3-9BB6-89D3DBB6F717}" destId="{6AD59B8E-CEF4-4A9E-9321-9AC342084DB6}" srcOrd="0" destOrd="0" presId="urn:microsoft.com/office/officeart/2005/8/layout/hierarchy1"/>
    <dgm:cxn modelId="{9FA33309-0A80-4F37-B9C0-6BF1BDBF487A}" type="presParOf" srcId="{C8BA80B9-9FE7-42C3-9BB6-89D3DBB6F717}" destId="{F8FF0E36-9E4E-4250-AC0D-C4C582F5D751}" srcOrd="1" destOrd="0" presId="urn:microsoft.com/office/officeart/2005/8/layout/hierarchy1"/>
    <dgm:cxn modelId="{07B5CB43-7ABB-4D61-8401-5993106B1591}" type="presParOf" srcId="{1B240CE3-C08E-4E35-AA6A-E4BEC5CB67A9}" destId="{70FFD1F6-F20C-466A-AEB3-06849AC7BC69}" srcOrd="1" destOrd="0" presId="urn:microsoft.com/office/officeart/2005/8/layout/hierarchy1"/>
    <dgm:cxn modelId="{2E2624F5-BB5D-4FBA-83C0-E89394C6DA83}" type="presParOf" srcId="{70FFD1F6-F20C-466A-AEB3-06849AC7BC69}" destId="{FED382DB-617F-4567-B186-7980A29B4186}" srcOrd="0" destOrd="0" presId="urn:microsoft.com/office/officeart/2005/8/layout/hierarchy1"/>
    <dgm:cxn modelId="{4B85FD66-129C-4461-B64A-A677EA30C533}" type="presParOf" srcId="{70FFD1F6-F20C-466A-AEB3-06849AC7BC69}" destId="{890D8400-385C-48C3-838B-CEBB90483281}" srcOrd="1" destOrd="0" presId="urn:microsoft.com/office/officeart/2005/8/layout/hierarchy1"/>
    <dgm:cxn modelId="{E8F8C0E4-AC6A-4D8E-87A7-F973F1833252}" type="presParOf" srcId="{890D8400-385C-48C3-838B-CEBB90483281}" destId="{501DDFF4-6912-410A-BE1C-C3DC2910C2DB}" srcOrd="0" destOrd="0" presId="urn:microsoft.com/office/officeart/2005/8/layout/hierarchy1"/>
    <dgm:cxn modelId="{893B9EF9-E157-46E6-9F1F-04DB79F60349}" type="presParOf" srcId="{501DDFF4-6912-410A-BE1C-C3DC2910C2DB}" destId="{7F682D0D-089D-4B0B-87F6-CE637EA55BCB}" srcOrd="0" destOrd="0" presId="urn:microsoft.com/office/officeart/2005/8/layout/hierarchy1"/>
    <dgm:cxn modelId="{2097E9C5-B948-463E-A81A-1402EA401B4B}" type="presParOf" srcId="{501DDFF4-6912-410A-BE1C-C3DC2910C2DB}" destId="{38925B27-077D-4B17-B65C-90D10502850E}" srcOrd="1" destOrd="0" presId="urn:microsoft.com/office/officeart/2005/8/layout/hierarchy1"/>
    <dgm:cxn modelId="{7C949944-B77A-4E15-BC7F-4EB6F32721CC}" type="presParOf" srcId="{890D8400-385C-48C3-838B-CEBB90483281}" destId="{54C3EB3C-B132-42EF-9C60-35EE7F35A7FE}" srcOrd="1" destOrd="0" presId="urn:microsoft.com/office/officeart/2005/8/layout/hierarchy1"/>
    <dgm:cxn modelId="{C8C6109D-7552-4D12-90E9-F73B9F7C02A1}" type="presParOf" srcId="{70FFD1F6-F20C-466A-AEB3-06849AC7BC69}" destId="{BCD3D39D-A746-4FA4-8F55-6BB650679B30}" srcOrd="2" destOrd="0" presId="urn:microsoft.com/office/officeart/2005/8/layout/hierarchy1"/>
    <dgm:cxn modelId="{D86B6725-4797-445D-B0AA-E0C21F1E70EC}" type="presParOf" srcId="{70FFD1F6-F20C-466A-AEB3-06849AC7BC69}" destId="{ABC4610B-B276-4A63-8B97-E87FACEBA0B6}" srcOrd="3" destOrd="0" presId="urn:microsoft.com/office/officeart/2005/8/layout/hierarchy1"/>
    <dgm:cxn modelId="{E3F0EF2E-CF9A-4F5C-82E1-AA3EF19A2ECB}" type="presParOf" srcId="{ABC4610B-B276-4A63-8B97-E87FACEBA0B6}" destId="{362F8699-19C1-4798-851E-6CB08C1A9EAC}" srcOrd="0" destOrd="0" presId="urn:microsoft.com/office/officeart/2005/8/layout/hierarchy1"/>
    <dgm:cxn modelId="{348BBE85-91D8-4D54-99B8-0D3E0B2D729A}" type="presParOf" srcId="{362F8699-19C1-4798-851E-6CB08C1A9EAC}" destId="{15579DFE-B180-450E-892A-F9BA928A75BC}" srcOrd="0" destOrd="0" presId="urn:microsoft.com/office/officeart/2005/8/layout/hierarchy1"/>
    <dgm:cxn modelId="{9416CB3A-FCD7-4EA1-8811-99D50904FED2}" type="presParOf" srcId="{362F8699-19C1-4798-851E-6CB08C1A9EAC}" destId="{0BC5E737-4A78-4E81-AA48-64AEFCB6D44D}" srcOrd="1" destOrd="0" presId="urn:microsoft.com/office/officeart/2005/8/layout/hierarchy1"/>
    <dgm:cxn modelId="{7DFFD8C6-9006-434F-AD4E-CF81ECFF8A73}" type="presParOf" srcId="{ABC4610B-B276-4A63-8B97-E87FACEBA0B6}" destId="{5B0C8522-821B-470B-AD35-7C814543A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D39D-A746-4FA4-8F55-6BB650679B30}">
      <dsp:nvSpPr>
        <dsp:cNvPr id="0" name=""/>
        <dsp:cNvSpPr/>
      </dsp:nvSpPr>
      <dsp:spPr>
        <a:xfrm>
          <a:off x="7048257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82DB-617F-4567-B186-7980A29B4186}">
      <dsp:nvSpPr>
        <dsp:cNvPr id="0" name=""/>
        <dsp:cNvSpPr/>
      </dsp:nvSpPr>
      <dsp:spPr>
        <a:xfrm>
          <a:off x="6413425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84EF3-3EB2-4F36-A80F-A3E5097A76D4}">
      <dsp:nvSpPr>
        <dsp:cNvPr id="0" name=""/>
        <dsp:cNvSpPr/>
      </dsp:nvSpPr>
      <dsp:spPr>
        <a:xfrm>
          <a:off x="7002537" y="1621619"/>
          <a:ext cx="91440" cy="302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7927E-59E0-4C1F-B01B-F3BC85BE2924}">
      <dsp:nvSpPr>
        <dsp:cNvPr id="0" name=""/>
        <dsp:cNvSpPr/>
      </dsp:nvSpPr>
      <dsp:spPr>
        <a:xfrm>
          <a:off x="4826344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2221912" y="205887"/>
              </a:lnTo>
              <a:lnTo>
                <a:pt x="2221912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BDB0-7B7B-4296-8891-6454B4BB0774}">
      <dsp:nvSpPr>
        <dsp:cNvPr id="0" name=""/>
        <dsp:cNvSpPr/>
      </dsp:nvSpPr>
      <dsp:spPr>
        <a:xfrm>
          <a:off x="5143761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D7BB-3DB6-48D8-B49A-FB6C5DFFBD2F}">
      <dsp:nvSpPr>
        <dsp:cNvPr id="0" name=""/>
        <dsp:cNvSpPr/>
      </dsp:nvSpPr>
      <dsp:spPr>
        <a:xfrm>
          <a:off x="4508928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85D-79F9-4BB0-96C6-FB0C8A6F26D5}">
      <dsp:nvSpPr>
        <dsp:cNvPr id="0" name=""/>
        <dsp:cNvSpPr/>
      </dsp:nvSpPr>
      <dsp:spPr>
        <a:xfrm>
          <a:off x="4826344" y="659849"/>
          <a:ext cx="317416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317416" y="205887"/>
              </a:lnTo>
              <a:lnTo>
                <a:pt x="317416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4827-A194-4D0F-9BF7-E319A8E59F4F}">
      <dsp:nvSpPr>
        <dsp:cNvPr id="0" name=""/>
        <dsp:cNvSpPr/>
      </dsp:nvSpPr>
      <dsp:spPr>
        <a:xfrm>
          <a:off x="2604432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8D7EE-E473-4409-90E8-205B87415107}">
      <dsp:nvSpPr>
        <dsp:cNvPr id="0" name=""/>
        <dsp:cNvSpPr/>
      </dsp:nvSpPr>
      <dsp:spPr>
        <a:xfrm>
          <a:off x="1969600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45EB-BA44-4CDF-A130-A9CA70AE0CCB}">
      <dsp:nvSpPr>
        <dsp:cNvPr id="0" name=""/>
        <dsp:cNvSpPr/>
      </dsp:nvSpPr>
      <dsp:spPr>
        <a:xfrm>
          <a:off x="2604432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2221912" y="0"/>
              </a:moveTo>
              <a:lnTo>
                <a:pt x="222191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D4B7D-BC5B-4D41-8724-AE097BDF238B}">
      <dsp:nvSpPr>
        <dsp:cNvPr id="0" name=""/>
        <dsp:cNvSpPr/>
      </dsp:nvSpPr>
      <dsp:spPr>
        <a:xfrm>
          <a:off x="4306936" y="20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1E1F9-EE5B-45EB-81A1-5BC8844FE6B2}">
      <dsp:nvSpPr>
        <dsp:cNvPr id="0" name=""/>
        <dsp:cNvSpPr/>
      </dsp:nvSpPr>
      <dsp:spPr>
        <a:xfrm>
          <a:off x="4422360" y="10985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1</a:t>
          </a:r>
        </a:p>
      </dsp:txBody>
      <dsp:txXfrm>
        <a:off x="4441680" y="129174"/>
        <a:ext cx="1000176" cy="621008"/>
      </dsp:txXfrm>
    </dsp:sp>
    <dsp:sp modelId="{EBBD261F-7B08-4C9C-8BDB-1299A5CB3B59}">
      <dsp:nvSpPr>
        <dsp:cNvPr id="0" name=""/>
        <dsp:cNvSpPr/>
      </dsp:nvSpPr>
      <dsp:spPr>
        <a:xfrm>
          <a:off x="2085024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BA5E-8E51-4C4C-A6D0-7C67E821C67C}">
      <dsp:nvSpPr>
        <dsp:cNvPr id="0" name=""/>
        <dsp:cNvSpPr/>
      </dsp:nvSpPr>
      <dsp:spPr>
        <a:xfrm>
          <a:off x="2200448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2A</a:t>
          </a:r>
        </a:p>
      </dsp:txBody>
      <dsp:txXfrm>
        <a:off x="2219768" y="1090944"/>
        <a:ext cx="1000176" cy="621008"/>
      </dsp:txXfrm>
    </dsp:sp>
    <dsp:sp modelId="{A47CAA34-6EAE-4985-822C-3577F7BBE257}">
      <dsp:nvSpPr>
        <dsp:cNvPr id="0" name=""/>
        <dsp:cNvSpPr/>
      </dsp:nvSpPr>
      <dsp:spPr>
        <a:xfrm>
          <a:off x="1450192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41278-32B7-49CF-86BF-AB4849D3A1DB}">
      <dsp:nvSpPr>
        <dsp:cNvPr id="0" name=""/>
        <dsp:cNvSpPr/>
      </dsp:nvSpPr>
      <dsp:spPr>
        <a:xfrm>
          <a:off x="1565616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3A1</a:t>
          </a:r>
        </a:p>
      </dsp:txBody>
      <dsp:txXfrm>
        <a:off x="1584936" y="2052715"/>
        <a:ext cx="1000176" cy="621008"/>
      </dsp:txXfrm>
    </dsp:sp>
    <dsp:sp modelId="{DF3E16E9-9E46-4F5D-B565-E5CABFF2E546}">
      <dsp:nvSpPr>
        <dsp:cNvPr id="0" name=""/>
        <dsp:cNvSpPr/>
      </dsp:nvSpPr>
      <dsp:spPr>
        <a:xfrm>
          <a:off x="2719856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6182-DED8-4D67-96B3-A7A4B1110CC4}">
      <dsp:nvSpPr>
        <dsp:cNvPr id="0" name=""/>
        <dsp:cNvSpPr/>
      </dsp:nvSpPr>
      <dsp:spPr>
        <a:xfrm>
          <a:off x="2835280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3A2</a:t>
          </a:r>
        </a:p>
      </dsp:txBody>
      <dsp:txXfrm>
        <a:off x="2854600" y="2052715"/>
        <a:ext cx="1000176" cy="621008"/>
      </dsp:txXfrm>
    </dsp:sp>
    <dsp:sp modelId="{A36D4114-DCF9-4989-B962-475397834501}">
      <dsp:nvSpPr>
        <dsp:cNvPr id="0" name=""/>
        <dsp:cNvSpPr/>
      </dsp:nvSpPr>
      <dsp:spPr>
        <a:xfrm>
          <a:off x="4624352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ADF76-46E1-47BD-9F66-5A627379589A}">
      <dsp:nvSpPr>
        <dsp:cNvPr id="0" name=""/>
        <dsp:cNvSpPr/>
      </dsp:nvSpPr>
      <dsp:spPr>
        <a:xfrm>
          <a:off x="4739776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2B</a:t>
          </a:r>
        </a:p>
      </dsp:txBody>
      <dsp:txXfrm>
        <a:off x="4759096" y="1090944"/>
        <a:ext cx="1000176" cy="621008"/>
      </dsp:txXfrm>
    </dsp:sp>
    <dsp:sp modelId="{908AE328-FDEF-4C01-AC7E-8116CDE59B69}">
      <dsp:nvSpPr>
        <dsp:cNvPr id="0" name=""/>
        <dsp:cNvSpPr/>
      </dsp:nvSpPr>
      <dsp:spPr>
        <a:xfrm>
          <a:off x="3989520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482C-F1DC-4AC9-836E-452C413424A3}">
      <dsp:nvSpPr>
        <dsp:cNvPr id="0" name=""/>
        <dsp:cNvSpPr/>
      </dsp:nvSpPr>
      <dsp:spPr>
        <a:xfrm>
          <a:off x="4104944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3B1</a:t>
          </a:r>
        </a:p>
      </dsp:txBody>
      <dsp:txXfrm>
        <a:off x="4124264" y="2052715"/>
        <a:ext cx="1000176" cy="621008"/>
      </dsp:txXfrm>
    </dsp:sp>
    <dsp:sp modelId="{4E596900-36E4-42D3-9643-1A8F2BD976EC}">
      <dsp:nvSpPr>
        <dsp:cNvPr id="0" name=""/>
        <dsp:cNvSpPr/>
      </dsp:nvSpPr>
      <dsp:spPr>
        <a:xfrm>
          <a:off x="5259185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AE5D-DDE1-4361-997E-691689A7BDAF}">
      <dsp:nvSpPr>
        <dsp:cNvPr id="0" name=""/>
        <dsp:cNvSpPr/>
      </dsp:nvSpPr>
      <dsp:spPr>
        <a:xfrm>
          <a:off x="5374609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3B2</a:t>
          </a:r>
        </a:p>
      </dsp:txBody>
      <dsp:txXfrm>
        <a:off x="5393929" y="2052715"/>
        <a:ext cx="1000176" cy="621008"/>
      </dsp:txXfrm>
    </dsp:sp>
    <dsp:sp modelId="{FBAD9C5B-9871-45DC-86A2-751D5DAFE807}">
      <dsp:nvSpPr>
        <dsp:cNvPr id="0" name=""/>
        <dsp:cNvSpPr/>
      </dsp:nvSpPr>
      <dsp:spPr>
        <a:xfrm>
          <a:off x="6528849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407D-827A-420E-9648-CE77FB412CC5}">
      <dsp:nvSpPr>
        <dsp:cNvPr id="0" name=""/>
        <dsp:cNvSpPr/>
      </dsp:nvSpPr>
      <dsp:spPr>
        <a:xfrm>
          <a:off x="6644273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2C</a:t>
          </a:r>
        </a:p>
      </dsp:txBody>
      <dsp:txXfrm>
        <a:off x="6663593" y="1090944"/>
        <a:ext cx="1000176" cy="621008"/>
      </dsp:txXfrm>
    </dsp:sp>
    <dsp:sp modelId="{6AD59B8E-CEF4-4A9E-9321-9AC342084DB6}">
      <dsp:nvSpPr>
        <dsp:cNvPr id="0" name=""/>
        <dsp:cNvSpPr/>
      </dsp:nvSpPr>
      <dsp:spPr>
        <a:xfrm>
          <a:off x="6528849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0E36-9E4E-4250-AC0D-C4C582F5D751}">
      <dsp:nvSpPr>
        <dsp:cNvPr id="0" name=""/>
        <dsp:cNvSpPr/>
      </dsp:nvSpPr>
      <dsp:spPr>
        <a:xfrm>
          <a:off x="6644273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3C1</a:t>
          </a:r>
        </a:p>
      </dsp:txBody>
      <dsp:txXfrm>
        <a:off x="6663593" y="2052715"/>
        <a:ext cx="1000176" cy="621008"/>
      </dsp:txXfrm>
    </dsp:sp>
    <dsp:sp modelId="{7F682D0D-089D-4B0B-87F6-CE637EA55BCB}">
      <dsp:nvSpPr>
        <dsp:cNvPr id="0" name=""/>
        <dsp:cNvSpPr/>
      </dsp:nvSpPr>
      <dsp:spPr>
        <a:xfrm>
          <a:off x="5894017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25B27-077D-4B17-B65C-90D10502850E}">
      <dsp:nvSpPr>
        <dsp:cNvPr id="0" name=""/>
        <dsp:cNvSpPr/>
      </dsp:nvSpPr>
      <dsp:spPr>
        <a:xfrm>
          <a:off x="6009441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4C1</a:t>
          </a:r>
        </a:p>
      </dsp:txBody>
      <dsp:txXfrm>
        <a:off x="6028761" y="3014485"/>
        <a:ext cx="1000176" cy="621008"/>
      </dsp:txXfrm>
    </dsp:sp>
    <dsp:sp modelId="{15579DFE-B180-450E-892A-F9BA928A75BC}">
      <dsp:nvSpPr>
        <dsp:cNvPr id="0" name=""/>
        <dsp:cNvSpPr/>
      </dsp:nvSpPr>
      <dsp:spPr>
        <a:xfrm>
          <a:off x="7163681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E737-4A78-4E81-AA48-64AEFCB6D44D}">
      <dsp:nvSpPr>
        <dsp:cNvPr id="0" name=""/>
        <dsp:cNvSpPr/>
      </dsp:nvSpPr>
      <dsp:spPr>
        <a:xfrm>
          <a:off x="7279105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4C2</a:t>
          </a:r>
        </a:p>
      </dsp:txBody>
      <dsp:txXfrm>
        <a:off x="7298425" y="3014485"/>
        <a:ext cx="1000176" cy="6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A24D462D-0ABF-4F66-AA29-FCADD808DF8B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5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265-18F4-4680-A16E-90ED1CF19BF4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95B-AA19-4AF1-8E3F-0C1F80E644D7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EF4-92B1-4F4B-B523-BAFBFD103FD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969-017A-4CFD-B470-B6959400D96E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54666"/>
            <a:ext cx="5613400" cy="50461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54666"/>
            <a:ext cx="5469467" cy="5046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55"/>
            <a:ext cx="1015153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0" y="1444096"/>
            <a:ext cx="56165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44096"/>
            <a:ext cx="563880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3202-F90A-473F-9577-0694CB3DE811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AB68A-5B2F-4079-B024-72FC15313562}"/>
              </a:ext>
            </a:extLst>
          </p:cNvPr>
          <p:cNvCxnSpPr/>
          <p:nvPr userDrawn="1"/>
        </p:nvCxnSpPr>
        <p:spPr>
          <a:xfrm>
            <a:off x="0" y="63427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64FA1387-E9BD-4269-B052-15A23CD1D16B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E209-8033-4044-BA05-35D0B8A61D52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FC0E-11F7-458D-9C54-1B7C7C814EDD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3821-4D5F-4AF0-8AC7-8E965531FBCB}"/>
              </a:ext>
            </a:extLst>
          </p:cNvPr>
          <p:cNvSpPr/>
          <p:nvPr userDrawn="1"/>
        </p:nvSpPr>
        <p:spPr>
          <a:xfrm>
            <a:off x="4533499" y="0"/>
            <a:ext cx="7658501" cy="6852101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02F67-5FAB-4766-AF75-891FBE9BD81D}"/>
              </a:ext>
            </a:extLst>
          </p:cNvPr>
          <p:cNvSpPr/>
          <p:nvPr userDrawn="1"/>
        </p:nvSpPr>
        <p:spPr>
          <a:xfrm>
            <a:off x="0" y="0"/>
            <a:ext cx="4533499" cy="6852101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30721EC-1271-442B-A97B-B7E7AA0D358D}"/>
              </a:ext>
            </a:extLst>
          </p:cNvPr>
          <p:cNvSpPr/>
          <p:nvPr userDrawn="1"/>
        </p:nvSpPr>
        <p:spPr>
          <a:xfrm>
            <a:off x="362858" y="462013"/>
            <a:ext cx="4026262" cy="1876926"/>
          </a:xfrm>
          <a:prstGeom prst="downArrowCallout">
            <a:avLst/>
          </a:prstGeom>
          <a:solidFill>
            <a:srgbClr val="009999"/>
          </a:soli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6770"/>
            <a:ext cx="10049933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37187"/>
            <a:ext cx="11393714" cy="506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DA3380A9-99D8-412F-8F98-2C2792A83619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9D6532-6138-406D-8115-7BAFD8D73FE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3" y="96294"/>
            <a:ext cx="1165981" cy="12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Analytics – Lesson 19</a:t>
            </a:r>
            <a:br>
              <a:rPr lang="en-US" sz="4800" dirty="0"/>
            </a:br>
            <a:r>
              <a:rPr lang="en-US" sz="4800" dirty="0"/>
              <a:t>Advanced Cluster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</p:txBody>
      </p:sp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5120C29-DB70-4CFE-887A-94DA530AD535}"/>
              </a:ext>
            </a:extLst>
          </p:cNvPr>
          <p:cNvSpPr/>
          <p:nvPr/>
        </p:nvSpPr>
        <p:spPr>
          <a:xfrm>
            <a:off x="6795437" y="5226518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AE674-A53E-4827-BFDF-62AAE734B63C}"/>
              </a:ext>
            </a:extLst>
          </p:cNvPr>
          <p:cNvSpPr/>
          <p:nvPr/>
        </p:nvSpPr>
        <p:spPr>
          <a:xfrm>
            <a:off x="9439979" y="5226517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8B95C6-19C9-44C8-BB97-01506253E0A5}"/>
              </a:ext>
            </a:extLst>
          </p:cNvPr>
          <p:cNvSpPr/>
          <p:nvPr/>
        </p:nvSpPr>
        <p:spPr>
          <a:xfrm>
            <a:off x="5198846" y="5214172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86E66-3971-4F9A-86D2-48959BE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 H-Cluster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A34-71BE-4469-B2B8-2F426B3A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17" y="1825625"/>
            <a:ext cx="342258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, 3)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table(cl)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1  2  3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6 10  4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92F3B6-E988-468A-813E-ACFC55A4C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0895" y="1541385"/>
            <a:ext cx="7120288" cy="4141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F5F23-8773-40A4-B6BF-DED7BB32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7031-6DFD-42FC-97FF-B942A6C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EF5D-FF73-4654-8691-91A4D57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7F7B-7DE3-4B4A-83C1-A09E5A45EBA8}"/>
              </a:ext>
            </a:extLst>
          </p:cNvPr>
          <p:cNvSpPr/>
          <p:nvPr/>
        </p:nvSpPr>
        <p:spPr>
          <a:xfrm>
            <a:off x="755582" y="4081109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D8B956-9569-4632-9D0D-B03B859D9C67}"/>
              </a:ext>
            </a:extLst>
          </p:cNvPr>
          <p:cNvSpPr/>
          <p:nvPr/>
        </p:nvSpPr>
        <p:spPr>
          <a:xfrm>
            <a:off x="1600996" y="4071168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8AA585-4E49-4FF7-A75B-9D2B88F91C6F}"/>
              </a:ext>
            </a:extLst>
          </p:cNvPr>
          <p:cNvSpPr/>
          <p:nvPr/>
        </p:nvSpPr>
        <p:spPr>
          <a:xfrm>
            <a:off x="1078027" y="4069077"/>
            <a:ext cx="378593" cy="341698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6E9B83-2C20-40EF-A792-2EB01FB953B2}"/>
              </a:ext>
            </a:extLst>
          </p:cNvPr>
          <p:cNvCxnSpPr>
            <a:cxnSpLocks/>
            <a:stCxn id="9" idx="4"/>
            <a:endCxn id="11" idx="3"/>
          </p:cNvCxnSpPr>
          <p:nvPr/>
        </p:nvCxnSpPr>
        <p:spPr>
          <a:xfrm rot="16200000" flipH="1">
            <a:off x="3380481" y="1932661"/>
            <a:ext cx="975657" cy="5907820"/>
          </a:xfrm>
          <a:prstGeom prst="curvedConnector3">
            <a:avLst>
              <a:gd name="adj1" fmla="val 126031"/>
            </a:avLst>
          </a:prstGeom>
          <a:ln w="3810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763FAF-B8E6-475F-BD48-736F4CB623E4}"/>
              </a:ext>
            </a:extLst>
          </p:cNvPr>
          <p:cNvCxnSpPr>
            <a:stCxn id="15" idx="0"/>
            <a:endCxn id="12" idx="0"/>
          </p:cNvCxnSpPr>
          <p:nvPr/>
        </p:nvCxnSpPr>
        <p:spPr>
          <a:xfrm rot="16200000" flipH="1">
            <a:off x="4820651" y="515750"/>
            <a:ext cx="1157440" cy="8264095"/>
          </a:xfrm>
          <a:prstGeom prst="curvedConnector3">
            <a:avLst>
              <a:gd name="adj1" fmla="val -19750"/>
            </a:avLst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0DBB8B7-88DB-4F3A-83A3-F9E58DBEDCCF}"/>
              </a:ext>
            </a:extLst>
          </p:cNvPr>
          <p:cNvCxnSpPr>
            <a:cxnSpLocks/>
            <a:stCxn id="14" idx="6"/>
            <a:endCxn id="13" idx="0"/>
          </p:cNvCxnSpPr>
          <p:nvPr/>
        </p:nvCxnSpPr>
        <p:spPr>
          <a:xfrm>
            <a:off x="1918630" y="4229985"/>
            <a:ext cx="3371656" cy="984187"/>
          </a:xfrm>
          <a:prstGeom prst="curvedConnector2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Cut (Pruned)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325564"/>
            <a:ext cx="5108876" cy="4851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vegemite(dune, caver)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csin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csin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ccom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plot(caver,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(caver,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 &lt;- </a:t>
            </a:r>
            <a:r>
              <a:rPr lang="en-US" sz="2000" dirty="0" err="1"/>
              <a:t>cutree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solidFill>
                  <a:srgbClr val="66FF99"/>
                </a:solidFill>
              </a:rPr>
              <a:t># Cuts a tree into several groups either by specifying the desired number(s) of groups or the cut height(s)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054D50-5E70-4420-9C0A-34A4163D3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3087" y="1499000"/>
            <a:ext cx="6699341" cy="3896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1039722" y="5705863"/>
            <a:ext cx="889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1  2  3  4  5  6  7  8  9 10 11 12 13 14 15 16 17 18 19 20 </a:t>
            </a:r>
          </a:p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1  1  1  1  1  1  1  1  1  1  1  1  1  3  3  3  2  1  2  3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6C1AB-7BE8-4A89-8202-4609F4C354A8}"/>
              </a:ext>
            </a:extLst>
          </p:cNvPr>
          <p:cNvSpPr txBox="1"/>
          <p:nvPr/>
        </p:nvSpPr>
        <p:spPr>
          <a:xfrm>
            <a:off x="6343241" y="5014555"/>
            <a:ext cx="5350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Hang is the fraction of the plot height by which labels should hang below the rest of the plot. A negative value will cause the labels to hang down from 0.</a:t>
            </a:r>
          </a:p>
        </p:txBody>
      </p:sp>
    </p:spTree>
    <p:extLst>
      <p:ext uri="{BB962C8B-B14F-4D97-AF65-F5344CB8AC3E}">
        <p14:creationId xmlns:p14="http://schemas.microsoft.com/office/powerpoint/2010/main" val="96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D92-348C-4FE0-AA93-5FD4FD1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9101-17A0-428C-B149-559E9832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803" y="1174282"/>
            <a:ext cx="10068025" cy="45026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den &lt;- </a:t>
            </a:r>
            <a:r>
              <a:rPr lang="en-US" sz="1800" dirty="0" err="1">
                <a:latin typeface="Lucida Console" panose="020B0609040504020204" pitchFamily="49" charset="0"/>
              </a:rPr>
              <a:t>as.dendrogram</a:t>
            </a:r>
            <a:r>
              <a:rPr lang="en-US" sz="1800" dirty="0">
                <a:latin typeface="Lucida Console" panose="020B0609040504020204" pitchFamily="49" charset="0"/>
              </a:rPr>
              <a:t>(caver)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x &lt;- scores(</a:t>
            </a:r>
            <a:r>
              <a:rPr lang="en-US" sz="1800" dirty="0" err="1">
                <a:latin typeface="Lucida Console" panose="020B0609040504020204" pitchFamily="49" charset="0"/>
              </a:rPr>
              <a:t>ord</a:t>
            </a:r>
            <a:r>
              <a:rPr lang="en-US" sz="1800" dirty="0">
                <a:latin typeface="Lucida Console" panose="020B0609040504020204" pitchFamily="49" charset="0"/>
              </a:rPr>
              <a:t>, display = "sites", choices = 1)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oden &lt;- reorder(den, x)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plot(den)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plot(oden)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8F2D7-9B8E-4271-9BF4-A90357E27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2408405"/>
            <a:ext cx="6668521" cy="38789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551E-F544-470A-AAC1-327970F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092-C6E9-42CD-B62A-AFB6C2F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02BF-F2B9-42B8-A05A-562C807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EE9-7155-4DBD-9D04-5FA7485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Tabasco 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40B8-21E6-44B1-B7CB-F2B5CA70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FF99"/>
                </a:solidFill>
              </a:rPr>
              <a:t>tabasco</a:t>
            </a:r>
            <a:r>
              <a:rPr lang="en-US" sz="2000" dirty="0"/>
              <a:t> produces a similar table as vegemite using heatmap, where abundances are coded by colors. </a:t>
            </a:r>
          </a:p>
          <a:p>
            <a:pPr marL="0" indent="0">
              <a:buNone/>
            </a:pPr>
            <a:r>
              <a:rPr lang="en-US" sz="2000" dirty="0"/>
              <a:t>The function scales the abundances to equal intervals for color palette, but either rows or columns can be scaled to equal maxima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caver, </a:t>
            </a:r>
            <a:r>
              <a:rPr lang="en-US" sz="2000" dirty="0" err="1"/>
              <a:t>Rowv</a:t>
            </a:r>
            <a:r>
              <a:rPr lang="en-US" sz="2000" dirty="0"/>
              <a:t> = FALSE)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oden, </a:t>
            </a:r>
            <a:r>
              <a:rPr lang="en-US" sz="2000" dirty="0" err="1"/>
              <a:t>Rowv</a:t>
            </a:r>
            <a:r>
              <a:rPr lang="en-US" sz="2000" dirty="0"/>
              <a:t> = FALSE)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F8A11-D6BC-42F5-B224-ABBF61CB2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244" r="23607"/>
          <a:stretch/>
        </p:blipFill>
        <p:spPr>
          <a:xfrm>
            <a:off x="6308710" y="1544787"/>
            <a:ext cx="4312118" cy="46321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40E8-2256-4B1D-8B96-090E2E2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6C41-E75C-410A-8E04-6B8103F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189D-400C-4225-800E-FCB3799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C77A2-363B-4586-AC9D-51EE7A266D9A}"/>
              </a:ext>
            </a:extLst>
          </p:cNvPr>
          <p:cNvCxnSpPr/>
          <p:nvPr/>
        </p:nvCxnSpPr>
        <p:spPr>
          <a:xfrm>
            <a:off x="4485374" y="3638349"/>
            <a:ext cx="1775211" cy="0"/>
          </a:xfrm>
          <a:prstGeom prst="straightConnector1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7F7-6555-4B93-805E-B82ED3B6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Cophenetic Distances for a Hierarchical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D9C5-56E2-406A-A68A-36B9365B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cophenetic distance between two observations that have been clustered is defined to be the intergroup dissimilarity at which the two observations are first combined into a single cluster.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latin typeface="Lucida Console" panose="020B0609040504020204" pitchFamily="49" charset="0"/>
              </a:rPr>
              <a:t>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csin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cophenetic(caver),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A8036-561B-4998-8C57-DE25A40DD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863254" cy="34105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4FF-2D5F-4509-8EE4-52FEA53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5A16-06F2-4C67-B1F7-A059D68C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9D45-8756-4F9F-BD20-06560E9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1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253C-5458-4B57-9EE2-F86E8D8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6D0B-30FD-4428-AA94-343DCCD2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53591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Function </a:t>
            </a:r>
            <a:r>
              <a:rPr lang="en-US" sz="3300" dirty="0" err="1">
                <a:latin typeface="Lucida Console" panose="020B0609040504020204" pitchFamily="49" charset="0"/>
              </a:rPr>
              <a:t>rda</a:t>
            </a:r>
            <a:r>
              <a:rPr lang="en-US" sz="3300" dirty="0">
                <a:latin typeface="Lucida Console" panose="020B0609040504020204" pitchFamily="49" charset="0"/>
              </a:rPr>
              <a:t> </a:t>
            </a:r>
            <a:r>
              <a:rPr lang="en-US" sz="3300" dirty="0"/>
              <a:t>performs redundancy analysis, or optionally principal components analysis.</a:t>
            </a:r>
          </a:p>
          <a:p>
            <a:pPr marL="0" indent="0">
              <a:buNone/>
            </a:pPr>
            <a:r>
              <a:rPr lang="en-US" dirty="0"/>
              <a:t>&gt;  </a:t>
            </a:r>
            <a:r>
              <a:rPr lang="en-US" dirty="0" err="1">
                <a:latin typeface="Lucida Console" panose="020B0609040504020204" pitchFamily="49" charset="0"/>
              </a:rPr>
              <a:t>anova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(Moist ~ cl))</a:t>
            </a:r>
          </a:p>
          <a:p>
            <a:pPr marL="231775" indent="0">
              <a:buNone/>
            </a:pPr>
            <a:r>
              <a:rPr lang="en-US" dirty="0">
                <a:latin typeface="Lucida Console" panose="020B0609040504020204" pitchFamily="49" charset="0"/>
              </a:rPr>
              <a:t>Permutation test for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 under reduced model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Permutation: free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Number of permutations: 999</a:t>
            </a:r>
          </a:p>
          <a:p>
            <a:pPr marL="0" indent="231775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Model: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(formula = Moist ~ cl)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Df</a:t>
            </a:r>
            <a:r>
              <a:rPr lang="en-US" dirty="0">
                <a:latin typeface="Lucida Console" panose="020B0609040504020204" pitchFamily="49" charset="0"/>
              </a:rPr>
              <a:t> Variance      F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(&gt;F)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     2   1.9272 12.359  0.003 **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Residual 17   1.3254              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---</a:t>
            </a:r>
          </a:p>
          <a:p>
            <a:pPr marL="231775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Signif</a:t>
            </a:r>
            <a:r>
              <a:rPr lang="en-US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E0F2B5-5954-48E1-9A91-DF915D770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532" y="1707084"/>
            <a:ext cx="5935663" cy="345263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13BD-3917-4948-A550-CDA7096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620B-5936-488A-A68F-FFFBD2D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E601-394B-4A43-8EFA-1C62BC9D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9594A-75B4-47F7-8E1A-E96EFC03E1E5}"/>
              </a:ext>
            </a:extLst>
          </p:cNvPr>
          <p:cNvSpPr txBox="1"/>
          <p:nvPr/>
        </p:nvSpPr>
        <p:spPr>
          <a:xfrm>
            <a:off x="6314172" y="5300810"/>
            <a:ext cx="442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Data is the moisture values for the Dune data</a:t>
            </a:r>
          </a:p>
        </p:txBody>
      </p:sp>
    </p:spTree>
    <p:extLst>
      <p:ext uri="{BB962C8B-B14F-4D97-AF65-F5344CB8AC3E}">
        <p14:creationId xmlns:p14="http://schemas.microsoft.com/office/powerpoint/2010/main" val="33213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F0E4-766C-4E3B-BCC0-7E484A9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Vegan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FA5-CA87-41DF-9354-753D115C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labdsv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importance(dune,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mod &lt;- </a:t>
            </a:r>
            <a:r>
              <a:rPr lang="en-US" sz="1600" dirty="0" err="1">
                <a:latin typeface="Lucida Console" panose="020B0609040504020204" pitchFamily="49" charset="0"/>
              </a:rPr>
              <a:t>indval</a:t>
            </a:r>
            <a:r>
              <a:rPr lang="en-US" sz="1600" dirty="0">
                <a:latin typeface="Lucida Console" panose="020B0609040504020204" pitchFamily="49" charset="0"/>
              </a:rPr>
              <a:t>(dune, </a:t>
            </a:r>
            <a:r>
              <a:rPr lang="en-US" sz="1600" dirty="0" err="1">
                <a:latin typeface="Lucida Console" panose="020B0609040504020204" pitchFamily="49" charset="0"/>
              </a:rPr>
              <a:t>as.numeric</a:t>
            </a:r>
            <a:r>
              <a:rPr lang="en-US" sz="1600" dirty="0">
                <a:latin typeface="Lucida Console" panose="020B0609040504020204" pitchFamily="49" charset="0"/>
              </a:rPr>
              <a:t>(cl))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names(mod)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summary(mod, type = "long")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kmeans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decostand</a:t>
            </a:r>
            <a:r>
              <a:rPr lang="en-US" sz="1600" dirty="0">
                <a:latin typeface="Lucida Console" panose="020B0609040504020204" pitchFamily="49" charset="0"/>
              </a:rPr>
              <a:t>(dune, "hell"),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dis="</a:t>
            </a:r>
            <a:r>
              <a:rPr lang="en-US" sz="1600" dirty="0" err="1">
                <a:latin typeface="Lucida Console" panose="020B0609040504020204" pitchFamily="49" charset="0"/>
              </a:rPr>
              <a:t>si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ordihull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r>
              <a:rPr lang="en-US" sz="1600" dirty="0">
                <a:latin typeface="Lucida Console" panose="020B0609040504020204" pitchFamily="49" charset="0"/>
              </a:rPr>
              <a:t>, col="red")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334346-5189-4C2B-8C2B-D30188964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6794" y="1825625"/>
            <a:ext cx="6017541" cy="40865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6BE6-75F9-41CE-BE95-1D8C939C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4EBD-DE0A-4642-8BB6-C44EE6C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3D39-32CF-46D2-85B3-E6D2AF3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B302-C8D9-4DB7-B898-B3FA0FAD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34D3-1E25-410A-8B22-CEA4596A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load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library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library(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first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x = faithful[,1]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second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y = faithful[,2]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spread points before the clustering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</a:t>
            </a:r>
            <a:r>
              <a:rPr lang="en-US" sz="1400" dirty="0" err="1">
                <a:latin typeface="Lucida Console" panose="020B0609040504020204" pitchFamily="49" charset="0"/>
              </a:rPr>
              <a:t>x,y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estimate the number of cluster (BIC), initialize (HC) and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clusterize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(EM)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model &lt;- 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(faithful)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data set 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data = faithful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clustering </a:t>
            </a:r>
            <a:r>
              <a:rPr lang="en-US" sz="1400" dirty="0"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rgbClr val="FFFFCC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plot(model, faithful)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D0603-E91B-46E3-8413-0CD45237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600"/>
            <a:ext cx="5627688" cy="4152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B3EA-1A64-4C05-AE18-339DA5C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D811-30BA-418F-B63A-4B22CC5D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F703-C90E-4722-A56D-BB0B301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CCB4A-4F24-4FEF-A34A-7AF5BC68A82A}"/>
              </a:ext>
            </a:extLst>
          </p:cNvPr>
          <p:cNvSpPr txBox="1"/>
          <p:nvPr/>
        </p:nvSpPr>
        <p:spPr>
          <a:xfrm>
            <a:off x="7161195" y="1865378"/>
            <a:ext cx="387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density estimate of Old Faithful data</a:t>
            </a:r>
          </a:p>
        </p:txBody>
      </p:sp>
    </p:spTree>
    <p:extLst>
      <p:ext uri="{BB962C8B-B14F-4D97-AF65-F5344CB8AC3E}">
        <p14:creationId xmlns:p14="http://schemas.microsoft.com/office/powerpoint/2010/main" val="57230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0B3D03-B6CF-4C1C-8CFB-BB1AC4F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Information Criterion (BIC) Plot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FA7F6A-C6B4-462F-BAA8-7773E3AE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9" y="1336675"/>
            <a:ext cx="8686229" cy="50657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C5B2-F398-40E7-AF04-D07F0DB3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7DFD-5EA8-45B2-BEBE-01E1843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6691-B26F-446F-9BEF-E572132F4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AED4-9352-46B3-8BD3-E8BCE7B1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226B0-C081-45D6-9741-A9C90292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9" y="1336675"/>
            <a:ext cx="8686229" cy="50657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7C1-88C9-4FDA-BC23-C8FEEE68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3EF5-C61A-463B-812F-649F369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1F6A-31BF-4953-864F-97A2327A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 Package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functions in the vegan package contain tools for diversity analysis, ordination methods and tools for the analysis of dissimilarities. Together with the </a:t>
            </a:r>
            <a:r>
              <a:rPr lang="en-US" dirty="0" err="1"/>
              <a:t>labdsv</a:t>
            </a:r>
            <a:r>
              <a:rPr lang="en-US" dirty="0"/>
              <a:t> package, the vegan package provides most standard tools of descriptive community analysis.</a:t>
            </a:r>
          </a:p>
          <a:p>
            <a:r>
              <a:rPr lang="en-US" dirty="0"/>
              <a:t>The dune meadow vegetation data, dune, has cover class values of 30 species on 20 sites. The corresponding environmental data frame </a:t>
            </a:r>
            <a:r>
              <a:rPr lang="en-US" dirty="0" err="1"/>
              <a:t>dune.env</a:t>
            </a:r>
            <a:r>
              <a:rPr lang="en-US" dirty="0"/>
              <a:t> has following entries:</a:t>
            </a:r>
          </a:p>
          <a:p>
            <a:pPr lvl="1"/>
            <a:r>
              <a:rPr lang="en-US" dirty="0"/>
              <a:t>A1: a numeric vector of thickness of soil A1 horizon.</a:t>
            </a:r>
          </a:p>
          <a:p>
            <a:pPr lvl="1"/>
            <a:r>
              <a:rPr lang="en-US" dirty="0"/>
              <a:t>Moisture: an ordered factor with levels: 1 &lt; 2 &lt; 4 &lt; 5.</a:t>
            </a:r>
          </a:p>
          <a:p>
            <a:pPr lvl="1"/>
            <a:r>
              <a:rPr lang="en-US" dirty="0"/>
              <a:t>Management: a factor with levels: BF (Biological farming), HF (Hobby farming), NM (Nature Conservation Management), and SF (Standard Farming).</a:t>
            </a:r>
          </a:p>
          <a:p>
            <a:pPr lvl="1"/>
            <a:r>
              <a:rPr lang="en-US" dirty="0"/>
              <a:t>Use: an ordered factor of land-use with levels: Hayfield &lt; </a:t>
            </a:r>
            <a:r>
              <a:rPr lang="en-US" dirty="0" err="1"/>
              <a:t>Haypastu</a:t>
            </a:r>
            <a:r>
              <a:rPr lang="en-US" dirty="0"/>
              <a:t> &lt; Pasture.</a:t>
            </a:r>
          </a:p>
          <a:p>
            <a:pPr lvl="1"/>
            <a:r>
              <a:rPr lang="en-US" dirty="0"/>
              <a:t>Manure: an ordered factor with levels: 0 &lt; 1 &lt; 2 &lt; 3 &lt;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8565-9B78-4B9E-B121-51A2899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39C00E-D54D-4D4B-9970-F5A88BFD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9" y="1336675"/>
            <a:ext cx="8686229" cy="50657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8FF-5FF7-48B4-95B9-74219A5B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1EC9-D57E-4203-AF95-C81AAA4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3A13-FCA2-4AD6-8943-A6F4EFB3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454-6D5D-4DBE-BA17-900DA60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F6392-4A80-4E58-A30D-067A7F10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9" y="1336675"/>
            <a:ext cx="8686229" cy="50657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54DE-BC8D-46F3-88EE-E1BA8F8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2F97-2545-447F-8B6B-702FFAF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DA57-9E85-4C46-864A-38FDA989D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8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79-A927-4798-B6D5-451640F2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786865"/>
          </a:xfrm>
        </p:spPr>
        <p:txBody>
          <a:bodyPr/>
          <a:lstStyle/>
          <a:p>
            <a:r>
              <a:rPr lang="en-US" dirty="0"/>
              <a:t>How many clusters are in the Old Faithful data?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42056-C73A-4B36-A89B-C68F7020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624" y="1336675"/>
            <a:ext cx="5713039" cy="50657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D9D6-AAFA-476C-884B-AFCAA4B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B51B8-B028-4E7F-B943-DDD1D2E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7048-AC98-487C-8520-AE5BF4B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A64F-2ED6-4894-8DF3-78A5A43D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6" y="3686032"/>
            <a:ext cx="3165106" cy="280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B532E-8AE8-460E-A9A7-12651B13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78" y="890782"/>
            <a:ext cx="3181941" cy="282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B410-3688-42A7-9049-760F0173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6" y="875531"/>
            <a:ext cx="3175884" cy="281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B0465-508D-4EF5-8E24-AC2CBC36718B}"/>
              </a:ext>
            </a:extLst>
          </p:cNvPr>
          <p:cNvSpPr txBox="1"/>
          <p:nvPr/>
        </p:nvSpPr>
        <p:spPr>
          <a:xfrm>
            <a:off x="4150895" y="2069432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DC7B8-2239-41E1-8F14-B04DE3B99645}"/>
              </a:ext>
            </a:extLst>
          </p:cNvPr>
          <p:cNvSpPr txBox="1"/>
          <p:nvPr/>
        </p:nvSpPr>
        <p:spPr>
          <a:xfrm>
            <a:off x="9653084" y="474541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D1479-CED7-4185-B5AD-D36526F1FB12}"/>
              </a:ext>
            </a:extLst>
          </p:cNvPr>
          <p:cNvSpPr txBox="1"/>
          <p:nvPr/>
        </p:nvSpPr>
        <p:spPr>
          <a:xfrm>
            <a:off x="4094388" y="484422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9C78-DAAA-456C-8487-D37CFE1BA27C}"/>
              </a:ext>
            </a:extLst>
          </p:cNvPr>
          <p:cNvSpPr txBox="1"/>
          <p:nvPr/>
        </p:nvSpPr>
        <p:spPr>
          <a:xfrm>
            <a:off x="9609374" y="207781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9232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9E49E-9A72-4C2D-8AE8-E9161D6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8FF8A8-57BC-4224-9856-54E85A85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619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USArrests</a:t>
            </a:r>
            <a:endParaRPr lang="en-US" dirty="0"/>
          </a:p>
          <a:p>
            <a:r>
              <a:rPr lang="en-US" sz="2000" dirty="0"/>
              <a:t>A data frame with 50 observations on 4 variables.</a:t>
            </a:r>
          </a:p>
          <a:p>
            <a:r>
              <a:rPr lang="en-US" sz="2000" dirty="0"/>
              <a:t>[,1]	 Murder	 numeric	 Murder arrests (per 100,000)</a:t>
            </a:r>
          </a:p>
          <a:p>
            <a:r>
              <a:rPr lang="en-US" sz="2000" dirty="0"/>
              <a:t>[,2]	 Assault	 numeric	 Assault arrests (per 100,000)</a:t>
            </a:r>
          </a:p>
          <a:p>
            <a:r>
              <a:rPr lang="en-US" sz="2000" dirty="0"/>
              <a:t>[,3]	 </a:t>
            </a:r>
            <a:r>
              <a:rPr lang="en-US" sz="2000" dirty="0" err="1"/>
              <a:t>UrbanPop</a:t>
            </a:r>
            <a:r>
              <a:rPr lang="en-US" sz="2000" dirty="0"/>
              <a:t> = numeric Percent urban population</a:t>
            </a:r>
          </a:p>
          <a:p>
            <a:r>
              <a:rPr lang="en-US" sz="2000" dirty="0"/>
              <a:t>[,4]	 Rape	 numeric	 Rape arrests (per 100,000)</a:t>
            </a:r>
          </a:p>
          <a:p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B3753AD-A25A-4332-ACF2-D5D1CC10D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64478"/>
            <a:ext cx="5468938" cy="38259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6EB3-D7F1-4CF7-861A-712EF08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D949-9E2B-4C4C-A3E9-318BD44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FDD7-612E-44E0-B25B-15CBA6CD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2778-187F-4F1D-8D45-BFCA28C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0FEC81-5D93-49E1-ACED-EEF084097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6400" y="1433861"/>
            <a:ext cx="5613400" cy="488721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9B9FBD-7744-40CB-982F-7C46A62E7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96748"/>
            <a:ext cx="5468938" cy="47614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3BCE-48C6-4D40-9760-FF7A275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08DE-2201-4E10-890F-C38E870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2F49-688C-4F64-AB80-527A60A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1CAF-BE3E-4A54-9253-9BDC41F3708C}"/>
              </a:ext>
            </a:extLst>
          </p:cNvPr>
          <p:cNvSpPr txBox="1"/>
          <p:nvPr/>
        </p:nvSpPr>
        <p:spPr>
          <a:xfrm>
            <a:off x="3195587" y="4001294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3 clusters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C6EBC-00C9-43CB-B537-B9D70B140C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6061" y="4185960"/>
            <a:ext cx="1039526" cy="2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3B12-ADC7-4099-A89D-F73D226EB2C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464067" y="4185960"/>
            <a:ext cx="731520" cy="5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0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A7C-2EE3-43D6-935F-43545E9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86C-31F7-44F8-A5B4-7906C09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6206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library(cluster)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clusplot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mydata</a:t>
            </a:r>
            <a:r>
              <a:rPr lang="en-US" sz="1600" dirty="0">
                <a:latin typeface="Lucida Console" panose="020B0609040504020204" pitchFamily="49" charset="0"/>
              </a:rPr>
              <a:t>, fit1, color=TRUE, shade=TRUE, labels=2, lines=0)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 get cluster means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r>
              <a:rPr lang="en-US" sz="1600" dirty="0">
                <a:latin typeface="Lucida Console" panose="020B0609040504020204" pitchFamily="49" charset="0"/>
              </a:rPr>
              <a:t>=aggregate(</a:t>
            </a:r>
            <a:r>
              <a:rPr lang="en-US" sz="1600" dirty="0" err="1">
                <a:latin typeface="Lucida Console" panose="020B0609040504020204" pitchFamily="49" charset="0"/>
              </a:rPr>
              <a:t>mydata.orig,by</a:t>
            </a:r>
            <a:r>
              <a:rPr lang="en-US" sz="1600" dirty="0">
                <a:latin typeface="Lucida Console" panose="020B0609040504020204" pitchFamily="49" charset="0"/>
              </a:rPr>
              <a:t>=list(</a:t>
            </a:r>
            <a:r>
              <a:rPr lang="en-US" sz="1600" dirty="0" err="1">
                <a:latin typeface="Lucida Console" panose="020B0609040504020204" pitchFamily="49" charset="0"/>
              </a:rPr>
              <a:t>classif</a:t>
            </a:r>
            <a:r>
              <a:rPr lang="en-US" sz="1600" dirty="0">
                <a:latin typeface="Lucida Console" panose="020B0609040504020204" pitchFamily="49" charset="0"/>
              </a:rPr>
              <a:t>), FUN=mean);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Group.1 Murder Assault </a:t>
            </a:r>
            <a:r>
              <a:rPr lang="en-US" sz="1600" dirty="0" err="1">
                <a:latin typeface="Lucida Console" panose="020B0609040504020204" pitchFamily="49" charset="0"/>
              </a:rPr>
              <a:t>UrbanPop</a:t>
            </a:r>
            <a:r>
              <a:rPr lang="en-US" sz="1600" dirty="0">
                <a:latin typeface="Lucida Console" panose="020B0609040504020204" pitchFamily="49" charset="0"/>
              </a:rPr>
              <a:t>   Rape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1       1 12.165  255.25    68.40 29.165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2       2  2.680   70.10    51.00 10.910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3       3  5.965  136.60    69.95 18.460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C8F67-673D-464C-8934-0CEB9A364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280" y="1730600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BED2-48D3-4A19-A693-329FE19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3636-C292-497E-91FD-A7953F0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1D9E-D434-41CF-88BA-9DFFAC7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B31-ABEA-4125-929D-BC50263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Merged Tables – Offers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25-6A68-4595-871F-50053A95C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Offers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 (N = 1…32) </a:t>
            </a:r>
          </a:p>
          <a:p>
            <a:pPr lvl="1"/>
            <a:r>
              <a:rPr lang="en-US" dirty="0"/>
              <a:t>Campaign  (month) </a:t>
            </a:r>
          </a:p>
          <a:p>
            <a:pPr lvl="1"/>
            <a:r>
              <a:rPr lang="en-US" dirty="0"/>
              <a:t>Varietal (brand/manufacturer)</a:t>
            </a:r>
          </a:p>
          <a:p>
            <a:pPr lvl="1"/>
            <a:r>
              <a:rPr lang="en-US" dirty="0" err="1"/>
              <a:t>MinimumQty</a:t>
            </a:r>
            <a:r>
              <a:rPr lang="en-US" dirty="0"/>
              <a:t> (kg)</a:t>
            </a:r>
          </a:p>
          <a:p>
            <a:pPr lvl="1"/>
            <a:r>
              <a:rPr lang="en-US" dirty="0"/>
              <a:t>Discount (%)    </a:t>
            </a:r>
          </a:p>
          <a:p>
            <a:pPr lvl="1"/>
            <a:r>
              <a:rPr lang="en-US" dirty="0"/>
              <a:t>Origin (country)</a:t>
            </a:r>
          </a:p>
          <a:p>
            <a:pPr lvl="1"/>
            <a:r>
              <a:rPr lang="en-US" dirty="0" err="1"/>
              <a:t>PastPeak</a:t>
            </a:r>
            <a:r>
              <a:rPr lang="en-US" dirty="0"/>
              <a:t> (TRUE/FALSE)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3E96-4DFB-48C1-A570-0770794B8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 err="1"/>
              <a:t>CustomerLastName</a:t>
            </a:r>
            <a:r>
              <a:rPr lang="en-US" dirty="0"/>
              <a:t> (Indian Surnames)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(N = 1…32)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1F5E-ABD6-4FD0-9616-7A17E77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F563-6B22-47FB-87D2-0EF7E542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346B-E0F7-4701-96F7-7C8C7C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3B4-E63E-4D79-9B6A-0F3C878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Manipulation -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FA2-4700-4513-97C5-0DB02CD0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92" y="1825625"/>
            <a:ext cx="541340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Library(reshape2)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#transactions is long-data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sz="2000" dirty="0">
                <a:latin typeface="Lucida Console" panose="020B0609040504020204" pitchFamily="49" charset="0"/>
              </a:rPr>
              <a:t>(transactions[1:2])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#offers is wide-data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pivot&lt;-(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pivot,value~CustomerLastName,fill</a:t>
            </a:r>
            <a:r>
              <a:rPr lang="en-US" sz="2000" dirty="0">
                <a:latin typeface="Lucida Console" panose="020B0609040504020204" pitchFamily="49" charset="0"/>
              </a:rPr>
              <a:t>=0,fun.aggregate=function(x) length(x)))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offers,pivot</a:t>
            </a:r>
            <a:r>
              <a:rPr lang="en-US" sz="2000" dirty="0">
                <a:latin typeface="Lucida Console" panose="020B0609040504020204" pitchFamily="49" charset="0"/>
              </a:rPr>
              <a:t>[-1])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9C36-A59A-45C8-8283-2B78EA1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34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Wide data has a column for each variable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</a:p>
          <a:p>
            <a:r>
              <a:rPr lang="en-US" dirty="0"/>
              <a:t>You need wide-format data for some types of data analysis and long-format data for others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reshape2</a:t>
            </a:r>
            <a:r>
              <a:rPr lang="en-US" dirty="0"/>
              <a:t> is based around two key functions: melt and cast: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dirty="0"/>
              <a:t> takes wide-format data and melts it into long-format data.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dirty="0"/>
              <a:t> takes long-format data and casts it into wide-format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2628-8C1E-4DED-9E27-D4E8F2BC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1FD9-CEAA-4483-A950-535DDAD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3778-B33C-4233-8C8F-05178982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2B2-2676-4F00-A003-F9B9BC6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</a:t>
            </a:r>
            <a:r>
              <a:rPr lang="en-US" dirty="0" err="1"/>
              <a:t>Manipulaton</a:t>
            </a:r>
            <a:r>
              <a:rPr lang="en-US" dirty="0"/>
              <a:t> –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FCE1-3083-433A-9103-28BD95CB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cluster.data &lt; -pivot[,3:length(pivot)]</a:t>
            </a:r>
            <a:endParaRPr lang="en-US" sz="18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Hedings of tthe cluster.data are headings from transaction data plus each surname (filled with group number)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endParaRPr lang="fi-FI" sz="18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591E-148D-4460-A701-481383555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pivot table</a:t>
            </a:r>
            <a:r>
              <a:rPr lang="en-US" dirty="0"/>
              <a:t> is a program tool that allows you to reorganize and summarize selected columns and rows of data in a spreadsheet or database </a:t>
            </a:r>
            <a:r>
              <a:rPr lang="en-US" b="1" dirty="0"/>
              <a:t>table</a:t>
            </a:r>
            <a:r>
              <a:rPr lang="en-US" dirty="0"/>
              <a:t> to obtain a desired report.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6857-6455-4552-90CF-B935293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07AF-6898-48EC-8809-B71B1EE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412B-0459-48F2-BCB9-8E260C5E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751B47-1B22-4DA6-8800-F95FA1FA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53414"/>
            <a:ext cx="1032383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Varietal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MinimumQty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Discount Origin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PastPeak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Adams Allen Anderson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Malbec               72         56       France      FALSE    1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Pinot Noir           72         17       France      FALSE    0     0     0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Espumante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144         32       Oregon      TRUE     0     0    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Champagne            72         48       France      TRUE     0     1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Cabernet Sauvignon  144         44       New Zealand TRUE     0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Prosecco            144         86       Chile       FALSE    0     0     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E9E-7295-4C1D-BA9E-76AAB6CE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Data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106-0A1F-4840-AD42-D62D7016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85964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library(cluster)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fit&lt;-</a:t>
            </a:r>
            <a:r>
              <a:rPr lang="en-US" sz="2000" dirty="0" err="1">
                <a:latin typeface="Lucida Console" panose="020B0609040504020204" pitchFamily="49" charset="0"/>
              </a:rPr>
              <a:t>KMeans_rcpp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clusters = 5, </a:t>
            </a:r>
            <a:r>
              <a:rPr lang="en-US" sz="2000" dirty="0" err="1">
                <a:latin typeface="Lucida Console" panose="020B0609040504020204" pitchFamily="49" charset="0"/>
              </a:rPr>
              <a:t>num_init</a:t>
            </a:r>
            <a:r>
              <a:rPr lang="en-US" sz="2000" dirty="0">
                <a:latin typeface="Lucida Console" panose="020B0609040504020204" pitchFamily="49" charset="0"/>
              </a:rPr>
              <a:t> = 5, </a:t>
            </a:r>
            <a:r>
              <a:rPr lang="en-US" sz="2000" dirty="0" err="1">
                <a:latin typeface="Lucida Console" panose="020B0609040504020204" pitchFamily="49" charset="0"/>
              </a:rPr>
              <a:t>max_iters</a:t>
            </a:r>
            <a:r>
              <a:rPr lang="en-US" sz="2000" dirty="0">
                <a:latin typeface="Lucida Console" panose="020B0609040504020204" pitchFamily="49" charset="0"/>
              </a:rPr>
              <a:t> = 100, initializer = '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++', verbose = F)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D=daisy(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metric='</a:t>
            </a:r>
            <a:r>
              <a:rPr lang="en-US" sz="2000" dirty="0" err="1">
                <a:latin typeface="Lucida Console" panose="020B0609040504020204" pitchFamily="49" charset="0"/>
              </a:rPr>
              <a:t>gower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FF45-0D6D-4295-B73F-12677106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83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Fit using K-means with '</a:t>
            </a:r>
            <a:r>
              <a:rPr lang="en-US" dirty="0" err="1"/>
              <a:t>Rcpp</a:t>
            </a:r>
            <a:r>
              <a:rPr lang="en-US" dirty="0"/>
              <a:t>' Integration for the 'Armadillo' Templated Linear Algebra Library </a:t>
            </a:r>
          </a:p>
          <a:p>
            <a:r>
              <a:rPr lang="en-US" dirty="0"/>
              <a:t>We need to calculate how far away each customer is from the cluster’s mean. </a:t>
            </a:r>
          </a:p>
          <a:p>
            <a:r>
              <a:rPr lang="en-US" dirty="0"/>
              <a:t>We could use many distances indices, one of which is the Gower dissimilarity.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88F8-9C9E-49AF-B450-B0DF3CE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1360-443F-4E42-B3C8-36D4FD90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D251-5367-455E-81EF-B6CF701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4DDBEF-2187-4B53-805F-37AD74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3B6E-F880-42CA-B416-7D3FEDF0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89166"/>
            <a:ext cx="11393714" cy="926775"/>
          </a:xfrm>
        </p:spPr>
        <p:txBody>
          <a:bodyPr>
            <a:normAutofit/>
          </a:bodyPr>
          <a:lstStyle/>
          <a:p>
            <a:r>
              <a:rPr lang="en-US" dirty="0"/>
              <a:t>Hierarchical cluster analysis on a set of dissimilarities and methods for analyzing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EE42-1D54-4E60-8286-9481C4B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C15B-EAE2-44F6-9BDB-EB57672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23A4-0242-48E7-83BA-DAD4A890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D1B313-E8E7-4D95-A39E-EE95B0A21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28031"/>
              </p:ext>
            </p:extLst>
          </p:nvPr>
        </p:nvGraphicFramePr>
        <p:xfrm>
          <a:off x="852714" y="2531418"/>
          <a:ext cx="9768114" cy="365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55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9817-CA99-4B0B-955E-75812D0D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Dissimilarity Data – H-cluster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5329-1191-40CC-82BB-A98BFD2F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hclust</a:t>
            </a:r>
            <a:r>
              <a:rPr lang="en-US" sz="1800" dirty="0">
                <a:latin typeface="Lucida Console" panose="020B0609040504020204" pitchFamily="49" charset="0"/>
              </a:rPr>
              <a:t>(D, method="ward.D2")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) # display dendrogram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rect.hclust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k=6, border="red")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clusplot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cluster.data</a:t>
            </a:r>
            <a:r>
              <a:rPr lang="en-US" sz="1800" dirty="0">
                <a:latin typeface="Lucida Console" panose="020B0609040504020204" pitchFamily="49" charset="0"/>
              </a:rPr>
              <a:t>, groups, color=TRUE, shade=TRUE,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labels=2, lines=0, main= 'Customer segments')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0873-AB93-4E3C-918E-3B347B2FD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H-cluster model</a:t>
            </a:r>
          </a:p>
          <a:p>
            <a:r>
              <a:rPr lang="en-US" dirty="0"/>
              <a:t>Determine the groups for clustering</a:t>
            </a:r>
          </a:p>
          <a:p>
            <a:r>
              <a:rPr lang="en-US" dirty="0"/>
              <a:t>Plot the tree</a:t>
            </a:r>
          </a:p>
          <a:p>
            <a:r>
              <a:rPr lang="en-US" dirty="0"/>
              <a:t>Prune tree into 6clusters</a:t>
            </a:r>
          </a:p>
          <a:p>
            <a:r>
              <a:rPr lang="en-US" dirty="0"/>
              <a:t>Draw </a:t>
            </a:r>
            <a:r>
              <a:rPr lang="en-US" dirty="0" err="1"/>
              <a:t>dendogram</a:t>
            </a:r>
            <a:r>
              <a:rPr lang="en-US" dirty="0"/>
              <a:t> with red borders around the 6 clusters</a:t>
            </a:r>
          </a:p>
          <a:p>
            <a:r>
              <a:rPr lang="en-US" dirty="0"/>
              <a:t>2D representation of the segmentation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9EA2-F10E-414A-A36F-0F7BAF9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6932-473F-4817-B977-BD2EAF1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6930-267B-4EE3-BC61-5D934F6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7DF-DC65-411C-9C2C-7956A37F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42D34-1D78-4830-B1B0-80208462A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172" y="2173184"/>
            <a:ext cx="5733628" cy="333511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F71EE-E9CD-4B58-B8DB-C3516A62D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173184"/>
            <a:ext cx="5733628" cy="33351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68BB-A601-4C4F-BB93-2B8E1603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194D-D07D-4D9F-8B31-01A442B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DFA5-B7EE-40F0-8F6C-560E8A9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209F-D2F1-4BA1-84A0-87B1C37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Transactions and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F55-4D88-4A28-9A09-860E4ADA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66" y="1825625"/>
            <a:ext cx="5426034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&lt;-merge(transactions[1:2], groups, </a:t>
            </a:r>
            <a:r>
              <a:rPr lang="en-US" sz="2000" dirty="0" err="1">
                <a:latin typeface="Lucida Console" panose="020B0609040504020204" pitchFamily="49" charset="0"/>
              </a:rPr>
              <a:t>by.x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CustomerLastName</a:t>
            </a:r>
            <a:r>
              <a:rPr lang="en-US" sz="2000" dirty="0">
                <a:latin typeface="Lucida Console" panose="020B0609040504020204" pitchFamily="49" charset="0"/>
              </a:rPr>
              <a:t>", </a:t>
            </a:r>
            <a:r>
              <a:rPr lang="en-US" sz="2000" dirty="0" err="1">
                <a:latin typeface="Lucida Console" panose="020B0609040504020204" pitchFamily="49" charset="0"/>
              </a:rPr>
              <a:t>by.y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row.names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colnames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)&lt;-c("</a:t>
            </a:r>
            <a:r>
              <a:rPr lang="en-US" sz="2000" dirty="0" err="1">
                <a:latin typeface="Lucida Console" panose="020B0609040504020204" pitchFamily="49" charset="0"/>
              </a:rPr>
              <a:t>Name","Offer","Cluster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head(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View(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 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82CAB3-4E4E-4F9C-A3EA-CE751CA4FF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0707972"/>
              </p:ext>
            </p:extLst>
          </p:nvPr>
        </p:nvGraphicFramePr>
        <p:xfrm>
          <a:off x="6996916" y="1411739"/>
          <a:ext cx="4504623" cy="4438571"/>
        </p:xfrm>
        <a:graphic>
          <a:graphicData uri="http://schemas.openxmlformats.org/drawingml/2006/table">
            <a:tbl>
              <a:tblPr/>
              <a:tblGrid>
                <a:gridCol w="462012">
                  <a:extLst>
                    <a:ext uri="{9D8B030D-6E8A-4147-A177-3AD203B41FA5}">
                      <a16:colId xmlns:a16="http://schemas.microsoft.com/office/drawing/2014/main" val="113033677"/>
                    </a:ext>
                  </a:extLst>
                </a:gridCol>
                <a:gridCol w="1376413">
                  <a:extLst>
                    <a:ext uri="{9D8B030D-6E8A-4147-A177-3AD203B41FA5}">
                      <a16:colId xmlns:a16="http://schemas.microsoft.com/office/drawing/2014/main" val="2741034490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300189222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5729979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en-US" sz="2000" b="1" kern="1200" dirty="0">
                        <a:solidFill>
                          <a:srgbClr val="55555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772" marR="37772" marT="36261" marB="36261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72522" marR="72522" marT="36261" marB="36261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45167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67382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03741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6331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06400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41444"/>
                  </a:ext>
                </a:extLst>
              </a:tr>
              <a:tr h="930703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85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980E-0919-4C1A-A740-8D124BD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7DEE-53FD-423E-8F45-69F24FB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D828-1E4E-4628-ABA6-77C2F35D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AE5-B982-44D9-AA9B-F25AA29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Clustered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B545-7E1C-4C78-8FED-1F61D77F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138" y="1825625"/>
            <a:ext cx="596766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&lt;-melt(</a:t>
            </a:r>
            <a:r>
              <a:rPr lang="en-US" sz="1800" dirty="0" err="1">
                <a:latin typeface="Lucida Console" panose="020B0609040504020204" pitchFamily="49" charset="0"/>
              </a:rPr>
              <a:t>cluster.deals,id</a:t>
            </a:r>
            <a:r>
              <a:rPr lang="en-US" sz="1800" dirty="0">
                <a:latin typeface="Lucida Console" panose="020B0609040504020204" pitchFamily="49" charset="0"/>
              </a:rPr>
              <a:t>=c("</a:t>
            </a:r>
            <a:r>
              <a:rPr lang="en-US" sz="1800" dirty="0" err="1">
                <a:latin typeface="Lucida Console" panose="020B0609040504020204" pitchFamily="49" charset="0"/>
              </a:rPr>
              <a:t>Offer","Cluster</a:t>
            </a:r>
            <a:r>
              <a:rPr lang="en-US" sz="1800" dirty="0">
                <a:latin typeface="Lucida Console" panose="020B0609040504020204" pitchFamily="49" charset="0"/>
              </a:rPr>
              <a:t>"))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&lt;-cast(</a:t>
            </a:r>
            <a:r>
              <a:rPr lang="en-US" sz="1800" dirty="0" err="1">
                <a:latin typeface="Lucida Console" panose="020B0609040504020204" pitchFamily="49" charset="0"/>
              </a:rPr>
              <a:t>cluster.pivot,Offer~Cluster,fun.aggregate</a:t>
            </a:r>
            <a:r>
              <a:rPr lang="en-US" sz="1800" dirty="0">
                <a:latin typeface="Lucida Console" panose="020B0609040504020204" pitchFamily="49" charset="0"/>
              </a:rPr>
              <a:t>=length)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cluster.topDeals</a:t>
            </a:r>
            <a:r>
              <a:rPr lang="en-US" sz="1800" dirty="0">
                <a:latin typeface="Lucida Console" panose="020B0609040504020204" pitchFamily="49" charset="0"/>
              </a:rPr>
              <a:t>&lt;-</a:t>
            </a:r>
            <a:r>
              <a:rPr lang="en-US" sz="1800" dirty="0" err="1">
                <a:latin typeface="Lucida Console" panose="020B0609040504020204" pitchFamily="49" charset="0"/>
              </a:rPr>
              <a:t>cbind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offers,cluster.pivot</a:t>
            </a:r>
            <a:r>
              <a:rPr lang="en-US" sz="1800" dirty="0">
                <a:latin typeface="Lucida Console" panose="020B0609040504020204" pitchFamily="49" charset="0"/>
              </a:rPr>
              <a:t>[-1])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cluster.deals$Cluster,cluster.deals$Name</a:t>
            </a:r>
            <a:r>
              <a:rPr lang="en-US" sz="1800" dirty="0">
                <a:latin typeface="Lucida Console" panose="020B0609040504020204" pitchFamily="49" charset="0"/>
              </a:rPr>
              <a:t>,)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with(</a:t>
            </a:r>
            <a:r>
              <a:rPr lang="en-US" sz="1800" dirty="0" err="1">
                <a:latin typeface="Lucida Console" panose="020B0609040504020204" pitchFamily="49" charset="0"/>
              </a:rPr>
              <a:t>cluster.deals</a:t>
            </a:r>
            <a:r>
              <a:rPr lang="en-US" sz="1800" dirty="0">
                <a:latin typeface="Lucida Console" panose="020B0609040504020204" pitchFamily="49" charset="0"/>
              </a:rPr>
              <a:t>, text(</a:t>
            </a:r>
            <a:r>
              <a:rPr lang="en-US" sz="1800" dirty="0" err="1">
                <a:latin typeface="Lucida Console" panose="020B0609040504020204" pitchFamily="49" charset="0"/>
              </a:rPr>
              <a:t>Name~Cluster</a:t>
            </a:r>
            <a:r>
              <a:rPr lang="en-US" sz="1800" dirty="0">
                <a:latin typeface="Lucida Console" panose="020B0609040504020204" pitchFamily="49" charset="0"/>
              </a:rPr>
              <a:t>, labels = Name, </a:t>
            </a:r>
            <a:r>
              <a:rPr lang="en-US" sz="1800" dirty="0" err="1">
                <a:latin typeface="Lucida Console" panose="020B0609040504020204" pitchFamily="49" charset="0"/>
              </a:rPr>
              <a:t>pos</a:t>
            </a:r>
            <a:r>
              <a:rPr lang="en-US" sz="1800" dirty="0">
                <a:latin typeface="Lucida Console" panose="020B0609040504020204" pitchFamily="49" charset="0"/>
              </a:rPr>
              <a:t> = 2))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68D76-5CD9-4E0A-850B-844EC22B8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841" y="985684"/>
            <a:ext cx="5196587" cy="52355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DA28-1C16-4F39-AAC1-C6162DF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27C3-F7B8-464C-A36A-9D00F4A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3841-4BCE-4F9A-9F36-355B59E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Single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AD27B-202D-4283-A698-6390346E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9D538-8D93-4AFF-86DE-6BF0092C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sz="2000" dirty="0"/>
              <a:t>Distance between groups is defined as the distance between the closest pair of objects, one from each group.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Complete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6B3C2C-BB1E-4260-8146-AC5B6A62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FF1F0-B360-4DD4-A57E-B5986FC7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Distance between two clusters is defined as the average of distances between all pairs of objects, where each pair is made up of one object from each group.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F299CC-AE78-4560-801B-23AA31E3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90F14E-D779-475F-AF14-F8D5F49A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Distance between groups is defined as the distance between the most distant pair of objects, one from each group. Complete linkage is also called farthest neighbor.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8B5B-417D-41D4-86A2-8AFF9E47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EF8BED-235A-4A86-910E-5821EF95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4BFE77-837A-4E2D-A559-E33463EF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Ward’s distance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96A-6010-4CE4-B7B7-173694C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F4D3-4C1F-4786-BBE1-BDEFF12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8B8A-4658-451B-AC27-287CFA8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Reorder a Hierarchical Clustering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16BA-BBD1-4118-B15A-63CE46AC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dirty="0"/>
              <a:t>Reordered </a:t>
            </a:r>
            <a:r>
              <a:rPr lang="en-US" sz="2000" dirty="0" err="1"/>
              <a:t>hclust</a:t>
            </a:r>
            <a:r>
              <a:rPr lang="en-US" sz="2000" dirty="0"/>
              <a:t> result object with added item value that gives the value of the statistic at each merge level.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/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## reorder by water content of soil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data(mite, </a:t>
            </a:r>
            <a:r>
              <a:rPr lang="en-US" sz="2000" dirty="0" err="1"/>
              <a:t>mite.env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hc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</a:t>
            </a:r>
            <a:r>
              <a:rPr lang="en-US" sz="2000" dirty="0" err="1"/>
              <a:t>vegdist</a:t>
            </a:r>
            <a:r>
              <a:rPr lang="en-US" sz="2000" dirty="0"/>
              <a:t>(</a:t>
            </a:r>
            <a:r>
              <a:rPr lang="en-US" sz="2000" dirty="0" err="1"/>
              <a:t>wisconsin</a:t>
            </a:r>
            <a:r>
              <a:rPr lang="en-US" sz="2000" dirty="0"/>
              <a:t>(sqrt(mite))))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ohc</a:t>
            </a:r>
            <a:r>
              <a:rPr lang="en-US" sz="2000" dirty="0"/>
              <a:t> &lt;- with(</a:t>
            </a:r>
            <a:r>
              <a:rPr lang="en-US" sz="2000" dirty="0" err="1"/>
              <a:t>mite.env</a:t>
            </a:r>
            <a:r>
              <a:rPr lang="en-US" sz="2000" dirty="0"/>
              <a:t>, reorder(</a:t>
            </a:r>
            <a:r>
              <a:rPr lang="en-US" sz="2000" dirty="0" err="1"/>
              <a:t>hc</a:t>
            </a:r>
            <a:r>
              <a:rPr lang="en-US" sz="2000" dirty="0"/>
              <a:t>, </a:t>
            </a:r>
            <a:r>
              <a:rPr lang="en-US" sz="2000" dirty="0" err="1"/>
              <a:t>WatrCont</a:t>
            </a:r>
            <a:r>
              <a:rPr lang="en-US" sz="2000" dirty="0"/>
              <a:t>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hc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ohc</a:t>
            </a:r>
            <a:r>
              <a:rPr lang="en-US" sz="2000" dirty="0"/>
              <a:t>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AB34F-04A9-49A7-929E-A92E2E728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0" y="1825625"/>
            <a:ext cx="6246796" cy="36336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07852"/>
            <a:ext cx="5108876" cy="456911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 &lt;- </a:t>
            </a:r>
            <a:r>
              <a:rPr lang="en-US" sz="2000" dirty="0" err="1"/>
              <a:t>vegdist</a:t>
            </a:r>
            <a:r>
              <a:rPr lang="en-US" sz="2000" dirty="0"/>
              <a:t>(dune)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=c(1,3))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=c(3,1))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par(mar=c(3,4,1,1)+.1)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method=“complete")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0D6077-77C8-49C8-9B7D-A1429090D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5276" y="1607852"/>
            <a:ext cx="5762324" cy="335181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613611" y="4526643"/>
            <a:ext cx="490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Call: </a:t>
            </a:r>
            <a:r>
              <a:rPr lang="en-US" dirty="0" err="1">
                <a:solidFill>
                  <a:srgbClr val="66FFFF"/>
                </a:solidFill>
              </a:rPr>
              <a:t>hclust</a:t>
            </a:r>
            <a:r>
              <a:rPr lang="en-US" dirty="0">
                <a:solidFill>
                  <a:srgbClr val="66FFFF"/>
                </a:solidFill>
              </a:rPr>
              <a:t>(d = d, method = "complete")</a:t>
            </a:r>
          </a:p>
          <a:p>
            <a:endParaRPr lang="en-US" dirty="0">
              <a:solidFill>
                <a:srgbClr val="66FFFF"/>
              </a:solidFill>
            </a:endParaRPr>
          </a:p>
          <a:p>
            <a:r>
              <a:rPr lang="en-US" dirty="0">
                <a:solidFill>
                  <a:srgbClr val="66FFFF"/>
                </a:solidFill>
              </a:rPr>
              <a:t>Cluster method   : complete </a:t>
            </a:r>
          </a:p>
          <a:p>
            <a:r>
              <a:rPr lang="en-US" dirty="0">
                <a:solidFill>
                  <a:srgbClr val="66FFFF"/>
                </a:solidFill>
              </a:rPr>
              <a:t>Distance         : bray </a:t>
            </a:r>
          </a:p>
          <a:p>
            <a:r>
              <a:rPr lang="en-US" dirty="0">
                <a:solidFill>
                  <a:srgbClr val="66FFFF"/>
                </a:solidFill>
              </a:rPr>
              <a:t>Number of objects: 20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77FB3F-7F4E-4A65-BA7A-080DEFC98CDB}"/>
              </a:ext>
            </a:extLst>
          </p:cNvPr>
          <p:cNvSpPr/>
          <p:nvPr/>
        </p:nvSpPr>
        <p:spPr>
          <a:xfrm rot="16200000">
            <a:off x="8410475" y="2074206"/>
            <a:ext cx="245444" cy="5150318"/>
          </a:xfrm>
          <a:prstGeom prst="leftBrace">
            <a:avLst>
              <a:gd name="adj1" fmla="val 78921"/>
              <a:gd name="adj2" fmla="val 47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FCF60C7-495A-4FD3-846E-00A136B3CD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2824881" y="4959662"/>
            <a:ext cx="5571557" cy="824991"/>
          </a:xfrm>
          <a:prstGeom prst="curvedConnector2">
            <a:avLst/>
          </a:prstGeom>
          <a:ln w="1905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3D82AB-6976-4340-851E-F8ACEDAE5383}"/>
              </a:ext>
            </a:extLst>
          </p:cNvPr>
          <p:cNvSpPr/>
          <p:nvPr/>
        </p:nvSpPr>
        <p:spPr>
          <a:xfrm>
            <a:off x="2526498" y="5631745"/>
            <a:ext cx="298383" cy="305815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30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0D0CA6F4-4249-491F-90A1-38D2E759BAFB}" vid="{73C02A8C-8EF0-4E7B-9EF2-CA7EFEB1E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4289</TotalTime>
  <Words>2232</Words>
  <Application>Microsoft Office PowerPoint</Application>
  <PresentationFormat>Widescreen</PresentationFormat>
  <Paragraphs>365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Analytics_World</vt:lpstr>
      <vt:lpstr>Data Analytics – Lesson 19 Advanced Cluster Models</vt:lpstr>
      <vt:lpstr>Vegan Package Clustering</vt:lpstr>
      <vt:lpstr>H-Clustering</vt:lpstr>
      <vt:lpstr>H-Cluster: Single</vt:lpstr>
      <vt:lpstr>H-Cluster: Complete</vt:lpstr>
      <vt:lpstr>H-Cluster: Average</vt:lpstr>
      <vt:lpstr>H-Cluster: Ward</vt:lpstr>
      <vt:lpstr>Reorder a Hierarchical Clustering Tree</vt:lpstr>
      <vt:lpstr>Dune data H-Cluster: Complete</vt:lpstr>
      <vt:lpstr>Pruning a H-Cluster tree</vt:lpstr>
      <vt:lpstr>Dune data H-Cluster: Cut (Pruned)</vt:lpstr>
      <vt:lpstr>H-Cluster Reordering</vt:lpstr>
      <vt:lpstr>Tabasco Heat Maps</vt:lpstr>
      <vt:lpstr>Cophenetic Distances for a Hierarchical Clustering</vt:lpstr>
      <vt:lpstr>Redundancy Analysis</vt:lpstr>
      <vt:lpstr>K-means clustering with Vegan</vt:lpstr>
      <vt:lpstr>Cluster Estimation</vt:lpstr>
      <vt:lpstr>Bayesian Information Criterion (BIC) Plot</vt:lpstr>
      <vt:lpstr>Classification Plot</vt:lpstr>
      <vt:lpstr>Uncertainty Plot</vt:lpstr>
      <vt:lpstr>Density Plot</vt:lpstr>
      <vt:lpstr>How many clusters are in the Old Faithful data?</vt:lpstr>
      <vt:lpstr>Crime Analysis</vt:lpstr>
      <vt:lpstr>Number of Clusters</vt:lpstr>
      <vt:lpstr>Cluster Means</vt:lpstr>
      <vt:lpstr>Example: Merged Tables – Offers &amp; Transactions</vt:lpstr>
      <vt:lpstr>Data Frame Manipulation - Reshaping</vt:lpstr>
      <vt:lpstr>Data Frame Manipulaton – Pivot Table</vt:lpstr>
      <vt:lpstr>Fit the Data - Clustering</vt:lpstr>
      <vt:lpstr>Fit the Dissimilarity Data – H-cluster</vt:lpstr>
      <vt:lpstr>Plots</vt:lpstr>
      <vt:lpstr>Merge Transactions and Offers</vt:lpstr>
      <vt:lpstr>Reshape the Clustered Data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115</cp:revision>
  <dcterms:created xsi:type="dcterms:W3CDTF">2014-12-17T09:38:54Z</dcterms:created>
  <dcterms:modified xsi:type="dcterms:W3CDTF">2018-08-11T23:04:17Z</dcterms:modified>
</cp:coreProperties>
</file>