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86CF74-8E51-4599-B612-A1C6D4A785FD}" type="datetimeFigureOut">
              <a:rPr lang="en-US" smtClean="0"/>
              <a:t>3/13/2013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FA94BEC-4AE4-43B2-B905-DEEA9786B3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86CF74-8E51-4599-B612-A1C6D4A785FD}" type="datetimeFigureOut">
              <a:rPr lang="en-US" smtClean="0"/>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4BEC-4AE4-43B2-B905-DEEA9786B3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86CF74-8E51-4599-B612-A1C6D4A785FD}" type="datetimeFigureOut">
              <a:rPr lang="en-US" smtClean="0"/>
              <a:t>3/13/2013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94BEC-4AE4-43B2-B905-DEEA9786B3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686CF74-8E51-4599-B612-A1C6D4A785FD}" type="datetimeFigureOut">
              <a:rPr lang="en-US" smtClean="0"/>
              <a:t>3/13/2013</a:t>
            </a:fld>
            <a:endParaRPr lang="en-US"/>
          </a:p>
        </p:txBody>
      </p:sp>
      <p:sp>
        <p:nvSpPr>
          <p:cNvPr id="9" name="Slide Number Placeholder 8"/>
          <p:cNvSpPr>
            <a:spLocks noGrp="1"/>
          </p:cNvSpPr>
          <p:nvPr>
            <p:ph type="sldNum" sz="quarter" idx="15"/>
          </p:nvPr>
        </p:nvSpPr>
        <p:spPr/>
        <p:txBody>
          <a:bodyPr rtlCol="0"/>
          <a:lstStyle/>
          <a:p>
            <a:fld id="{5FA94BEC-4AE4-43B2-B905-DEEA9786B37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86CF74-8E51-4599-B612-A1C6D4A785FD}" type="datetimeFigureOut">
              <a:rPr lang="en-US" smtClean="0"/>
              <a:t>3/13/2013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FA94BEC-4AE4-43B2-B905-DEEA9786B3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86CF74-8E51-4599-B612-A1C6D4A785FD}" type="datetimeFigureOut">
              <a:rPr lang="en-US" smtClean="0"/>
              <a:t>3/13/2013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94BEC-4AE4-43B2-B905-DEEA9786B37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86CF74-8E51-4599-B612-A1C6D4A785FD}" type="datetimeFigureOut">
              <a:rPr lang="en-US" smtClean="0"/>
              <a:t>3/13/2013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94BEC-4AE4-43B2-B905-DEEA9786B37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686CF74-8E51-4599-B612-A1C6D4A785FD}" type="datetimeFigureOut">
              <a:rPr lang="en-US" smtClean="0"/>
              <a:t>3/13/2013</a:t>
            </a:fld>
            <a:endParaRPr lang="en-US"/>
          </a:p>
        </p:txBody>
      </p:sp>
      <p:sp>
        <p:nvSpPr>
          <p:cNvPr id="7" name="Slide Number Placeholder 6"/>
          <p:cNvSpPr>
            <a:spLocks noGrp="1"/>
          </p:cNvSpPr>
          <p:nvPr>
            <p:ph type="sldNum" sz="quarter" idx="11"/>
          </p:nvPr>
        </p:nvSpPr>
        <p:spPr/>
        <p:txBody>
          <a:bodyPr rtlCol="0"/>
          <a:lstStyle/>
          <a:p>
            <a:fld id="{5FA94BEC-4AE4-43B2-B905-DEEA9786B37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6CF74-8E51-4599-B612-A1C6D4A785FD}" type="datetimeFigureOut">
              <a:rPr lang="en-US" smtClean="0"/>
              <a:t>3/13/2013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94BEC-4AE4-43B2-B905-DEEA9786B3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686CF74-8E51-4599-B612-A1C6D4A785FD}" type="datetimeFigureOut">
              <a:rPr lang="en-US" smtClean="0"/>
              <a:t>3/13/2013</a:t>
            </a:fld>
            <a:endParaRPr lang="en-US"/>
          </a:p>
        </p:txBody>
      </p:sp>
      <p:sp>
        <p:nvSpPr>
          <p:cNvPr id="22" name="Slide Number Placeholder 21"/>
          <p:cNvSpPr>
            <a:spLocks noGrp="1"/>
          </p:cNvSpPr>
          <p:nvPr>
            <p:ph type="sldNum" sz="quarter" idx="15"/>
          </p:nvPr>
        </p:nvSpPr>
        <p:spPr/>
        <p:txBody>
          <a:bodyPr rtlCol="0"/>
          <a:lstStyle/>
          <a:p>
            <a:fld id="{5FA94BEC-4AE4-43B2-B905-DEEA9786B37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686CF74-8E51-4599-B612-A1C6D4A785FD}" type="datetimeFigureOut">
              <a:rPr lang="en-US" smtClean="0"/>
              <a:t>3/13/2013</a:t>
            </a:fld>
            <a:endParaRPr lang="en-US"/>
          </a:p>
        </p:txBody>
      </p:sp>
      <p:sp>
        <p:nvSpPr>
          <p:cNvPr id="18" name="Slide Number Placeholder 17"/>
          <p:cNvSpPr>
            <a:spLocks noGrp="1"/>
          </p:cNvSpPr>
          <p:nvPr>
            <p:ph type="sldNum" sz="quarter" idx="11"/>
          </p:nvPr>
        </p:nvSpPr>
        <p:spPr/>
        <p:txBody>
          <a:bodyPr rtlCol="0"/>
          <a:lstStyle/>
          <a:p>
            <a:fld id="{5FA94BEC-4AE4-43B2-B905-DEEA9786B37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686CF74-8E51-4599-B612-A1C6D4A785FD}" type="datetimeFigureOut">
              <a:rPr lang="en-US" smtClean="0"/>
              <a:t>3/13/2013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FA94BEC-4AE4-43B2-B905-DEEA9786B3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828800"/>
            <a:ext cx="6172200" cy="1894362"/>
          </a:xfrm>
        </p:spPr>
        <p:txBody>
          <a:bodyPr>
            <a:normAutofit/>
          </a:bodyPr>
          <a:lstStyle/>
          <a:p>
            <a:r>
              <a:rPr lang="en-US" sz="3600" dirty="0" smtClean="0"/>
              <a:t>USER MANUAL : Agent</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a:t>
            </a:r>
            <a:endParaRPr lang="en-US" dirty="0"/>
          </a:p>
        </p:txBody>
      </p:sp>
      <p:sp>
        <p:nvSpPr>
          <p:cNvPr id="3" name="Content Placeholder 2"/>
          <p:cNvSpPr>
            <a:spLocks noGrp="1"/>
          </p:cNvSpPr>
          <p:nvPr>
            <p:ph sz="quarter" idx="1"/>
          </p:nvPr>
        </p:nvSpPr>
        <p:spPr/>
        <p:txBody>
          <a:bodyPr>
            <a:normAutofit/>
          </a:bodyPr>
          <a:lstStyle/>
          <a:p>
            <a:r>
              <a:rPr lang="en-US" dirty="0" smtClean="0"/>
              <a:t>Login </a:t>
            </a:r>
            <a:r>
              <a:rPr lang="en-US" dirty="0" smtClean="0"/>
              <a:t>&gt; Dashboard &gt; Shift Movement &gt; Application</a:t>
            </a:r>
          </a:p>
          <a:p>
            <a:r>
              <a:rPr lang="en-US" dirty="0" smtClean="0"/>
              <a:t>User can apply for the shift movement using this menu</a:t>
            </a:r>
          </a:p>
          <a:p>
            <a:r>
              <a:rPr lang="en-US" dirty="0" smtClean="0"/>
              <a:t>Shift Movement List</a:t>
            </a:r>
          </a:p>
          <a:p>
            <a:pPr lvl="1"/>
            <a:r>
              <a:rPr lang="en-US" dirty="0" smtClean="0"/>
              <a:t>Login &gt; Dashboard &gt; Shift Movement &gt; Application</a:t>
            </a:r>
          </a:p>
          <a:p>
            <a:pPr lvl="1"/>
            <a:r>
              <a:rPr lang="en-US" dirty="0" smtClean="0"/>
              <a:t>It displays the list of shift movement added by the user and the approval status of the team leader and the manager.</a:t>
            </a:r>
          </a:p>
          <a:p>
            <a:pPr lvl="1"/>
            <a:r>
              <a:rPr lang="en-US" dirty="0" smtClean="0"/>
              <a:t>It also specifies if the shift movement is taken as an emergency shift movement.</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 – cont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Add Shift movement</a:t>
            </a:r>
          </a:p>
          <a:p>
            <a:pPr lvl="1"/>
            <a:r>
              <a:rPr lang="en-US" dirty="0" smtClean="0"/>
              <a:t>Login &gt; Dashboard &gt; Shift Movement &gt; Application  &gt; Add new shift Movement</a:t>
            </a:r>
          </a:p>
          <a:p>
            <a:pPr lvl="1"/>
            <a:r>
              <a:rPr lang="en-US" dirty="0" smtClean="0"/>
              <a:t>User can add the shift movement using this menu.</a:t>
            </a:r>
          </a:p>
          <a:p>
            <a:pPr lvl="1"/>
            <a:r>
              <a:rPr lang="en-US" dirty="0" smtClean="0"/>
              <a:t>Shift movement for the current date is to be entered with in 1 hour from the shift start.</a:t>
            </a:r>
          </a:p>
          <a:p>
            <a:pPr lvl="1"/>
            <a:r>
              <a:rPr lang="en-US" dirty="0" smtClean="0"/>
              <a:t>The shift movement added by the user is sent to the team leader and the manager for approval.</a:t>
            </a:r>
          </a:p>
          <a:p>
            <a:pPr lvl="1"/>
            <a:r>
              <a:rPr lang="en-US" dirty="0" smtClean="0"/>
              <a:t>Manager’s approval / rejection will be the final decision. In case the manager’s approval / rejection for the shift movement are pending, the Team leader’s approval / rejection will be the final decision.</a:t>
            </a:r>
          </a:p>
          <a:p>
            <a:pPr lvl="1"/>
            <a:r>
              <a:rPr lang="en-US" dirty="0" smtClean="0"/>
              <a:t>If the previous shift movement is not compensated. User can not add another shift movement.</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application – cont</a:t>
            </a:r>
            <a:endParaRPr lang="en-US" dirty="0"/>
          </a:p>
        </p:txBody>
      </p:sp>
      <p:sp>
        <p:nvSpPr>
          <p:cNvPr id="3" name="Content Placeholder 2"/>
          <p:cNvSpPr>
            <a:spLocks noGrp="1"/>
          </p:cNvSpPr>
          <p:nvPr>
            <p:ph sz="quarter" idx="1"/>
          </p:nvPr>
        </p:nvSpPr>
        <p:spPr/>
        <p:txBody>
          <a:bodyPr>
            <a:normAutofit/>
          </a:bodyPr>
          <a:lstStyle/>
          <a:p>
            <a:r>
              <a:rPr lang="en-US" dirty="0" smtClean="0"/>
              <a:t>View Shift Movement</a:t>
            </a:r>
          </a:p>
          <a:p>
            <a:pPr lvl="1"/>
            <a:r>
              <a:rPr lang="en-US" dirty="0" smtClean="0"/>
              <a:t>Login &gt; Dashboard &gt; Shift Movement &gt; Application &gt; View Icon in Options column</a:t>
            </a:r>
          </a:p>
          <a:p>
            <a:pPr lvl="1"/>
            <a:r>
              <a:rPr lang="en-US" dirty="0" smtClean="0"/>
              <a:t>User can view the detailed information for the shift movement.</a:t>
            </a:r>
          </a:p>
          <a:p>
            <a:pPr lvl="1"/>
            <a:r>
              <a:rPr lang="en-US" dirty="0" smtClean="0"/>
              <a:t>User can also view the current status if the shift movement i.e. weather it is approved / rejected by the team leader and the manager and comments for the same.</a:t>
            </a:r>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 &gt; Compensation</a:t>
            </a:r>
          </a:p>
          <a:p>
            <a:pPr lvl="1"/>
            <a:r>
              <a:rPr lang="en-US" dirty="0" smtClean="0"/>
              <a:t>User can add the compensation for the shift movement taken.</a:t>
            </a:r>
          </a:p>
          <a:p>
            <a:pPr lvl="1"/>
            <a:r>
              <a:rPr lang="en-US" dirty="0" smtClean="0"/>
              <a:t>Shift Movement Compensation List</a:t>
            </a:r>
          </a:p>
          <a:p>
            <a:pPr lvl="2"/>
            <a:r>
              <a:rPr lang="en-US" dirty="0" smtClean="0"/>
              <a:t>Login &gt; Dashboard &gt; Shift Movement &gt; Compensation</a:t>
            </a:r>
          </a:p>
          <a:p>
            <a:pPr lvl="2"/>
            <a:r>
              <a:rPr lang="en-US" dirty="0" smtClean="0"/>
              <a:t>Displays the list of all the shift movement compensations and the approval status of the reporting head</a:t>
            </a:r>
            <a:r>
              <a:rPr lang="en-US" dirty="0" smtClean="0"/>
              <a:t>.</a:t>
            </a:r>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 – cont</a:t>
            </a:r>
            <a:endParaRPr lang="en-US" dirty="0"/>
          </a:p>
        </p:txBody>
      </p:sp>
      <p:sp>
        <p:nvSpPr>
          <p:cNvPr id="3" name="Content Placeholder 2"/>
          <p:cNvSpPr>
            <a:spLocks noGrp="1"/>
          </p:cNvSpPr>
          <p:nvPr>
            <p:ph sz="quarter" idx="1"/>
          </p:nvPr>
        </p:nvSpPr>
        <p:spPr/>
        <p:txBody>
          <a:bodyPr>
            <a:normAutofit/>
          </a:bodyPr>
          <a:lstStyle/>
          <a:p>
            <a:r>
              <a:rPr lang="en-US" dirty="0" smtClean="0"/>
              <a:t>Add shift movement compensation</a:t>
            </a:r>
          </a:p>
          <a:p>
            <a:pPr lvl="1"/>
            <a:r>
              <a:rPr lang="en-US" dirty="0" smtClean="0"/>
              <a:t>Login &gt; Dashboard &gt; Shift Movement &gt; Compensation &gt; Add new shift movement compensation</a:t>
            </a:r>
          </a:p>
          <a:p>
            <a:pPr lvl="1"/>
            <a:r>
              <a:rPr lang="en-US" dirty="0" smtClean="0"/>
              <a:t>User can add the compensation for the shift movement using this menu.</a:t>
            </a:r>
          </a:p>
          <a:p>
            <a:pPr lvl="1"/>
            <a:r>
              <a:rPr lang="en-US" dirty="0" smtClean="0"/>
              <a:t>The shift movement compensation added by the user is sent to the team leader for approval.</a:t>
            </a:r>
          </a:p>
          <a:p>
            <a:pPr lvl="2"/>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 compensation – cont</a:t>
            </a:r>
            <a:endParaRPr lang="en-US" dirty="0"/>
          </a:p>
        </p:txBody>
      </p:sp>
      <p:sp>
        <p:nvSpPr>
          <p:cNvPr id="3" name="Content Placeholder 2"/>
          <p:cNvSpPr>
            <a:spLocks noGrp="1"/>
          </p:cNvSpPr>
          <p:nvPr>
            <p:ph sz="quarter" idx="1"/>
          </p:nvPr>
        </p:nvSpPr>
        <p:spPr/>
        <p:txBody>
          <a:bodyPr>
            <a:normAutofit/>
          </a:bodyPr>
          <a:lstStyle/>
          <a:p>
            <a:r>
              <a:rPr lang="en-US" dirty="0" smtClean="0"/>
              <a:t>View Shift movement compensation</a:t>
            </a:r>
          </a:p>
          <a:p>
            <a:pPr lvl="1"/>
            <a:r>
              <a:rPr lang="en-US" dirty="0" smtClean="0"/>
              <a:t>Login &gt; Dashboard &gt; Shift Movement &gt; Compensation &gt; View Icon in Options column</a:t>
            </a:r>
          </a:p>
          <a:p>
            <a:pPr lvl="1"/>
            <a:r>
              <a:rPr lang="en-US" dirty="0" smtClean="0"/>
              <a:t>User can view the detailed information for the shift movement compensation.</a:t>
            </a:r>
          </a:p>
          <a:p>
            <a:pPr lvl="1"/>
            <a:r>
              <a:rPr lang="en-US" dirty="0" smtClean="0"/>
              <a:t>User can also view the current status of the shift movement compensation i.e. weather it is approved / rejected by the team leader and comment for the same.</a:t>
            </a:r>
          </a:p>
          <a:p>
            <a:pPr lvl="2"/>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4600"/>
            <a:ext cx="74676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sz="quarter" idx="1"/>
          </p:nvPr>
        </p:nvSpPr>
        <p:spPr/>
        <p:txBody>
          <a:bodyPr/>
          <a:lstStyle/>
          <a:p>
            <a:pPr marL="274320" lvl="1">
              <a:spcBef>
                <a:spcPts val="600"/>
              </a:spcBef>
              <a:buSzPct val="70000"/>
              <a:buFont typeface="Wingdings"/>
              <a:buChar char=""/>
            </a:pPr>
            <a:r>
              <a:rPr lang="en-US" sz="2400" dirty="0" smtClean="0"/>
              <a:t>Login</a:t>
            </a:r>
          </a:p>
          <a:p>
            <a:pPr marL="274320" lvl="1">
              <a:spcBef>
                <a:spcPts val="600"/>
              </a:spcBef>
              <a:buSzPct val="70000"/>
              <a:buFont typeface="Wingdings"/>
              <a:buChar char=""/>
            </a:pPr>
            <a:r>
              <a:rPr lang="en-US" sz="2400" dirty="0" smtClean="0"/>
              <a:t>Profile</a:t>
            </a:r>
          </a:p>
          <a:p>
            <a:pPr marL="274320" lvl="1">
              <a:spcBef>
                <a:spcPts val="600"/>
              </a:spcBef>
              <a:buSzPct val="70000"/>
              <a:buFont typeface="Wingdings"/>
              <a:buChar char=""/>
            </a:pPr>
            <a:r>
              <a:rPr lang="en-US" sz="2400" dirty="0" smtClean="0"/>
              <a:t>Leave Form</a:t>
            </a:r>
          </a:p>
          <a:p>
            <a:pPr marL="274320" lvl="1">
              <a:spcBef>
                <a:spcPts val="600"/>
              </a:spcBef>
              <a:buSzPct val="70000"/>
              <a:buFont typeface="Wingdings"/>
              <a:buChar char=""/>
            </a:pPr>
            <a:r>
              <a:rPr lang="en-US" sz="2400" dirty="0" smtClean="0"/>
              <a:t>Attendance Calendar</a:t>
            </a:r>
          </a:p>
          <a:p>
            <a:pPr marL="274320" lvl="1">
              <a:spcBef>
                <a:spcPts val="600"/>
              </a:spcBef>
              <a:buSzPct val="70000"/>
              <a:buFont typeface="Wingdings"/>
              <a:buChar char=""/>
            </a:pPr>
            <a:r>
              <a:rPr lang="en-US" sz="2400" dirty="0" smtClean="0"/>
              <a:t>Shift Movement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US" dirty="0"/>
          </a:p>
        </p:txBody>
      </p:sp>
      <p:sp>
        <p:nvSpPr>
          <p:cNvPr id="3" name="Content Placeholder 2"/>
          <p:cNvSpPr>
            <a:spLocks noGrp="1"/>
          </p:cNvSpPr>
          <p:nvPr>
            <p:ph sz="quarter" idx="1"/>
          </p:nvPr>
        </p:nvSpPr>
        <p:spPr/>
        <p:txBody>
          <a:bodyPr/>
          <a:lstStyle/>
          <a:p>
            <a:r>
              <a:rPr lang="en-US" dirty="0" smtClean="0"/>
              <a:t>User can login to the system using the Username / Email and Password. Once the user logs in, user can perform the following actions:</a:t>
            </a:r>
          </a:p>
          <a:p>
            <a:pPr lvl="1"/>
            <a:r>
              <a:rPr lang="en-US" dirty="0" smtClean="0"/>
              <a:t>Edit profile information.</a:t>
            </a:r>
          </a:p>
          <a:p>
            <a:pPr lvl="1"/>
            <a:r>
              <a:rPr lang="en-US" dirty="0" smtClean="0"/>
              <a:t>Apply for the leave.</a:t>
            </a:r>
          </a:p>
          <a:p>
            <a:pPr lvl="1"/>
            <a:r>
              <a:rPr lang="en-US" dirty="0" smtClean="0"/>
              <a:t>View attendance calendar.</a:t>
            </a:r>
          </a:p>
          <a:p>
            <a:pPr lvl="1"/>
            <a:r>
              <a:rPr lang="en-US" dirty="0" smtClean="0"/>
              <a:t>Add application and compensation for the shift movement.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sp>
        <p:nvSpPr>
          <p:cNvPr id="3" name="Content Placeholder 2"/>
          <p:cNvSpPr>
            <a:spLocks noGrp="1"/>
          </p:cNvSpPr>
          <p:nvPr>
            <p:ph sz="quarter" idx="1"/>
          </p:nvPr>
        </p:nvSpPr>
        <p:spPr/>
        <p:txBody>
          <a:bodyPr/>
          <a:lstStyle/>
          <a:p>
            <a:r>
              <a:rPr lang="en-US" dirty="0" smtClean="0"/>
              <a:t>Login &gt; Dashboard &gt; Profile</a:t>
            </a:r>
          </a:p>
          <a:p>
            <a:r>
              <a:rPr lang="en-US" dirty="0" smtClean="0"/>
              <a:t>User can update the profile information from this menu.</a:t>
            </a:r>
          </a:p>
          <a:p>
            <a:r>
              <a:rPr lang="en-US" dirty="0" smtClean="0"/>
              <a:t>User can also update the password using this menu. If the user wants to change the password, the user has to enter the new password in the “Password” field. If the user does not want to change the password, the user needs to leave the field blank.</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Login &gt; Dashboard &gt; Leave Form</a:t>
            </a:r>
          </a:p>
          <a:p>
            <a:r>
              <a:rPr lang="en-US" dirty="0" smtClean="0"/>
              <a:t>User can add an application for the leave, view the list of all leaves previously added leaves, and view the approval status for the leave using this </a:t>
            </a:r>
            <a:r>
              <a:rPr lang="en-US" dirty="0" smtClean="0"/>
              <a:t>menu.</a:t>
            </a:r>
          </a:p>
          <a:p>
            <a:r>
              <a:rPr lang="en-US" dirty="0" smtClean="0"/>
              <a:t>Leave </a:t>
            </a:r>
            <a:r>
              <a:rPr lang="en-US" dirty="0" smtClean="0"/>
              <a:t>List</a:t>
            </a:r>
          </a:p>
          <a:p>
            <a:pPr lvl="1"/>
            <a:r>
              <a:rPr lang="en-US" dirty="0" smtClean="0"/>
              <a:t>Login &gt; Dashboard &gt; Leave Form</a:t>
            </a:r>
          </a:p>
          <a:p>
            <a:pPr lvl="1"/>
            <a:r>
              <a:rPr lang="en-US" dirty="0" smtClean="0"/>
              <a:t>Displays the list of all the leaves previously added by the </a:t>
            </a:r>
            <a:r>
              <a:rPr lang="en-US" dirty="0" smtClean="0"/>
              <a:t>user</a:t>
            </a:r>
          </a:p>
          <a:p>
            <a:r>
              <a:rPr lang="en-US" dirty="0" smtClean="0"/>
              <a:t>Add Leave</a:t>
            </a:r>
          </a:p>
          <a:p>
            <a:pPr lvl="1"/>
            <a:r>
              <a:rPr lang="en-US" dirty="0" smtClean="0"/>
              <a:t>Login &gt; Dashboard &gt; Leave Form &gt; Add New Leave Form</a:t>
            </a:r>
          </a:p>
          <a:p>
            <a:pPr lvl="1"/>
            <a:r>
              <a:rPr lang="en-US" dirty="0" smtClean="0"/>
              <a:t>User can add a new leave using this option.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 – cont.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Leave added by the user is sent to the team leader and the manager, only the leaves approved by the team leader and the manager will be marked as approved</a:t>
            </a:r>
            <a:r>
              <a:rPr lang="en-US" dirty="0" smtClean="0"/>
              <a:t>.</a:t>
            </a:r>
            <a:endParaRPr lang="en-US" dirty="0" smtClean="0"/>
          </a:p>
          <a:p>
            <a:r>
              <a:rPr lang="en-US" dirty="0" smtClean="0"/>
              <a:t>Manager’s approval / rejection will be the final decision. In case the manager’s approval / rejection for the leave are pending, the </a:t>
            </a:r>
            <a:r>
              <a:rPr lang="en-US" dirty="0" smtClean="0"/>
              <a:t>team </a:t>
            </a:r>
            <a:r>
              <a:rPr lang="en-US" dirty="0" smtClean="0"/>
              <a:t>leader’s approval / rejection will be the final decision</a:t>
            </a:r>
            <a:r>
              <a:rPr lang="en-US" dirty="0" smtClean="0"/>
              <a:t>.</a:t>
            </a:r>
          </a:p>
          <a:p>
            <a:r>
              <a:rPr lang="en-US" dirty="0" smtClean="0"/>
              <a:t>If the user has worked on the day of the public holiday. This public holiday can be taken as the leave in the same month. </a:t>
            </a:r>
          </a:p>
          <a:p>
            <a:pPr lvl="1"/>
            <a:r>
              <a:rPr lang="en-US" dirty="0" smtClean="0"/>
              <a:t>The leave can be marked as a public holiday if the user has a balance of Public Holidays for the current month, by checking the checkbox for Public holiday on the leave form.</a:t>
            </a:r>
          </a:p>
          <a:p>
            <a:pPr lvl="1"/>
            <a:r>
              <a:rPr lang="en-US" dirty="0" smtClean="0"/>
              <a:t>Checkbox for the public holiday will only be visible if the user has pending counts for the public holiday for the current month.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Form – cont.</a:t>
            </a:r>
            <a:endParaRPr lang="en-US" dirty="0"/>
          </a:p>
        </p:txBody>
      </p:sp>
      <p:sp>
        <p:nvSpPr>
          <p:cNvPr id="3" name="Content Placeholder 2"/>
          <p:cNvSpPr>
            <a:spLocks noGrp="1"/>
          </p:cNvSpPr>
          <p:nvPr>
            <p:ph sz="quarter" idx="1"/>
          </p:nvPr>
        </p:nvSpPr>
        <p:spPr/>
        <p:txBody>
          <a:bodyPr>
            <a:normAutofit/>
          </a:bodyPr>
          <a:lstStyle/>
          <a:p>
            <a:r>
              <a:rPr lang="en-US" dirty="0" smtClean="0"/>
              <a:t>View Leave</a:t>
            </a:r>
          </a:p>
          <a:p>
            <a:pPr lvl="1"/>
            <a:r>
              <a:rPr lang="en-US" dirty="0" smtClean="0"/>
              <a:t>Login &gt; Dashboard &gt; Leave Form &gt; View Icon in Options column</a:t>
            </a:r>
          </a:p>
          <a:p>
            <a:pPr lvl="1"/>
            <a:r>
              <a:rPr lang="en-US" dirty="0" smtClean="0"/>
              <a:t>User can view the detailed information for the leave.</a:t>
            </a:r>
          </a:p>
          <a:p>
            <a:pPr lvl="1"/>
            <a:r>
              <a:rPr lang="en-US" dirty="0" smtClean="0"/>
              <a:t>User can also view the current status if the leave i.e. weather it is approved / rejected by the team leader and the manager and comments for the same</a:t>
            </a:r>
            <a:r>
              <a:rPr lang="en-US" dirty="0" smtClean="0"/>
              <a:t>.</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Attendance Calendar</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Attendance Calendar</a:t>
            </a:r>
          </a:p>
          <a:p>
            <a:r>
              <a:rPr lang="en-US" dirty="0" smtClean="0"/>
              <a:t>User can view the current attendance information.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movement</a:t>
            </a:r>
            <a:endParaRPr lang="en-US" dirty="0"/>
          </a:p>
        </p:txBody>
      </p:sp>
      <p:sp>
        <p:nvSpPr>
          <p:cNvPr id="3" name="Content Placeholder 2"/>
          <p:cNvSpPr>
            <a:spLocks noGrp="1"/>
          </p:cNvSpPr>
          <p:nvPr>
            <p:ph sz="quarter" idx="1"/>
          </p:nvPr>
        </p:nvSpPr>
        <p:spPr/>
        <p:txBody>
          <a:bodyPr>
            <a:normAutofit/>
          </a:bodyPr>
          <a:lstStyle/>
          <a:p>
            <a:r>
              <a:rPr lang="en-US" dirty="0" smtClean="0"/>
              <a:t>Login &gt; Dashboard &gt; Shift Movement</a:t>
            </a:r>
          </a:p>
          <a:p>
            <a:r>
              <a:rPr lang="en-US" dirty="0" smtClean="0"/>
              <a:t>User can add an application for the shift movement, view the list of all shift movements previously added, and view the approval status for the shift movements using this menu.</a:t>
            </a:r>
          </a:p>
          <a:p>
            <a:r>
              <a:rPr lang="en-US" dirty="0" smtClean="0"/>
              <a:t>User can also add compensation for the shift movement taken.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TotalTime>
  <Words>932</Words>
  <Application>Microsoft Office PowerPoint</Application>
  <PresentationFormat>On-screen Show (4:3)</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USER MANUAL : Agent</vt:lpstr>
      <vt:lpstr>Access Rights</vt:lpstr>
      <vt:lpstr>Login</vt:lpstr>
      <vt:lpstr>Profile</vt:lpstr>
      <vt:lpstr>Leave Form</vt:lpstr>
      <vt:lpstr>Leave Form – cont.</vt:lpstr>
      <vt:lpstr>Leave Form – cont.</vt:lpstr>
      <vt:lpstr>Attendance Calendar</vt:lpstr>
      <vt:lpstr>Shift movement</vt:lpstr>
      <vt:lpstr>Shift movement application</vt:lpstr>
      <vt:lpstr>Shift movement application – cont</vt:lpstr>
      <vt:lpstr>Shift movement application – cont</vt:lpstr>
      <vt:lpstr>Shift movement compensation</vt:lpstr>
      <vt:lpstr>Shift movement compensation – cont</vt:lpstr>
      <vt:lpstr>Shift movement compensation – cont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 : Agent</dc:title>
  <dc:creator>Chandni.Patel</dc:creator>
  <cp:lastModifiedBy>Chandni.Patel</cp:lastModifiedBy>
  <cp:revision>16</cp:revision>
  <dcterms:created xsi:type="dcterms:W3CDTF">2013-03-13T09:19:02Z</dcterms:created>
  <dcterms:modified xsi:type="dcterms:W3CDTF">2013-03-13T09:52:29Z</dcterms:modified>
</cp:coreProperties>
</file>