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73" r:id="rId15"/>
    <p:sldId id="274" r:id="rId16"/>
    <p:sldId id="275" r:id="rId17"/>
    <p:sldId id="276" r:id="rId18"/>
    <p:sldId id="278" r:id="rId19"/>
    <p:sldId id="279" r:id="rId20"/>
    <p:sldId id="280" r:id="rId21"/>
    <p:sldId id="281" r:id="rId22"/>
    <p:sldId id="282" r:id="rId23"/>
    <p:sldId id="283"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86CF74-8E51-4599-B612-A1C6D4A785FD}" type="datetimeFigureOut">
              <a:rPr lang="en-US" smtClean="0"/>
              <a:pPr/>
              <a:t>3/14/2013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FA94BEC-4AE4-43B2-B905-DEEA9786B3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86CF74-8E51-4599-B612-A1C6D4A785FD}"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4BEC-4AE4-43B2-B905-DEEA9786B3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86CF74-8E51-4599-B612-A1C6D4A785FD}" type="datetimeFigureOut">
              <a:rPr lang="en-US" smtClean="0"/>
              <a:pPr/>
              <a:t>3/14/2013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4BEC-4AE4-43B2-B905-DEEA9786B3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686CF74-8E51-4599-B612-A1C6D4A785FD}" type="datetimeFigureOut">
              <a:rPr lang="en-US" smtClean="0"/>
              <a:pPr/>
              <a:t>3/14/2013</a:t>
            </a:fld>
            <a:endParaRPr lang="en-US"/>
          </a:p>
        </p:txBody>
      </p:sp>
      <p:sp>
        <p:nvSpPr>
          <p:cNvPr id="9" name="Slide Number Placeholder 8"/>
          <p:cNvSpPr>
            <a:spLocks noGrp="1"/>
          </p:cNvSpPr>
          <p:nvPr>
            <p:ph type="sldNum" sz="quarter" idx="15"/>
          </p:nvPr>
        </p:nvSpPr>
        <p:spPr/>
        <p:txBody>
          <a:bodyPr rtlCol="0"/>
          <a:lstStyle/>
          <a:p>
            <a:fld id="{5FA94BEC-4AE4-43B2-B905-DEEA9786B37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86CF74-8E51-4599-B612-A1C6D4A785FD}" type="datetimeFigureOut">
              <a:rPr lang="en-US" smtClean="0"/>
              <a:pPr/>
              <a:t>3/14/2013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FA94BEC-4AE4-43B2-B905-DEEA9786B3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86CF74-8E51-4599-B612-A1C6D4A785FD}" type="datetimeFigureOut">
              <a:rPr lang="en-US" smtClean="0"/>
              <a:pPr/>
              <a:t>3/14/2013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94BEC-4AE4-43B2-B905-DEEA9786B37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86CF74-8E51-4599-B612-A1C6D4A785FD}" type="datetimeFigureOut">
              <a:rPr lang="en-US" smtClean="0"/>
              <a:pPr/>
              <a:t>3/14/2013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94BEC-4AE4-43B2-B905-DEEA9786B37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686CF74-8E51-4599-B612-A1C6D4A785FD}" type="datetimeFigureOut">
              <a:rPr lang="en-US" smtClean="0"/>
              <a:pPr/>
              <a:t>3/14/2013</a:t>
            </a:fld>
            <a:endParaRPr lang="en-US"/>
          </a:p>
        </p:txBody>
      </p:sp>
      <p:sp>
        <p:nvSpPr>
          <p:cNvPr id="7" name="Slide Number Placeholder 6"/>
          <p:cNvSpPr>
            <a:spLocks noGrp="1"/>
          </p:cNvSpPr>
          <p:nvPr>
            <p:ph type="sldNum" sz="quarter" idx="11"/>
          </p:nvPr>
        </p:nvSpPr>
        <p:spPr/>
        <p:txBody>
          <a:bodyPr rtlCol="0"/>
          <a:lstStyle/>
          <a:p>
            <a:fld id="{5FA94BEC-4AE4-43B2-B905-DEEA9786B37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6CF74-8E51-4599-B612-A1C6D4A785FD}" type="datetimeFigureOut">
              <a:rPr lang="en-US" smtClean="0"/>
              <a:pPr/>
              <a:t>3/14/2013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94BEC-4AE4-43B2-B905-DEEA9786B3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686CF74-8E51-4599-B612-A1C6D4A785FD}" type="datetimeFigureOut">
              <a:rPr lang="en-US" smtClean="0"/>
              <a:pPr/>
              <a:t>3/14/2013</a:t>
            </a:fld>
            <a:endParaRPr lang="en-US"/>
          </a:p>
        </p:txBody>
      </p:sp>
      <p:sp>
        <p:nvSpPr>
          <p:cNvPr id="22" name="Slide Number Placeholder 21"/>
          <p:cNvSpPr>
            <a:spLocks noGrp="1"/>
          </p:cNvSpPr>
          <p:nvPr>
            <p:ph type="sldNum" sz="quarter" idx="15"/>
          </p:nvPr>
        </p:nvSpPr>
        <p:spPr/>
        <p:txBody>
          <a:bodyPr rtlCol="0"/>
          <a:lstStyle/>
          <a:p>
            <a:fld id="{5FA94BEC-4AE4-43B2-B905-DEEA9786B37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686CF74-8E51-4599-B612-A1C6D4A785FD}" type="datetimeFigureOut">
              <a:rPr lang="en-US" smtClean="0"/>
              <a:pPr/>
              <a:t>3/14/2013</a:t>
            </a:fld>
            <a:endParaRPr lang="en-US"/>
          </a:p>
        </p:txBody>
      </p:sp>
      <p:sp>
        <p:nvSpPr>
          <p:cNvPr id="18" name="Slide Number Placeholder 17"/>
          <p:cNvSpPr>
            <a:spLocks noGrp="1"/>
          </p:cNvSpPr>
          <p:nvPr>
            <p:ph type="sldNum" sz="quarter" idx="11"/>
          </p:nvPr>
        </p:nvSpPr>
        <p:spPr/>
        <p:txBody>
          <a:bodyPr rtlCol="0"/>
          <a:lstStyle/>
          <a:p>
            <a:fld id="{5FA94BEC-4AE4-43B2-B905-DEEA9786B37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86CF74-8E51-4599-B612-A1C6D4A785FD}" type="datetimeFigureOut">
              <a:rPr lang="en-US" smtClean="0"/>
              <a:pPr/>
              <a:t>3/14/2013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FA94BEC-4AE4-43B2-B905-DEEA9786B3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676400"/>
            <a:ext cx="7696200" cy="1513362"/>
          </a:xfrm>
        </p:spPr>
        <p:txBody>
          <a:bodyPr>
            <a:normAutofit/>
          </a:bodyPr>
          <a:lstStyle/>
          <a:p>
            <a:r>
              <a:rPr lang="en-US" sz="3600" dirty="0" smtClean="0"/>
              <a:t>USER MANUAL : </a:t>
            </a:r>
            <a:r>
              <a:rPr lang="en-US" sz="3600" dirty="0" smtClean="0"/>
              <a:t>Team leader</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a:t>
            </a:r>
          </a:p>
          <a:p>
            <a:r>
              <a:rPr lang="en-US" dirty="0" smtClean="0"/>
              <a:t>User can add an application for the shift movement, view the list of all shift movements previously added, and view the approval status for the shift movements using this menu.</a:t>
            </a:r>
          </a:p>
          <a:p>
            <a:r>
              <a:rPr lang="en-US" dirty="0" smtClean="0"/>
              <a:t>User can also add compensation for the shift movement taken and emergency shift movement for the team members.</a:t>
            </a:r>
          </a:p>
          <a:p>
            <a:r>
              <a:rPr lang="en-US" dirty="0" smtClean="0"/>
              <a:t>User can also approve / reject shift movement and shift movement compensation requests</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Application</a:t>
            </a:r>
          </a:p>
          <a:p>
            <a:r>
              <a:rPr lang="en-US" dirty="0" smtClean="0"/>
              <a:t>User can apply for the shift movement using this menu</a:t>
            </a:r>
          </a:p>
          <a:p>
            <a:r>
              <a:rPr lang="en-US" dirty="0" smtClean="0"/>
              <a:t>Shift Movement List</a:t>
            </a:r>
          </a:p>
          <a:p>
            <a:pPr lvl="1"/>
            <a:r>
              <a:rPr lang="en-US" dirty="0" smtClean="0"/>
              <a:t>Login &gt; Dashboard &gt; Shift Movement &gt; Application</a:t>
            </a:r>
          </a:p>
          <a:p>
            <a:pPr lvl="1"/>
            <a:r>
              <a:rPr lang="en-US" dirty="0" smtClean="0"/>
              <a:t>It displays the list of shift movement added by the user and the approval status of the manager.</a:t>
            </a:r>
          </a:p>
          <a:p>
            <a:pPr lvl="1"/>
            <a:r>
              <a:rPr lang="en-US" dirty="0" smtClean="0"/>
              <a:t>It also specifies if the shift movement is taken as an emergency shift movement.</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 – cont</a:t>
            </a:r>
            <a:endParaRPr lang="en-US" dirty="0"/>
          </a:p>
        </p:txBody>
      </p:sp>
      <p:sp>
        <p:nvSpPr>
          <p:cNvPr id="3" name="Content Placeholder 2"/>
          <p:cNvSpPr>
            <a:spLocks noGrp="1"/>
          </p:cNvSpPr>
          <p:nvPr>
            <p:ph sz="quarter" idx="1"/>
          </p:nvPr>
        </p:nvSpPr>
        <p:spPr/>
        <p:txBody>
          <a:bodyPr>
            <a:normAutofit/>
          </a:bodyPr>
          <a:lstStyle/>
          <a:p>
            <a:r>
              <a:rPr lang="en-US" dirty="0" smtClean="0"/>
              <a:t>Add Shift movement</a:t>
            </a:r>
          </a:p>
          <a:p>
            <a:pPr lvl="1"/>
            <a:r>
              <a:rPr lang="en-US" dirty="0" smtClean="0"/>
              <a:t>Login &gt; Dashboard &gt; Shift Movement &gt; Application  &gt; Add new shift Movement</a:t>
            </a:r>
          </a:p>
          <a:p>
            <a:pPr lvl="1"/>
            <a:r>
              <a:rPr lang="en-US" dirty="0" smtClean="0"/>
              <a:t>User can add the shift movement using this menu.</a:t>
            </a:r>
          </a:p>
          <a:p>
            <a:pPr lvl="1"/>
            <a:r>
              <a:rPr lang="en-US" dirty="0" smtClean="0"/>
              <a:t>Shift movement for the current date is to be entered with in 1 hour from the shift start.</a:t>
            </a:r>
          </a:p>
          <a:p>
            <a:pPr lvl="1"/>
            <a:r>
              <a:rPr lang="en-US" dirty="0" smtClean="0"/>
              <a:t>The shift movement added by the user is sent to the team leader and the manager for approval.</a:t>
            </a:r>
          </a:p>
          <a:p>
            <a:pPr lvl="1"/>
            <a:r>
              <a:rPr lang="en-US" dirty="0" smtClean="0"/>
              <a:t>If the previous shift movement is not compensated. User can not add another shift movement.</a:t>
            </a:r>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 – cont</a:t>
            </a:r>
            <a:endParaRPr lang="en-US" dirty="0"/>
          </a:p>
        </p:txBody>
      </p:sp>
      <p:sp>
        <p:nvSpPr>
          <p:cNvPr id="3" name="Content Placeholder 2"/>
          <p:cNvSpPr>
            <a:spLocks noGrp="1"/>
          </p:cNvSpPr>
          <p:nvPr>
            <p:ph sz="quarter" idx="1"/>
          </p:nvPr>
        </p:nvSpPr>
        <p:spPr/>
        <p:txBody>
          <a:bodyPr>
            <a:normAutofit/>
          </a:bodyPr>
          <a:lstStyle/>
          <a:p>
            <a:r>
              <a:rPr lang="en-US" dirty="0" smtClean="0"/>
              <a:t>View Shift Movement</a:t>
            </a:r>
          </a:p>
          <a:p>
            <a:pPr lvl="1"/>
            <a:r>
              <a:rPr lang="en-US" dirty="0" smtClean="0"/>
              <a:t>Login &gt; Dashboard &gt; Shift Movement &gt; Application &gt; View Icon in Options column</a:t>
            </a:r>
          </a:p>
          <a:p>
            <a:pPr lvl="1"/>
            <a:r>
              <a:rPr lang="en-US" dirty="0" smtClean="0"/>
              <a:t>User can view the detailed information for the shift movement.</a:t>
            </a:r>
          </a:p>
          <a:p>
            <a:pPr lvl="1"/>
            <a:r>
              <a:rPr lang="en-US" dirty="0" smtClean="0"/>
              <a:t>User can also view the current status if the shift movement i.e. weather it is approved / rejected by the manager and comments for the same.</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shift movement</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Emergency</a:t>
            </a:r>
          </a:p>
          <a:p>
            <a:r>
              <a:rPr lang="en-US" dirty="0" smtClean="0"/>
              <a:t>Displays the list of all the emergency shift movement added for the team members</a:t>
            </a:r>
          </a:p>
          <a:p>
            <a:r>
              <a:rPr lang="en-US" dirty="0" smtClean="0"/>
              <a:t>Add emergency shift movement</a:t>
            </a:r>
          </a:p>
          <a:p>
            <a:pPr lvl="1"/>
            <a:r>
              <a:rPr lang="en-US" dirty="0" smtClean="0"/>
              <a:t>Login &gt; Dashboard &gt; Shift Movement &gt; Emergency &gt; Add new emergency shift movement</a:t>
            </a:r>
          </a:p>
          <a:p>
            <a:pPr lvl="1"/>
            <a:r>
              <a:rPr lang="en-US" dirty="0" smtClean="0"/>
              <a:t>Emergency shift movement can only be added for the current date.</a:t>
            </a:r>
          </a:p>
          <a:p>
            <a:pPr lvl="1"/>
            <a:r>
              <a:rPr lang="en-US" dirty="0" smtClean="0"/>
              <a:t>Emergency shift movement cannot be added after 2 hours from the shift end of the member for whom the shift movement is added.</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shift movement – cont</a:t>
            </a:r>
            <a:endParaRPr lang="en-US" dirty="0"/>
          </a:p>
        </p:txBody>
      </p:sp>
      <p:sp>
        <p:nvSpPr>
          <p:cNvPr id="3" name="Content Placeholder 2"/>
          <p:cNvSpPr>
            <a:spLocks noGrp="1"/>
          </p:cNvSpPr>
          <p:nvPr>
            <p:ph sz="quarter" idx="1"/>
          </p:nvPr>
        </p:nvSpPr>
        <p:spPr/>
        <p:txBody>
          <a:bodyPr>
            <a:normAutofit/>
          </a:bodyPr>
          <a:lstStyle/>
          <a:p>
            <a:r>
              <a:rPr lang="en-US" dirty="0" smtClean="0"/>
              <a:t>View emergency shift movement</a:t>
            </a:r>
          </a:p>
          <a:p>
            <a:pPr lvl="1"/>
            <a:r>
              <a:rPr lang="en-US" dirty="0" smtClean="0"/>
              <a:t>Login &gt; Dashboard &gt; Shift Movement &gt; Emergency &gt; View Icon in Options column</a:t>
            </a:r>
          </a:p>
          <a:p>
            <a:pPr lvl="1"/>
            <a:r>
              <a:rPr lang="en-US" dirty="0" smtClean="0"/>
              <a:t>Displays the detail information if the emergency shift movement added by the user</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request</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Shift Movement Request</a:t>
            </a:r>
          </a:p>
          <a:p>
            <a:r>
              <a:rPr lang="en-US" dirty="0" smtClean="0"/>
              <a:t>Displays the list of all the shift movement requests sent to the user</a:t>
            </a:r>
          </a:p>
          <a:p>
            <a:r>
              <a:rPr lang="en-US" dirty="0" smtClean="0"/>
              <a:t>View shift movement request view</a:t>
            </a:r>
          </a:p>
          <a:p>
            <a:pPr lvl="1"/>
            <a:r>
              <a:rPr lang="en-US" dirty="0" smtClean="0"/>
              <a:t>Login &gt; Dashboard &gt; Shift Movement &gt; Shift Movement Request &gt; View Icon in Options column</a:t>
            </a:r>
          </a:p>
          <a:p>
            <a:pPr lvl="1"/>
            <a:r>
              <a:rPr lang="en-US" dirty="0" smtClean="0"/>
              <a:t>Displays the detailed information for the shift movement requested.</a:t>
            </a:r>
          </a:p>
          <a:p>
            <a:pPr lvl="1"/>
            <a:r>
              <a:rPr lang="en-US" dirty="0" smtClean="0"/>
              <a:t>It also displays the approval status of the 1</a:t>
            </a:r>
            <a:r>
              <a:rPr lang="en-US" baseline="30000" dirty="0" smtClean="0"/>
              <a:t>st</a:t>
            </a:r>
            <a:r>
              <a:rPr lang="en-US" dirty="0" smtClean="0"/>
              <a:t> and 2</a:t>
            </a:r>
            <a:r>
              <a:rPr lang="en-US" baseline="30000" dirty="0" smtClean="0"/>
              <a:t>nd</a:t>
            </a:r>
            <a:r>
              <a:rPr lang="en-US" dirty="0" smtClean="0"/>
              <a:t> reporting head.</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Compensation</a:t>
            </a:r>
          </a:p>
          <a:p>
            <a:r>
              <a:rPr lang="en-US" dirty="0" smtClean="0"/>
              <a:t>User can add the compensation for the shift movement taken.</a:t>
            </a:r>
          </a:p>
          <a:p>
            <a:r>
              <a:rPr lang="en-US" dirty="0" smtClean="0"/>
              <a:t>Shift Movement Compensation List</a:t>
            </a:r>
          </a:p>
          <a:p>
            <a:pPr lvl="1"/>
            <a:r>
              <a:rPr lang="en-US" dirty="0" smtClean="0"/>
              <a:t>Login &gt; Dashboard &gt; Shift Movement &gt; Compensation</a:t>
            </a:r>
          </a:p>
          <a:p>
            <a:pPr lvl="1"/>
            <a:r>
              <a:rPr lang="en-US" dirty="0" smtClean="0"/>
              <a:t>Displays the list of all the shift movement compensations and the approval status of the reporting head.</a:t>
            </a:r>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 – cont</a:t>
            </a:r>
            <a:endParaRPr lang="en-US" dirty="0"/>
          </a:p>
        </p:txBody>
      </p:sp>
      <p:sp>
        <p:nvSpPr>
          <p:cNvPr id="3" name="Content Placeholder 2"/>
          <p:cNvSpPr>
            <a:spLocks noGrp="1"/>
          </p:cNvSpPr>
          <p:nvPr>
            <p:ph sz="quarter" idx="1"/>
          </p:nvPr>
        </p:nvSpPr>
        <p:spPr/>
        <p:txBody>
          <a:bodyPr>
            <a:normAutofit/>
          </a:bodyPr>
          <a:lstStyle/>
          <a:p>
            <a:r>
              <a:rPr lang="en-US" dirty="0" smtClean="0"/>
              <a:t>Add shift movement compensation</a:t>
            </a:r>
          </a:p>
          <a:p>
            <a:pPr lvl="1"/>
            <a:r>
              <a:rPr lang="en-US" dirty="0" smtClean="0"/>
              <a:t>Login &gt; Dashboard &gt; Shift Movement &gt; Compensation &gt; Add new shift movement compensation</a:t>
            </a:r>
          </a:p>
          <a:p>
            <a:pPr lvl="1"/>
            <a:r>
              <a:rPr lang="en-US" dirty="0" smtClean="0"/>
              <a:t>User can add the compensation for the shift movement using this menu.</a:t>
            </a:r>
          </a:p>
          <a:p>
            <a:pPr lvl="1"/>
            <a:r>
              <a:rPr lang="en-US" dirty="0" smtClean="0"/>
              <a:t>The shift movement compensation added by the user is sent to the manager for approval.</a:t>
            </a:r>
          </a:p>
          <a:p>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 – cont</a:t>
            </a:r>
            <a:endParaRPr lang="en-US" dirty="0"/>
          </a:p>
        </p:txBody>
      </p:sp>
      <p:sp>
        <p:nvSpPr>
          <p:cNvPr id="3" name="Content Placeholder 2"/>
          <p:cNvSpPr>
            <a:spLocks noGrp="1"/>
          </p:cNvSpPr>
          <p:nvPr>
            <p:ph sz="quarter" idx="1"/>
          </p:nvPr>
        </p:nvSpPr>
        <p:spPr/>
        <p:txBody>
          <a:bodyPr>
            <a:normAutofit/>
          </a:bodyPr>
          <a:lstStyle/>
          <a:p>
            <a:r>
              <a:rPr lang="en-US" dirty="0" smtClean="0"/>
              <a:t>View Shift movement compensation</a:t>
            </a:r>
          </a:p>
          <a:p>
            <a:pPr lvl="1"/>
            <a:r>
              <a:rPr lang="en-US" dirty="0" smtClean="0"/>
              <a:t>Login &gt; Dashboard &gt; Shift Movement &gt; Compensation &gt; View Icon in Options column</a:t>
            </a:r>
          </a:p>
          <a:p>
            <a:pPr lvl="1"/>
            <a:r>
              <a:rPr lang="en-US" dirty="0" smtClean="0"/>
              <a:t>User can view the detailed information for the shift movement compensation.</a:t>
            </a:r>
          </a:p>
          <a:p>
            <a:pPr lvl="1"/>
            <a:r>
              <a:rPr lang="en-US" dirty="0" smtClean="0"/>
              <a:t>User can also view the current status of the shift movement compensation i.e. weather it is approved / rejected by the manager and comment for the same.</a:t>
            </a:r>
          </a:p>
          <a:p>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sz="quarter" idx="1"/>
          </p:nvPr>
        </p:nvSpPr>
        <p:spPr/>
        <p:txBody>
          <a:bodyPr/>
          <a:lstStyle/>
          <a:p>
            <a:pPr marL="274320" lvl="1">
              <a:spcBef>
                <a:spcPts val="600"/>
              </a:spcBef>
              <a:buSzPct val="70000"/>
              <a:buFont typeface="Wingdings"/>
              <a:buChar char=""/>
            </a:pPr>
            <a:r>
              <a:rPr lang="en-US" sz="2400" dirty="0" smtClean="0"/>
              <a:t>Login</a:t>
            </a:r>
          </a:p>
          <a:p>
            <a:pPr marL="274320" lvl="1">
              <a:spcBef>
                <a:spcPts val="600"/>
              </a:spcBef>
              <a:buSzPct val="70000"/>
              <a:buFont typeface="Wingdings"/>
              <a:buChar char=""/>
            </a:pPr>
            <a:r>
              <a:rPr lang="en-US" sz="2400" dirty="0" smtClean="0"/>
              <a:t>Profile</a:t>
            </a:r>
          </a:p>
          <a:p>
            <a:pPr marL="274320" lvl="1">
              <a:spcBef>
                <a:spcPts val="600"/>
              </a:spcBef>
              <a:buSzPct val="70000"/>
              <a:buFont typeface="Wingdings"/>
              <a:buChar char=""/>
            </a:pPr>
            <a:r>
              <a:rPr lang="en-US" sz="2400" dirty="0" smtClean="0"/>
              <a:t>Leave Form</a:t>
            </a:r>
          </a:p>
          <a:p>
            <a:pPr marL="274320" lvl="1">
              <a:spcBef>
                <a:spcPts val="600"/>
              </a:spcBef>
              <a:buSzPct val="70000"/>
              <a:buFont typeface="Wingdings"/>
              <a:buChar char=""/>
            </a:pPr>
            <a:r>
              <a:rPr lang="en-US" sz="2400" dirty="0" smtClean="0"/>
              <a:t>Attendance </a:t>
            </a:r>
            <a:r>
              <a:rPr lang="en-US" sz="2400" dirty="0" smtClean="0"/>
              <a:t>Calendar</a:t>
            </a:r>
          </a:p>
          <a:p>
            <a:pPr marL="274320" lvl="1">
              <a:spcBef>
                <a:spcPts val="600"/>
              </a:spcBef>
              <a:buSzPct val="70000"/>
              <a:buFont typeface="Wingdings"/>
              <a:buChar char=""/>
            </a:pPr>
            <a:r>
              <a:rPr lang="en-US" sz="2400" dirty="0" smtClean="0"/>
              <a:t>Leave Requests</a:t>
            </a:r>
            <a:endParaRPr lang="en-US" sz="2400" dirty="0" smtClean="0"/>
          </a:p>
          <a:p>
            <a:pPr marL="274320" lvl="1">
              <a:spcBef>
                <a:spcPts val="600"/>
              </a:spcBef>
              <a:buSzPct val="70000"/>
              <a:buFont typeface="Wingdings"/>
              <a:buChar char=""/>
            </a:pPr>
            <a:r>
              <a:rPr lang="en-US" sz="2400" dirty="0" smtClean="0"/>
              <a:t>Shift </a:t>
            </a:r>
            <a:r>
              <a:rPr lang="en-US" sz="2400" dirty="0" smtClean="0"/>
              <a:t>Movement</a:t>
            </a:r>
          </a:p>
          <a:p>
            <a:pPr marL="274320" lvl="1">
              <a:spcBef>
                <a:spcPts val="600"/>
              </a:spcBef>
              <a:buSzPct val="70000"/>
              <a:buFont typeface="Wingdings"/>
              <a:buChar char=""/>
            </a:pPr>
            <a:r>
              <a:rPr lang="en-US" sz="2400" dirty="0" smtClean="0"/>
              <a:t>Roster</a:t>
            </a:r>
            <a:endParaRPr lang="en-US" sz="24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smtClean="0"/>
              <a:t>Shift movement compensation request</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Compensation request</a:t>
            </a:r>
          </a:p>
          <a:p>
            <a:r>
              <a:rPr lang="en-US" dirty="0" smtClean="0"/>
              <a:t>User can approve / reject the shift movement compensation request</a:t>
            </a:r>
          </a:p>
          <a:p>
            <a:r>
              <a:rPr lang="en-US" dirty="0" smtClean="0"/>
              <a:t>View compensation request</a:t>
            </a:r>
          </a:p>
          <a:p>
            <a:pPr lvl="1"/>
            <a:r>
              <a:rPr lang="en-US" dirty="0" smtClean="0"/>
              <a:t>Login &gt; Dashboard &gt; Shift Movement &gt; Compensation request  &gt; View Icon in Options column</a:t>
            </a:r>
          </a:p>
          <a:p>
            <a:pPr lvl="1"/>
            <a:r>
              <a:rPr lang="en-US" dirty="0" smtClean="0"/>
              <a:t>It displays the detail information for the shift movement compensation request</a:t>
            </a:r>
          </a:p>
          <a:p>
            <a:pPr lvl="1"/>
            <a:r>
              <a:rPr lang="en-US" dirty="0" smtClean="0"/>
              <a:t>User can approve / reject the shift movement compensation request of the team member</a:t>
            </a:r>
          </a:p>
          <a:p>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smtClean="0"/>
              <a:t>Roster</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a:t>
            </a:r>
            <a:r>
              <a:rPr lang="en-US" dirty="0" smtClean="0"/>
              <a:t>Roster</a:t>
            </a:r>
            <a:endParaRPr lang="en-US" dirty="0" smtClean="0"/>
          </a:p>
          <a:p>
            <a:r>
              <a:rPr lang="en-US" dirty="0" smtClean="0"/>
              <a:t>User can manage the </a:t>
            </a:r>
            <a:r>
              <a:rPr lang="en-US" dirty="0" smtClean="0"/>
              <a:t>roster </a:t>
            </a:r>
            <a:r>
              <a:rPr lang="en-US" dirty="0" smtClean="0"/>
              <a:t>of their team.</a:t>
            </a:r>
          </a:p>
          <a:p>
            <a:r>
              <a:rPr lang="en-US" dirty="0" smtClean="0"/>
              <a:t>Roster </a:t>
            </a:r>
            <a:r>
              <a:rPr lang="en-US" dirty="0" smtClean="0"/>
              <a:t>list</a:t>
            </a:r>
          </a:p>
          <a:p>
            <a:pPr lvl="1"/>
            <a:r>
              <a:rPr lang="en-US" dirty="0" smtClean="0"/>
              <a:t>Login &gt; Dashboard &gt; </a:t>
            </a:r>
            <a:r>
              <a:rPr lang="en-US" dirty="0" smtClean="0"/>
              <a:t>Roster</a:t>
            </a:r>
            <a:endParaRPr lang="en-US" dirty="0" smtClean="0"/>
          </a:p>
          <a:p>
            <a:pPr lvl="1"/>
            <a:r>
              <a:rPr lang="en-US" dirty="0" smtClean="0"/>
              <a:t>It displays the list of all the </a:t>
            </a:r>
            <a:r>
              <a:rPr lang="en-US" dirty="0" smtClean="0"/>
              <a:t>rosters </a:t>
            </a:r>
            <a:r>
              <a:rPr lang="en-US" dirty="0" smtClean="0"/>
              <a:t>generate for the team</a:t>
            </a:r>
          </a:p>
          <a:p>
            <a:r>
              <a:rPr lang="en-US" dirty="0" smtClean="0"/>
              <a:t>Add </a:t>
            </a:r>
            <a:r>
              <a:rPr lang="en-US" dirty="0" smtClean="0"/>
              <a:t>roster</a:t>
            </a:r>
            <a:endParaRPr lang="en-US" dirty="0" smtClean="0"/>
          </a:p>
          <a:p>
            <a:pPr lvl="1"/>
            <a:r>
              <a:rPr lang="en-US" dirty="0" smtClean="0"/>
              <a:t>Login &gt; Dashboard &gt; </a:t>
            </a:r>
            <a:r>
              <a:rPr lang="en-US" dirty="0" smtClean="0"/>
              <a:t>Roster </a:t>
            </a:r>
            <a:r>
              <a:rPr lang="en-US" dirty="0" smtClean="0"/>
              <a:t>&gt; Add </a:t>
            </a:r>
            <a:r>
              <a:rPr lang="en-US" dirty="0" smtClean="0"/>
              <a:t>roster</a:t>
            </a:r>
            <a:endParaRPr lang="en-US" dirty="0" smtClean="0"/>
          </a:p>
          <a:p>
            <a:pPr lvl="1"/>
            <a:r>
              <a:rPr lang="en-US" dirty="0" smtClean="0"/>
              <a:t>Team leader can add the </a:t>
            </a:r>
            <a:r>
              <a:rPr lang="en-US" dirty="0" smtClean="0"/>
              <a:t>roster </a:t>
            </a:r>
            <a:r>
              <a:rPr lang="en-US" dirty="0" smtClean="0"/>
              <a:t>of the team for the upcoming week. </a:t>
            </a:r>
            <a:r>
              <a:rPr lang="en-US" dirty="0" smtClean="0"/>
              <a:t>Roster </a:t>
            </a:r>
            <a:r>
              <a:rPr lang="en-US" dirty="0" smtClean="0"/>
              <a:t>once added cannot be added again.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smtClean="0"/>
              <a:t>Roster – cont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 roster</a:t>
            </a:r>
            <a:endParaRPr lang="en-US" dirty="0" smtClean="0"/>
          </a:p>
          <a:p>
            <a:pPr lvl="1"/>
            <a:r>
              <a:rPr lang="en-US" dirty="0" smtClean="0"/>
              <a:t>All leaves, shift movement planned and public holidays will be displayed. </a:t>
            </a:r>
          </a:p>
          <a:p>
            <a:pPr lvl="1"/>
            <a:r>
              <a:rPr lang="en-US" dirty="0" smtClean="0"/>
              <a:t>User can change the default week off from the dropdown in week off column.</a:t>
            </a:r>
          </a:p>
          <a:p>
            <a:pPr lvl="1"/>
            <a:r>
              <a:rPr lang="en-US" dirty="0" smtClean="0"/>
              <a:t>If the team has multiple shifts, the user can also have the option to change the shift of the user, by selecting the shift timing dropdown for the particular user and date.</a:t>
            </a:r>
          </a:p>
          <a:p>
            <a:pPr lvl="1"/>
            <a:r>
              <a:rPr lang="en-US" dirty="0" smtClean="0"/>
              <a:t>If the user is working on the public holiday, User can check the working day checkbox for the particular user and date.</a:t>
            </a:r>
          </a:p>
          <a:p>
            <a:pPr lvl="1"/>
            <a:r>
              <a:rPr lang="en-US" dirty="0" smtClean="0"/>
              <a:t>If the </a:t>
            </a:r>
            <a:r>
              <a:rPr lang="en-US" dirty="0" smtClean="0"/>
              <a:t>roster </a:t>
            </a:r>
            <a:r>
              <a:rPr lang="en-US" dirty="0" smtClean="0"/>
              <a:t>is not added till Sunday noon, the </a:t>
            </a:r>
            <a:r>
              <a:rPr lang="en-US" dirty="0" smtClean="0"/>
              <a:t>roster </a:t>
            </a:r>
            <a:r>
              <a:rPr lang="en-US" dirty="0" smtClean="0"/>
              <a:t>is generated automatically for the upcoming week taking Sunday as the default week off.</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smtClean="0"/>
              <a:t>Roster – cont</a:t>
            </a:r>
            <a:endParaRPr lang="en-US" dirty="0"/>
          </a:p>
        </p:txBody>
      </p:sp>
      <p:sp>
        <p:nvSpPr>
          <p:cNvPr id="3" name="Content Placeholder 2"/>
          <p:cNvSpPr>
            <a:spLocks noGrp="1"/>
          </p:cNvSpPr>
          <p:nvPr>
            <p:ph sz="quarter" idx="1"/>
          </p:nvPr>
        </p:nvSpPr>
        <p:spPr/>
        <p:txBody>
          <a:bodyPr>
            <a:normAutofit/>
          </a:bodyPr>
          <a:lstStyle/>
          <a:p>
            <a:r>
              <a:rPr lang="en-US" dirty="0" smtClean="0"/>
              <a:t>View </a:t>
            </a:r>
            <a:r>
              <a:rPr lang="en-US" dirty="0" smtClean="0"/>
              <a:t>roster</a:t>
            </a:r>
            <a:endParaRPr lang="en-US" dirty="0" smtClean="0"/>
          </a:p>
          <a:p>
            <a:pPr lvl="1"/>
            <a:r>
              <a:rPr lang="en-US" dirty="0" smtClean="0"/>
              <a:t>Login &gt; Dashboard &gt; </a:t>
            </a:r>
            <a:r>
              <a:rPr lang="en-US" dirty="0" smtClean="0"/>
              <a:t>Roster </a:t>
            </a:r>
            <a:r>
              <a:rPr lang="en-US" dirty="0" smtClean="0"/>
              <a:t>&gt; View Icon in Options column</a:t>
            </a:r>
          </a:p>
          <a:p>
            <a:pPr lvl="1"/>
            <a:r>
              <a:rPr lang="en-US" dirty="0" smtClean="0"/>
              <a:t>User can view the </a:t>
            </a:r>
            <a:r>
              <a:rPr lang="en-US" dirty="0" smtClean="0"/>
              <a:t>roster </a:t>
            </a:r>
            <a:r>
              <a:rPr lang="en-US" dirty="0" smtClean="0"/>
              <a:t>already added</a:t>
            </a:r>
          </a:p>
          <a:p>
            <a:pPr lvl="1"/>
            <a:r>
              <a:rPr lang="en-US" dirty="0" smtClean="0"/>
              <a:t>User can also print the </a:t>
            </a:r>
            <a:r>
              <a:rPr lang="en-US" dirty="0" smtClean="0"/>
              <a:t>roster </a:t>
            </a:r>
            <a:r>
              <a:rPr lang="en-US" dirty="0" smtClean="0"/>
              <a:t>using the print option in the top right header</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4676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sz="quarter" idx="1"/>
          </p:nvPr>
        </p:nvSpPr>
        <p:spPr/>
        <p:txBody>
          <a:bodyPr/>
          <a:lstStyle/>
          <a:p>
            <a:r>
              <a:rPr lang="en-US" dirty="0" smtClean="0"/>
              <a:t>User can login to the system using the Username / Email and Password. Once the user logs in, user can perform the following actions:</a:t>
            </a:r>
          </a:p>
          <a:p>
            <a:pPr lvl="1"/>
            <a:r>
              <a:rPr lang="en-US" dirty="0" smtClean="0"/>
              <a:t>Edit profile information.</a:t>
            </a:r>
          </a:p>
          <a:p>
            <a:pPr lvl="1"/>
            <a:r>
              <a:rPr lang="en-US" dirty="0" smtClean="0"/>
              <a:t>Apply for the leave.</a:t>
            </a:r>
          </a:p>
          <a:p>
            <a:pPr lvl="1"/>
            <a:r>
              <a:rPr lang="en-US" dirty="0" smtClean="0"/>
              <a:t>View attendance calendar for self and for the team.</a:t>
            </a:r>
          </a:p>
          <a:p>
            <a:pPr lvl="1"/>
            <a:r>
              <a:rPr lang="en-US" dirty="0" smtClean="0"/>
              <a:t>Add application and compensation for the shift movement.</a:t>
            </a:r>
          </a:p>
          <a:p>
            <a:pPr lvl="1"/>
            <a:r>
              <a:rPr lang="en-US" dirty="0" smtClean="0"/>
              <a:t>Manage the approval for the leave and shift movement request and add emergency shift movement</a:t>
            </a:r>
            <a:r>
              <a:rPr lang="en-US" dirty="0" smtClean="0"/>
              <a:t>.</a:t>
            </a:r>
          </a:p>
          <a:p>
            <a:pPr lvl="1"/>
            <a:r>
              <a:rPr lang="en-US" dirty="0" smtClean="0"/>
              <a:t>Manage roster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sp>
        <p:nvSpPr>
          <p:cNvPr id="3" name="Content Placeholder 2"/>
          <p:cNvSpPr>
            <a:spLocks noGrp="1"/>
          </p:cNvSpPr>
          <p:nvPr>
            <p:ph sz="quarter" idx="1"/>
          </p:nvPr>
        </p:nvSpPr>
        <p:spPr/>
        <p:txBody>
          <a:bodyPr/>
          <a:lstStyle/>
          <a:p>
            <a:r>
              <a:rPr lang="en-US" dirty="0" smtClean="0"/>
              <a:t>Login &gt; Dashboard &gt; Profile</a:t>
            </a:r>
          </a:p>
          <a:p>
            <a:r>
              <a:rPr lang="en-US" dirty="0" smtClean="0"/>
              <a:t>User can update the profile information from this menu.</a:t>
            </a:r>
          </a:p>
          <a:p>
            <a:r>
              <a:rPr lang="en-US" dirty="0" smtClean="0"/>
              <a:t>User can also update the password using this menu. If the user wants to change the password, the user has to enter the new password in the “Password” field. If the user does not want to change the password, the user needs to leave the field blank.</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Leave Form</a:t>
            </a:r>
          </a:p>
          <a:p>
            <a:pPr lvl="1"/>
            <a:r>
              <a:rPr lang="en-US" dirty="0" smtClean="0"/>
              <a:t>User can add an application for the leave, view the list of all leaves previously added leaves, and view the approval status for the leave using this menu.</a:t>
            </a:r>
          </a:p>
          <a:p>
            <a:pPr lvl="1"/>
            <a:r>
              <a:rPr lang="en-US" dirty="0" smtClean="0"/>
              <a:t>Leave List</a:t>
            </a:r>
          </a:p>
          <a:p>
            <a:pPr lvl="2"/>
            <a:r>
              <a:rPr lang="en-US" dirty="0" smtClean="0"/>
              <a:t>Login &gt; Dashboard &gt; Leave Form</a:t>
            </a:r>
          </a:p>
          <a:p>
            <a:pPr lvl="2"/>
            <a:r>
              <a:rPr lang="en-US" dirty="0" smtClean="0"/>
              <a:t>Displays the list of all the leaves previously added by the user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 – cont.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 Leave</a:t>
            </a:r>
          </a:p>
          <a:p>
            <a:pPr lvl="1"/>
            <a:r>
              <a:rPr lang="en-US" dirty="0" smtClean="0"/>
              <a:t>Login &gt; Dashboard &gt; Leave Form &gt; Add New Leave Form</a:t>
            </a:r>
          </a:p>
          <a:p>
            <a:pPr lvl="1"/>
            <a:r>
              <a:rPr lang="en-US" dirty="0" smtClean="0"/>
              <a:t>User can add a new leave using this option.</a:t>
            </a:r>
          </a:p>
          <a:p>
            <a:pPr lvl="1"/>
            <a:r>
              <a:rPr lang="en-US" dirty="0" smtClean="0"/>
              <a:t>Leave added by the user is sent to the manager, only the leaves approved by the manager will be marked as approved.</a:t>
            </a:r>
          </a:p>
          <a:p>
            <a:pPr lvl="1"/>
            <a:r>
              <a:rPr lang="en-US" dirty="0" smtClean="0"/>
              <a:t>If the user has worked on the day of the public holiday. This public holiday can be taken as the leave in the same month. </a:t>
            </a:r>
          </a:p>
          <a:p>
            <a:pPr lvl="2"/>
            <a:r>
              <a:rPr lang="en-US" dirty="0" smtClean="0"/>
              <a:t>The leave can be marked as a public holiday if the user has a balance of Public Holidays for the current month, by checking the checkbox for Public holiday on the leave form.</a:t>
            </a:r>
          </a:p>
          <a:p>
            <a:pPr lvl="2"/>
            <a:r>
              <a:rPr lang="en-US" dirty="0" smtClean="0"/>
              <a:t>Checkbox for the public holiday will only be visible if the user has pending counts for the public holiday for the current month.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 – cont.</a:t>
            </a:r>
            <a:endParaRPr lang="en-US" dirty="0"/>
          </a:p>
        </p:txBody>
      </p:sp>
      <p:sp>
        <p:nvSpPr>
          <p:cNvPr id="3" name="Content Placeholder 2"/>
          <p:cNvSpPr>
            <a:spLocks noGrp="1"/>
          </p:cNvSpPr>
          <p:nvPr>
            <p:ph sz="quarter" idx="1"/>
          </p:nvPr>
        </p:nvSpPr>
        <p:spPr/>
        <p:txBody>
          <a:bodyPr>
            <a:normAutofit/>
          </a:bodyPr>
          <a:lstStyle/>
          <a:p>
            <a:r>
              <a:rPr lang="en-US" dirty="0" smtClean="0"/>
              <a:t>View </a:t>
            </a:r>
            <a:r>
              <a:rPr lang="en-US" dirty="0" smtClean="0"/>
              <a:t>Leave</a:t>
            </a:r>
            <a:endParaRPr lang="en-US" dirty="0" smtClean="0"/>
          </a:p>
          <a:p>
            <a:pPr lvl="1"/>
            <a:r>
              <a:rPr lang="en-US" dirty="0" smtClean="0"/>
              <a:t>Login &gt; Dashboard &gt; Leave Form &gt; View Icon in Options column</a:t>
            </a:r>
          </a:p>
          <a:p>
            <a:pPr lvl="1"/>
            <a:r>
              <a:rPr lang="en-US" dirty="0" smtClean="0"/>
              <a:t>User can view the detailed information for the leave.</a:t>
            </a:r>
          </a:p>
          <a:p>
            <a:pPr lvl="1"/>
            <a:r>
              <a:rPr lang="en-US" dirty="0" smtClean="0"/>
              <a:t>User can also view the current status of the leave i.e. weather it is approved / rejected by the manager and comment for the same.</a:t>
            </a:r>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Calendar</a:t>
            </a:r>
            <a:endParaRPr lang="en-US" dirty="0"/>
          </a:p>
        </p:txBody>
      </p:sp>
      <p:sp>
        <p:nvSpPr>
          <p:cNvPr id="3" name="Content Placeholder 2"/>
          <p:cNvSpPr>
            <a:spLocks noGrp="1"/>
          </p:cNvSpPr>
          <p:nvPr>
            <p:ph sz="quarter" idx="1"/>
          </p:nvPr>
        </p:nvSpPr>
        <p:spPr/>
        <p:txBody>
          <a:bodyPr>
            <a:normAutofit/>
          </a:bodyPr>
          <a:lstStyle/>
          <a:p>
            <a:r>
              <a:rPr lang="en-US" dirty="0" smtClean="0"/>
              <a:t>Login </a:t>
            </a:r>
            <a:r>
              <a:rPr lang="en-US" dirty="0" smtClean="0"/>
              <a:t>&gt; Dashboard &gt; Attendance Calendar</a:t>
            </a:r>
          </a:p>
          <a:p>
            <a:r>
              <a:rPr lang="en-US" dirty="0" smtClean="0"/>
              <a:t>User can view the current attendance information for self and his/her team.</a:t>
            </a:r>
          </a:p>
          <a:p>
            <a:r>
              <a:rPr lang="en-US" dirty="0" smtClean="0"/>
              <a:t>Self</a:t>
            </a:r>
          </a:p>
          <a:p>
            <a:pPr lvl="1"/>
            <a:r>
              <a:rPr lang="en-US" dirty="0" smtClean="0"/>
              <a:t>Login &gt; Dashboard &gt; Attendance Calendar &gt; Self</a:t>
            </a:r>
          </a:p>
          <a:p>
            <a:pPr lvl="1"/>
            <a:r>
              <a:rPr lang="en-US" dirty="0" smtClean="0"/>
              <a:t>User can view his / her current attendance information</a:t>
            </a:r>
          </a:p>
          <a:p>
            <a:r>
              <a:rPr lang="en-US" dirty="0" smtClean="0"/>
              <a:t>Team</a:t>
            </a:r>
          </a:p>
          <a:p>
            <a:pPr lvl="1"/>
            <a:r>
              <a:rPr lang="en-US" dirty="0" smtClean="0"/>
              <a:t>Login &gt; Dashboard &gt; Attendance Calendar &gt; Team</a:t>
            </a:r>
          </a:p>
          <a:p>
            <a:pPr lvl="1"/>
            <a:r>
              <a:rPr lang="en-US" dirty="0" smtClean="0"/>
              <a:t>User can view his / her team’s current attendance information</a:t>
            </a:r>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requests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Login &gt; Dashboard &gt; Leave Requests</a:t>
            </a:r>
          </a:p>
          <a:p>
            <a:r>
              <a:rPr lang="en-US" dirty="0" smtClean="0"/>
              <a:t>Displays list of all the leave requests sent for approval by the user’s team</a:t>
            </a:r>
          </a:p>
          <a:p>
            <a:r>
              <a:rPr lang="en-US" dirty="0" smtClean="0"/>
              <a:t>Leave Request view and approval</a:t>
            </a:r>
          </a:p>
          <a:p>
            <a:pPr lvl="1"/>
            <a:r>
              <a:rPr lang="en-US" dirty="0" smtClean="0"/>
              <a:t>Login &gt; Dashboard &gt; Leave Requests &gt; View Leave Requests</a:t>
            </a:r>
          </a:p>
          <a:p>
            <a:pPr lvl="1"/>
            <a:r>
              <a:rPr lang="en-US" dirty="0" smtClean="0"/>
              <a:t>User can view the detailed information for the leave request.</a:t>
            </a:r>
          </a:p>
          <a:p>
            <a:pPr lvl="1"/>
            <a:r>
              <a:rPr lang="en-US" dirty="0" smtClean="0"/>
              <a:t>It provides the user the number of members on leave for that particular day from “Overall leave status of your team”.</a:t>
            </a:r>
          </a:p>
          <a:p>
            <a:pPr lvl="1"/>
            <a:r>
              <a:rPr lang="en-US" dirty="0" smtClean="0"/>
              <a:t>It also provides the information for the last 3 leaves of the team member applying for leave from “Leave history of [EMPLOYEE NAME]”.</a:t>
            </a:r>
          </a:p>
          <a:p>
            <a:pPr lvl="1"/>
            <a:r>
              <a:rPr lang="en-US" dirty="0" smtClean="0"/>
              <a:t>User can approve / reject the leave request send by their team member and view the approval status and comment of the manager.</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75</TotalTime>
  <Words>1526</Words>
  <Application>Microsoft Office PowerPoint</Application>
  <PresentationFormat>On-screen Show (4:3)</PresentationFormat>
  <Paragraphs>163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USER MANUAL : Team leader</vt:lpstr>
      <vt:lpstr>Access Rights</vt:lpstr>
      <vt:lpstr>Login</vt:lpstr>
      <vt:lpstr>Profile</vt:lpstr>
      <vt:lpstr>Leave Form</vt:lpstr>
      <vt:lpstr>Leave Form – cont.</vt:lpstr>
      <vt:lpstr>Leave Form – cont.</vt:lpstr>
      <vt:lpstr>Attendance Calendar</vt:lpstr>
      <vt:lpstr>Leave requests</vt:lpstr>
      <vt:lpstr>Shift movement</vt:lpstr>
      <vt:lpstr>Shift movement application</vt:lpstr>
      <vt:lpstr>Shift movement application – cont</vt:lpstr>
      <vt:lpstr>Shift movement application – cont</vt:lpstr>
      <vt:lpstr>Emergency shift movement</vt:lpstr>
      <vt:lpstr>Emergency shift movement – cont</vt:lpstr>
      <vt:lpstr>Shift movement request</vt:lpstr>
      <vt:lpstr>Shift movement compensation</vt:lpstr>
      <vt:lpstr>Shift movement compensation – cont</vt:lpstr>
      <vt:lpstr>Shift movement compensation – cont</vt:lpstr>
      <vt:lpstr>Shift movement compensation request</vt:lpstr>
      <vt:lpstr>Roster</vt:lpstr>
      <vt:lpstr>Roster – cont</vt:lpstr>
      <vt:lpstr>Roster – cont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 : Agent</dc:title>
  <dc:creator>Chandni.Patel</dc:creator>
  <cp:lastModifiedBy>Chandni.Patel</cp:lastModifiedBy>
  <cp:revision>59</cp:revision>
  <dcterms:created xsi:type="dcterms:W3CDTF">2013-03-13T09:19:02Z</dcterms:created>
  <dcterms:modified xsi:type="dcterms:W3CDTF">2013-03-14T07:50:37Z</dcterms:modified>
</cp:coreProperties>
</file>