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9A6CC-9B86-4059-84D6-822A7391CF08}" v="198" dt="2019-03-14T00:42:04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Arpit" userId="d0137c33405d1bcf" providerId="OrgId" clId="{6059A6CC-9B86-4059-84D6-822A7391CF08}"/>
    <pc:docChg chg="undo redo custSel addSld modSld">
      <pc:chgData name="Jain, Arpit" userId="d0137c33405d1bcf" providerId="OrgId" clId="{6059A6CC-9B86-4059-84D6-822A7391CF08}" dt="2019-03-14T00:42:04.749" v="197" actId="1076"/>
      <pc:docMkLst>
        <pc:docMk/>
      </pc:docMkLst>
      <pc:sldChg chg="addSp delSp modSp add">
        <pc:chgData name="Jain, Arpit" userId="d0137c33405d1bcf" providerId="OrgId" clId="{6059A6CC-9B86-4059-84D6-822A7391CF08}" dt="2019-03-07T18:30:10.493" v="103" actId="1076"/>
        <pc:sldMkLst>
          <pc:docMk/>
          <pc:sldMk cId="924708238" sldId="260"/>
        </pc:sldMkLst>
        <pc:spChg chg="mod">
          <ac:chgData name="Jain, Arpit" userId="d0137c33405d1bcf" providerId="OrgId" clId="{6059A6CC-9B86-4059-84D6-822A7391CF08}" dt="2019-03-07T18:28:32.727" v="85" actId="1076"/>
          <ac:spMkLst>
            <pc:docMk/>
            <pc:sldMk cId="924708238" sldId="260"/>
            <ac:spMk id="12" creationId="{2A52E016-C9ED-4859-A137-7976DF0A08C0}"/>
          </ac:spMkLst>
        </pc:spChg>
        <pc:spChg chg="mod">
          <ac:chgData name="Jain, Arpit" userId="d0137c33405d1bcf" providerId="OrgId" clId="{6059A6CC-9B86-4059-84D6-822A7391CF08}" dt="2019-03-07T18:29:46.051" v="93" actId="1076"/>
          <ac:spMkLst>
            <pc:docMk/>
            <pc:sldMk cId="924708238" sldId="260"/>
            <ac:spMk id="13" creationId="{0235D244-6D90-4691-ACAF-6984B7C3F49E}"/>
          </ac:spMkLst>
        </pc:spChg>
        <pc:spChg chg="del">
          <ac:chgData name="Jain, Arpit" userId="d0137c33405d1bcf" providerId="OrgId" clId="{6059A6CC-9B86-4059-84D6-822A7391CF08}" dt="2019-03-07T18:29:29.275" v="89" actId="478"/>
          <ac:spMkLst>
            <pc:docMk/>
            <pc:sldMk cId="924708238" sldId="260"/>
            <ac:spMk id="14" creationId="{2013C6C4-287B-47D1-9AA8-8BD0F9E97888}"/>
          </ac:spMkLst>
        </pc:spChg>
        <pc:spChg chg="add mod">
          <ac:chgData name="Jain, Arpit" userId="d0137c33405d1bcf" providerId="OrgId" clId="{6059A6CC-9B86-4059-84D6-822A7391CF08}" dt="2019-03-07T18:30:10.493" v="103" actId="1076"/>
          <ac:spMkLst>
            <pc:docMk/>
            <pc:sldMk cId="924708238" sldId="260"/>
            <ac:spMk id="34" creationId="{14F17D4B-E201-4EDA-8ADE-5EE12AA6CD75}"/>
          </ac:spMkLst>
        </pc:spChg>
        <pc:picChg chg="add mod">
          <ac:chgData name="Jain, Arpit" userId="d0137c33405d1bcf" providerId="OrgId" clId="{6059A6CC-9B86-4059-84D6-822A7391CF08}" dt="2019-03-07T18:26:36.157" v="67" actId="1076"/>
          <ac:picMkLst>
            <pc:docMk/>
            <pc:sldMk cId="924708238" sldId="260"/>
            <ac:picMk id="2" creationId="{7B8B3D02-8C82-4599-A271-FADBAA62F94F}"/>
          </ac:picMkLst>
        </pc:picChg>
        <pc:picChg chg="add mod">
          <ac:chgData name="Jain, Arpit" userId="d0137c33405d1bcf" providerId="OrgId" clId="{6059A6CC-9B86-4059-84D6-822A7391CF08}" dt="2019-03-07T18:27:51.464" v="77" actId="1076"/>
          <ac:picMkLst>
            <pc:docMk/>
            <pc:sldMk cId="924708238" sldId="260"/>
            <ac:picMk id="3" creationId="{CF715AA1-8EB9-4FFA-9372-E4DCD85D3209}"/>
          </ac:picMkLst>
        </pc:picChg>
        <pc:picChg chg="del">
          <ac:chgData name="Jain, Arpit" userId="d0137c33405d1bcf" providerId="OrgId" clId="{6059A6CC-9B86-4059-84D6-822A7391CF08}" dt="2019-03-07T18:26:30.342" v="66" actId="478"/>
          <ac:picMkLst>
            <pc:docMk/>
            <pc:sldMk cId="924708238" sldId="260"/>
            <ac:picMk id="6" creationId="{49072350-48E4-4E10-B3E0-C7AC9E3183C3}"/>
          </ac:picMkLst>
        </pc:picChg>
        <pc:picChg chg="del">
          <ac:chgData name="Jain, Arpit" userId="d0137c33405d1bcf" providerId="OrgId" clId="{6059A6CC-9B86-4059-84D6-822A7391CF08}" dt="2019-03-07T18:26:49.277" v="68" actId="478"/>
          <ac:picMkLst>
            <pc:docMk/>
            <pc:sldMk cId="924708238" sldId="260"/>
            <ac:picMk id="16" creationId="{AA2E6C66-4478-4C8E-B196-66A8E0E42BAD}"/>
          </ac:picMkLst>
        </pc:picChg>
        <pc:picChg chg="mod">
          <ac:chgData name="Jain, Arpit" userId="d0137c33405d1bcf" providerId="OrgId" clId="{6059A6CC-9B86-4059-84D6-822A7391CF08}" dt="2019-03-07T18:28:54.013" v="87" actId="1076"/>
          <ac:picMkLst>
            <pc:docMk/>
            <pc:sldMk cId="924708238" sldId="260"/>
            <ac:picMk id="40" creationId="{50ABF759-F9ED-4E36-9BDD-C0550C46862D}"/>
          </ac:picMkLst>
        </pc:picChg>
        <pc:picChg chg="mod">
          <ac:chgData name="Jain, Arpit" userId="d0137c33405d1bcf" providerId="OrgId" clId="{6059A6CC-9B86-4059-84D6-822A7391CF08}" dt="2019-03-07T18:28:58.079" v="88" actId="1076"/>
          <ac:picMkLst>
            <pc:docMk/>
            <pc:sldMk cId="924708238" sldId="260"/>
            <ac:picMk id="42" creationId="{0A1E0A24-284E-43F2-A06B-E7C0D4B55500}"/>
          </ac:picMkLst>
        </pc:picChg>
      </pc:sldChg>
      <pc:sldChg chg="addSp delSp modSp add">
        <pc:chgData name="Jain, Arpit" userId="d0137c33405d1bcf" providerId="OrgId" clId="{6059A6CC-9B86-4059-84D6-822A7391CF08}" dt="2019-03-14T00:40:13.814" v="189" actId="1076"/>
        <pc:sldMkLst>
          <pc:docMk/>
          <pc:sldMk cId="735451872" sldId="261"/>
        </pc:sldMkLst>
        <pc:spChg chg="del">
          <ac:chgData name="Jain, Arpit" userId="d0137c33405d1bcf" providerId="OrgId" clId="{6059A6CC-9B86-4059-84D6-822A7391CF08}" dt="2019-03-07T20:06:31.754" v="106" actId="478"/>
          <ac:spMkLst>
            <pc:docMk/>
            <pc:sldMk cId="735451872" sldId="261"/>
            <ac:spMk id="2" creationId="{9D48AF4E-94A5-46CA-B640-285343541091}"/>
          </ac:spMkLst>
        </pc:spChg>
        <pc:spChg chg="add mod">
          <ac:chgData name="Jain, Arpit" userId="d0137c33405d1bcf" providerId="OrgId" clId="{6059A6CC-9B86-4059-84D6-822A7391CF08}" dt="2019-03-07T20:08:04.549" v="117" actId="1076"/>
          <ac:spMkLst>
            <pc:docMk/>
            <pc:sldMk cId="735451872" sldId="261"/>
            <ac:spMk id="5" creationId="{D2A929BC-3C18-4088-A46F-FB31274F1711}"/>
          </ac:spMkLst>
        </pc:spChg>
        <pc:spChg chg="add mod">
          <ac:chgData name="Jain, Arpit" userId="d0137c33405d1bcf" providerId="OrgId" clId="{6059A6CC-9B86-4059-84D6-822A7391CF08}" dt="2019-03-07T20:08:04.549" v="117" actId="1076"/>
          <ac:spMkLst>
            <pc:docMk/>
            <pc:sldMk cId="735451872" sldId="261"/>
            <ac:spMk id="6" creationId="{8702E2C7-4A13-4857-A736-D3C2FB88609A}"/>
          </ac:spMkLst>
        </pc:spChg>
        <pc:spChg chg="add mod">
          <ac:chgData name="Jain, Arpit" userId="d0137c33405d1bcf" providerId="OrgId" clId="{6059A6CC-9B86-4059-84D6-822A7391CF08}" dt="2019-03-07T20:11:55.210" v="187" actId="1076"/>
          <ac:spMkLst>
            <pc:docMk/>
            <pc:sldMk cId="735451872" sldId="261"/>
            <ac:spMk id="7" creationId="{97E3DAE1-4BD5-46C8-97FC-027CAFE2A35F}"/>
          </ac:spMkLst>
        </pc:spChg>
        <pc:spChg chg="add mod">
          <ac:chgData name="Jain, Arpit" userId="d0137c33405d1bcf" providerId="OrgId" clId="{6059A6CC-9B86-4059-84D6-822A7391CF08}" dt="2019-03-07T20:11:51.588" v="186" actId="1076"/>
          <ac:spMkLst>
            <pc:docMk/>
            <pc:sldMk cId="735451872" sldId="261"/>
            <ac:spMk id="8" creationId="{B75E799C-94D8-4292-8289-FF3BEC5BA421}"/>
          </ac:spMkLst>
        </pc:spChg>
        <pc:picChg chg="del">
          <ac:chgData name="Jain, Arpit" userId="d0137c33405d1bcf" providerId="OrgId" clId="{6059A6CC-9B86-4059-84D6-822A7391CF08}" dt="2019-03-07T20:06:29.684" v="105" actId="478"/>
          <ac:picMkLst>
            <pc:docMk/>
            <pc:sldMk cId="735451872" sldId="261"/>
            <ac:picMk id="3" creationId="{A970AC4F-6154-4133-B1C2-CE96906F6B08}"/>
          </ac:picMkLst>
        </pc:picChg>
        <pc:picChg chg="add mod">
          <ac:chgData name="Jain, Arpit" userId="d0137c33405d1bcf" providerId="OrgId" clId="{6059A6CC-9B86-4059-84D6-822A7391CF08}" dt="2019-03-14T00:40:13.814" v="189" actId="1076"/>
          <ac:picMkLst>
            <pc:docMk/>
            <pc:sldMk cId="735451872" sldId="261"/>
            <ac:picMk id="4" creationId="{698904A1-0903-425E-B63A-0349C76963AB}"/>
          </ac:picMkLst>
        </pc:picChg>
      </pc:sldChg>
      <pc:sldChg chg="addSp delSp modSp add">
        <pc:chgData name="Jain, Arpit" userId="d0137c33405d1bcf" providerId="OrgId" clId="{6059A6CC-9B86-4059-84D6-822A7391CF08}" dt="2019-03-14T00:42:04.749" v="197" actId="1076"/>
        <pc:sldMkLst>
          <pc:docMk/>
          <pc:sldMk cId="3092729713" sldId="262"/>
        </pc:sldMkLst>
        <pc:picChg chg="add mod modCrop">
          <ac:chgData name="Jain, Arpit" userId="d0137c33405d1bcf" providerId="OrgId" clId="{6059A6CC-9B86-4059-84D6-822A7391CF08}" dt="2019-03-14T00:42:04.749" v="197" actId="1076"/>
          <ac:picMkLst>
            <pc:docMk/>
            <pc:sldMk cId="3092729713" sldId="262"/>
            <ac:picMk id="2" creationId="{D99F03D9-DA24-4354-9E45-2E460E43C1A9}"/>
          </ac:picMkLst>
        </pc:picChg>
        <pc:picChg chg="del">
          <ac:chgData name="Jain, Arpit" userId="d0137c33405d1bcf" providerId="OrgId" clId="{6059A6CC-9B86-4059-84D6-822A7391CF08}" dt="2019-03-14T00:41:32.602" v="191" actId="478"/>
          <ac:picMkLst>
            <pc:docMk/>
            <pc:sldMk cId="3092729713" sldId="262"/>
            <ac:picMk id="4" creationId="{698904A1-0903-425E-B63A-0349C76963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B8EB-BC05-435A-BBCE-8DFCE9A9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C56D-D10F-432F-9FAA-234F091A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E523-4449-4854-8D06-22E08152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37CC-AC10-4D1F-8EE9-40905892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C3E4-19CC-4502-AE19-654890F0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3B4-BD0A-4A8F-AAFE-F9494F0F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A286-1286-4EA3-B1E7-A25480AF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E0A2-9F40-4D75-9B8A-10B24208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5EAF-3E25-4783-A1CD-7875A0FD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5B8D-6E34-4CC2-9F15-9EC665FB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F421E-DA80-45D5-95CD-A3B9E82B4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C2C1-3D9B-45B9-AC9E-EE1AF5950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8965-4C6F-47C6-A751-C6F972D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AE7-59A3-4375-98B2-B631AE7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D0B6-430F-44ED-B58D-0823C534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7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4E51-0641-4E5F-AC68-EBFB6863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5BA6-8FC2-4B26-BF20-6EFE8B8C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8EC7-A5B7-4BE2-8BE0-5E248FCA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9555-112D-4A36-AC16-F5D48183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230-F633-47BE-8822-6EDAE6C2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B539-EE90-4966-9986-BD14D3DD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E116-E20E-4B81-BEC0-4A3202C8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567D-B14C-4F71-9FD5-4FB0D361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2900-CCF4-49E3-A3EE-FF1CFD5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B20C-B024-4FD5-ADCD-F52C0DDB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3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ECA2-2631-4036-9DF2-39BFD2E5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24A9-019B-4885-9329-F69726FDD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1717-FD75-483E-AC06-29B18E17C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727AC-70E7-4293-AA14-2399C13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EE71E-92D7-4AFA-9331-0994223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CA73-EF5A-4BBB-82AB-149A52EC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58DF-E1B2-4714-AEDD-FEF8138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BB37-9DAA-4A7B-B9BC-087A80B5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30EDF-0090-4009-A692-1DD06854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4F598-51DD-4CD8-85A8-F959A53E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D2F45-D152-4FCE-8F46-CFC76A0A1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9A98B-C047-4ABC-A4FC-F6319583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C32AE-C801-46EF-BCC8-F7F884C6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E46AC-D5EA-45DF-AFBC-10B62E22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DBC0-6D13-4731-BF26-C109BCDC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6676D-539A-49A0-917E-22E3DD47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3459-3475-413A-AACE-A9E03F6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B47CF-9CF7-4F57-A082-A3E9C8B2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8C146-D00C-40DF-AD6C-E568C076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0FD08-63D1-463B-8497-360866D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AAD92-9822-4332-A5FB-8088D9D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610-7B20-4A24-A017-097001B0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9DD-289F-4277-A0F3-9183E999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E5D7-1D94-4666-991E-4D7495A0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5CED-E716-44D4-9778-FD11F307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A1C55-BAA1-4CC8-92CB-1C634EE4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DF89-FFE3-441C-8347-EAEA06E6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4DF-036F-4DF2-B5DC-FD0A5A0B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112B-1DDB-4643-9873-FEC57B893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09769-DD06-4EA0-BE4C-7928D2563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67A5-8DBE-45CE-9917-887F9816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57FAE-A27E-4E3F-BC4F-338388DA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876B-D0FC-4ACF-9CDC-8F07F4FC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A4586-2FE1-494C-90DE-A546706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0D01-30A1-4893-B720-3F1CDE7E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222A-0D4C-47D4-BD5B-801FB60A1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4CDD-38ED-4018-A528-5738DBBD1AE6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3EF0-EBED-41FC-B979-A68B3B26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C5E3-4686-4FDD-ABCB-A300F9D35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DBE3-5758-4609-B172-64BB6B10E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4B3DD4C-A433-4A81-BEC6-6ECB861B1C6B}"/>
              </a:ext>
            </a:extLst>
          </p:cNvPr>
          <p:cNvGrpSpPr/>
          <p:nvPr/>
        </p:nvGrpSpPr>
        <p:grpSpPr>
          <a:xfrm>
            <a:off x="499042" y="3992271"/>
            <a:ext cx="10727705" cy="2067384"/>
            <a:chOff x="732146" y="557962"/>
            <a:chExt cx="10727705" cy="206738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6830BD-177C-4576-8AE6-49DB11802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97" t="46074" r="2115" b="41443"/>
            <a:stretch/>
          </p:blipFill>
          <p:spPr>
            <a:xfrm>
              <a:off x="732148" y="557962"/>
              <a:ext cx="10727703" cy="8560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029D598-5371-41AC-AE40-5E9281193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97" t="61882" r="2115" b="25635"/>
            <a:stretch/>
          </p:blipFill>
          <p:spPr>
            <a:xfrm>
              <a:off x="732146" y="1769287"/>
              <a:ext cx="10727703" cy="856059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603E1E7-2DAA-434C-B4FB-9D715512545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1414021"/>
              <a:ext cx="0" cy="3552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9AF9CA-9B67-45CF-A08E-6884E1EE63D5}"/>
              </a:ext>
            </a:extLst>
          </p:cNvPr>
          <p:cNvGrpSpPr/>
          <p:nvPr/>
        </p:nvGrpSpPr>
        <p:grpSpPr>
          <a:xfrm>
            <a:off x="2506205" y="0"/>
            <a:ext cx="6517064" cy="3992272"/>
            <a:chOff x="1668571" y="153822"/>
            <a:chExt cx="6517064" cy="39922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E79415-E95C-4CF1-8308-DBDC1315284F}"/>
                </a:ext>
              </a:extLst>
            </p:cNvPr>
            <p:cNvGrpSpPr/>
            <p:nvPr/>
          </p:nvGrpSpPr>
          <p:grpSpPr>
            <a:xfrm>
              <a:off x="1668571" y="153822"/>
              <a:ext cx="6517064" cy="1712633"/>
              <a:chOff x="1816231" y="1624456"/>
              <a:chExt cx="8559538" cy="253543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9072350-48E4-4E10-B3E0-C7AC9E3183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144" t="41778" r="16650" b="36907"/>
              <a:stretch/>
            </p:blipFill>
            <p:spPr>
              <a:xfrm>
                <a:off x="1816231" y="2624760"/>
                <a:ext cx="8559538" cy="1535131"/>
              </a:xfrm>
              <a:prstGeom prst="rect">
                <a:avLst/>
              </a:prstGeom>
            </p:spPr>
          </p:pic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4B380D2E-F5B3-403B-ABF4-0BDDDBC06393}"/>
                  </a:ext>
                </a:extLst>
              </p:cNvPr>
              <p:cNvSpPr/>
              <p:nvPr/>
            </p:nvSpPr>
            <p:spPr>
              <a:xfrm rot="5400000">
                <a:off x="5939011" y="163195"/>
                <a:ext cx="336301" cy="4352369"/>
              </a:xfrm>
              <a:prstGeom prst="leftBrace">
                <a:avLst>
                  <a:gd name="adj1" fmla="val 8333"/>
                  <a:gd name="adj2" fmla="val 493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B331450A-6385-441A-ADA8-2C7CED387F49}"/>
                  </a:ext>
                </a:extLst>
              </p:cNvPr>
              <p:cNvSpPr/>
              <p:nvPr/>
            </p:nvSpPr>
            <p:spPr>
              <a:xfrm rot="5400000">
                <a:off x="9408763" y="1680224"/>
                <a:ext cx="336301" cy="131831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40CDA-A123-4C74-87DD-44B8D7FF920C}"/>
                  </a:ext>
                </a:extLst>
              </p:cNvPr>
              <p:cNvSpPr txBox="1"/>
              <p:nvPr/>
            </p:nvSpPr>
            <p:spPr>
              <a:xfrm>
                <a:off x="5480184" y="1624456"/>
                <a:ext cx="1318311" cy="546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Features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36113C-894A-4EA4-81DD-45AC789DE2A6}"/>
                  </a:ext>
                </a:extLst>
              </p:cNvPr>
              <p:cNvSpPr txBox="1"/>
              <p:nvPr/>
            </p:nvSpPr>
            <p:spPr>
              <a:xfrm>
                <a:off x="9107930" y="1624456"/>
                <a:ext cx="1027853" cy="546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Labels</a:t>
                </a:r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A52E016-C9ED-4859-A137-7976DF0A08C0}"/>
                </a:ext>
              </a:extLst>
            </p:cNvPr>
            <p:cNvSpPr/>
            <p:nvPr/>
          </p:nvSpPr>
          <p:spPr>
            <a:xfrm>
              <a:off x="4871104" y="1915458"/>
              <a:ext cx="128993" cy="287325"/>
            </a:xfrm>
            <a:prstGeom prst="downArrow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5D244-6D90-4691-ACAF-6984B7C3F49E}"/>
                </a:ext>
              </a:extLst>
            </p:cNvPr>
            <p:cNvSpPr txBox="1"/>
            <p:nvPr/>
          </p:nvSpPr>
          <p:spPr>
            <a:xfrm>
              <a:off x="3390489" y="1787211"/>
              <a:ext cx="3219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Most important     (Actual_Value_2)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13C6C4-287B-47D1-9AA8-8BD0F9E97888}"/>
                </a:ext>
              </a:extLst>
            </p:cNvPr>
            <p:cNvSpPr txBox="1"/>
            <p:nvPr/>
          </p:nvSpPr>
          <p:spPr>
            <a:xfrm>
              <a:off x="3812517" y="1966930"/>
              <a:ext cx="803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feature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2E6C66-4478-4C8E-B196-66A8E0E4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920" t="46266" r="62614" b="37491"/>
            <a:stretch/>
          </p:blipFill>
          <p:spPr>
            <a:xfrm>
              <a:off x="3317293" y="2250556"/>
              <a:ext cx="3348612" cy="103475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7273677-25A5-4C61-9CAC-F2D4BC7C7F83}"/>
                </a:ext>
              </a:extLst>
            </p:cNvPr>
            <p:cNvGrpSpPr/>
            <p:nvPr/>
          </p:nvGrpSpPr>
          <p:grpSpPr>
            <a:xfrm>
              <a:off x="3914968" y="3222764"/>
              <a:ext cx="1858268" cy="923330"/>
              <a:chOff x="4505635" y="4971142"/>
              <a:chExt cx="1858268" cy="92333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D869D10-D474-4AEA-920F-5B571367AE37}"/>
                  </a:ext>
                </a:extLst>
              </p:cNvPr>
              <p:cNvGrpSpPr/>
              <p:nvPr/>
            </p:nvGrpSpPr>
            <p:grpSpPr>
              <a:xfrm>
                <a:off x="4505635" y="4971142"/>
                <a:ext cx="1849770" cy="369332"/>
                <a:chOff x="5932540" y="5442777"/>
                <a:chExt cx="1849770" cy="36933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321FB8-6CDA-46C0-BDCC-E9F4BF056097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8B73CD4-3144-406F-9A3D-3F0C0DA6BF80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12.2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A0C69BD-64AE-41AD-AB57-F7C42AAE9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779A0FA-CE28-4F16-9990-666E88D40CF8}"/>
                  </a:ext>
                </a:extLst>
              </p:cNvPr>
              <p:cNvGrpSpPr/>
              <p:nvPr/>
            </p:nvGrpSpPr>
            <p:grpSpPr>
              <a:xfrm>
                <a:off x="4514133" y="5248141"/>
                <a:ext cx="1849770" cy="369332"/>
                <a:chOff x="5932540" y="5442777"/>
                <a:chExt cx="1849770" cy="36933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B0359A-4001-4B3C-916D-7FC6931960A1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92A966-1C4F-4DC3-B9B8-4D4FA04C9269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36.4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EC37D2A-688F-419E-A782-5348331A6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E9B139-0A2A-4628-A84D-E0AC3A243839}"/>
                  </a:ext>
                </a:extLst>
              </p:cNvPr>
              <p:cNvGrpSpPr/>
              <p:nvPr/>
            </p:nvGrpSpPr>
            <p:grpSpPr>
              <a:xfrm>
                <a:off x="4514133" y="5525140"/>
                <a:ext cx="1849770" cy="369332"/>
                <a:chOff x="5932540" y="5442777"/>
                <a:chExt cx="1849770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965706-9F55-4059-9303-960095E514D6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52DC04-0BB8-48C3-BC61-DB50E6C81CE5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67.8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D338B-FB70-4572-B6F1-85E68366C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B0BD8704-1272-49EE-B3B0-25723548540C}"/>
                </a:ext>
              </a:extLst>
            </p:cNvPr>
            <p:cNvSpPr/>
            <p:nvPr/>
          </p:nvSpPr>
          <p:spPr>
            <a:xfrm>
              <a:off x="4896269" y="3274143"/>
              <a:ext cx="128992" cy="856057"/>
            </a:xfrm>
            <a:prstGeom prst="downArrow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B9AF9CA-9B67-45CF-A08E-6884E1EE63D5}"/>
              </a:ext>
            </a:extLst>
          </p:cNvPr>
          <p:cNvGrpSpPr/>
          <p:nvPr/>
        </p:nvGrpSpPr>
        <p:grpSpPr>
          <a:xfrm>
            <a:off x="2506205" y="0"/>
            <a:ext cx="6517064" cy="3992272"/>
            <a:chOff x="1668571" y="153822"/>
            <a:chExt cx="6517064" cy="39922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E79415-E95C-4CF1-8308-DBDC1315284F}"/>
                </a:ext>
              </a:extLst>
            </p:cNvPr>
            <p:cNvGrpSpPr/>
            <p:nvPr/>
          </p:nvGrpSpPr>
          <p:grpSpPr>
            <a:xfrm>
              <a:off x="1668571" y="153822"/>
              <a:ext cx="6517064" cy="1712633"/>
              <a:chOff x="1816231" y="1624456"/>
              <a:chExt cx="8559538" cy="253543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9072350-48E4-4E10-B3E0-C7AC9E3183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144" t="41778" r="16650" b="36907"/>
              <a:stretch/>
            </p:blipFill>
            <p:spPr>
              <a:xfrm>
                <a:off x="1816231" y="2624760"/>
                <a:ext cx="8559538" cy="1535131"/>
              </a:xfrm>
              <a:prstGeom prst="rect">
                <a:avLst/>
              </a:prstGeom>
            </p:spPr>
          </p:pic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4B380D2E-F5B3-403B-ABF4-0BDDDBC06393}"/>
                  </a:ext>
                </a:extLst>
              </p:cNvPr>
              <p:cNvSpPr/>
              <p:nvPr/>
            </p:nvSpPr>
            <p:spPr>
              <a:xfrm rot="5400000">
                <a:off x="5939011" y="163195"/>
                <a:ext cx="336301" cy="4352369"/>
              </a:xfrm>
              <a:prstGeom prst="leftBrace">
                <a:avLst>
                  <a:gd name="adj1" fmla="val 8333"/>
                  <a:gd name="adj2" fmla="val 493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B331450A-6385-441A-ADA8-2C7CED387F49}"/>
                  </a:ext>
                </a:extLst>
              </p:cNvPr>
              <p:cNvSpPr/>
              <p:nvPr/>
            </p:nvSpPr>
            <p:spPr>
              <a:xfrm rot="5400000">
                <a:off x="9408763" y="1680224"/>
                <a:ext cx="336301" cy="131831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40CDA-A123-4C74-87DD-44B8D7FF920C}"/>
                  </a:ext>
                </a:extLst>
              </p:cNvPr>
              <p:cNvSpPr txBox="1"/>
              <p:nvPr/>
            </p:nvSpPr>
            <p:spPr>
              <a:xfrm>
                <a:off x="5480184" y="1624456"/>
                <a:ext cx="1318311" cy="546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Features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36113C-894A-4EA4-81DD-45AC789DE2A6}"/>
                  </a:ext>
                </a:extLst>
              </p:cNvPr>
              <p:cNvSpPr txBox="1"/>
              <p:nvPr/>
            </p:nvSpPr>
            <p:spPr>
              <a:xfrm>
                <a:off x="9107930" y="1624456"/>
                <a:ext cx="1027853" cy="546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Labels</a:t>
                </a:r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A52E016-C9ED-4859-A137-7976DF0A08C0}"/>
                </a:ext>
              </a:extLst>
            </p:cNvPr>
            <p:cNvSpPr/>
            <p:nvPr/>
          </p:nvSpPr>
          <p:spPr>
            <a:xfrm>
              <a:off x="4871104" y="1915458"/>
              <a:ext cx="128993" cy="287325"/>
            </a:xfrm>
            <a:prstGeom prst="downArrow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5D244-6D90-4691-ACAF-6984B7C3F49E}"/>
                </a:ext>
              </a:extLst>
            </p:cNvPr>
            <p:cNvSpPr txBox="1"/>
            <p:nvPr/>
          </p:nvSpPr>
          <p:spPr>
            <a:xfrm>
              <a:off x="3390489" y="1787211"/>
              <a:ext cx="3219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Most important     (Actual_Value_2)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13C6C4-287B-47D1-9AA8-8BD0F9E97888}"/>
                </a:ext>
              </a:extLst>
            </p:cNvPr>
            <p:cNvSpPr txBox="1"/>
            <p:nvPr/>
          </p:nvSpPr>
          <p:spPr>
            <a:xfrm>
              <a:off x="3812517" y="1966930"/>
              <a:ext cx="803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feature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2E6C66-4478-4C8E-B196-66A8E0E4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920" t="46266" r="62614" b="37491"/>
            <a:stretch/>
          </p:blipFill>
          <p:spPr>
            <a:xfrm>
              <a:off x="3317293" y="2250556"/>
              <a:ext cx="3348612" cy="103475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7273677-25A5-4C61-9CAC-F2D4BC7C7F83}"/>
                </a:ext>
              </a:extLst>
            </p:cNvPr>
            <p:cNvGrpSpPr/>
            <p:nvPr/>
          </p:nvGrpSpPr>
          <p:grpSpPr>
            <a:xfrm>
              <a:off x="3914968" y="3222764"/>
              <a:ext cx="1858268" cy="923330"/>
              <a:chOff x="4505635" y="4971142"/>
              <a:chExt cx="1858268" cy="92333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D869D10-D474-4AEA-920F-5B571367AE37}"/>
                  </a:ext>
                </a:extLst>
              </p:cNvPr>
              <p:cNvGrpSpPr/>
              <p:nvPr/>
            </p:nvGrpSpPr>
            <p:grpSpPr>
              <a:xfrm>
                <a:off x="4505635" y="4971142"/>
                <a:ext cx="1849770" cy="369332"/>
                <a:chOff x="5932540" y="5442777"/>
                <a:chExt cx="1849770" cy="36933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321FB8-6CDA-46C0-BDCC-E9F4BF056097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8B73CD4-3144-406F-9A3D-3F0C0DA6BF80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12.2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A0C69BD-64AE-41AD-AB57-F7C42AAE9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779A0FA-CE28-4F16-9990-666E88D40CF8}"/>
                  </a:ext>
                </a:extLst>
              </p:cNvPr>
              <p:cNvGrpSpPr/>
              <p:nvPr/>
            </p:nvGrpSpPr>
            <p:grpSpPr>
              <a:xfrm>
                <a:off x="4514133" y="5248141"/>
                <a:ext cx="1849770" cy="369332"/>
                <a:chOff x="5932540" y="5442777"/>
                <a:chExt cx="1849770" cy="36933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B0359A-4001-4B3C-916D-7FC6931960A1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92A966-1C4F-4DC3-B9B8-4D4FA04C9269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36.4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EC37D2A-688F-419E-A782-5348331A6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E9B139-0A2A-4628-A84D-E0AC3A243839}"/>
                  </a:ext>
                </a:extLst>
              </p:cNvPr>
              <p:cNvGrpSpPr/>
              <p:nvPr/>
            </p:nvGrpSpPr>
            <p:grpSpPr>
              <a:xfrm>
                <a:off x="4514133" y="5525140"/>
                <a:ext cx="1849770" cy="369332"/>
                <a:chOff x="5932540" y="5442777"/>
                <a:chExt cx="1849770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965706-9F55-4059-9303-960095E514D6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52DC04-0BB8-48C3-BC61-DB50E6C81CE5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67.8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D338B-FB70-4572-B6F1-85E68366C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B0BD8704-1272-49EE-B3B0-25723548540C}"/>
                </a:ext>
              </a:extLst>
            </p:cNvPr>
            <p:cNvSpPr/>
            <p:nvPr/>
          </p:nvSpPr>
          <p:spPr>
            <a:xfrm>
              <a:off x="4896269" y="3274143"/>
              <a:ext cx="128992" cy="856057"/>
            </a:xfrm>
            <a:prstGeom prst="downArrow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889EAC-E60D-4E87-A607-AAEBFFA2DC99}"/>
              </a:ext>
            </a:extLst>
          </p:cNvPr>
          <p:cNvGrpSpPr/>
          <p:nvPr/>
        </p:nvGrpSpPr>
        <p:grpSpPr>
          <a:xfrm>
            <a:off x="499043" y="3992271"/>
            <a:ext cx="10727704" cy="2218273"/>
            <a:chOff x="834268" y="3475912"/>
            <a:chExt cx="10727704" cy="221827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0ABF759-F9ED-4E36-9BDD-C0550C468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5" t="69424" r="6005" b="17113"/>
            <a:stretch/>
          </p:blipFill>
          <p:spPr>
            <a:xfrm>
              <a:off x="834268" y="4770864"/>
              <a:ext cx="10727704" cy="92332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1E0A24-284E-43F2-A06B-E7C0D4B55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05" t="51829" r="6005" b="34469"/>
            <a:stretch/>
          </p:blipFill>
          <p:spPr>
            <a:xfrm>
              <a:off x="834268" y="3475912"/>
              <a:ext cx="10727704" cy="939686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3E933D-9B32-41ED-A630-6506EAC361DF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20" y="4415598"/>
              <a:ext cx="0" cy="3552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997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B9AF9CA-9B67-45CF-A08E-6884E1EE63D5}"/>
              </a:ext>
            </a:extLst>
          </p:cNvPr>
          <p:cNvGrpSpPr/>
          <p:nvPr/>
        </p:nvGrpSpPr>
        <p:grpSpPr>
          <a:xfrm>
            <a:off x="4116331" y="0"/>
            <a:ext cx="4800573" cy="3992272"/>
            <a:chOff x="3278697" y="153822"/>
            <a:chExt cx="4800573" cy="39922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E79415-E95C-4CF1-8308-DBDC1315284F}"/>
                </a:ext>
              </a:extLst>
            </p:cNvPr>
            <p:cNvGrpSpPr/>
            <p:nvPr/>
          </p:nvGrpSpPr>
          <p:grpSpPr>
            <a:xfrm>
              <a:off x="3278697" y="153822"/>
              <a:ext cx="4800573" cy="596498"/>
              <a:chOff x="3930977" y="1624456"/>
              <a:chExt cx="6305092" cy="883074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4B380D2E-F5B3-403B-ABF4-0BDDDBC06393}"/>
                  </a:ext>
                </a:extLst>
              </p:cNvPr>
              <p:cNvSpPr/>
              <p:nvPr/>
            </p:nvSpPr>
            <p:spPr>
              <a:xfrm rot="5400000">
                <a:off x="5939011" y="163195"/>
                <a:ext cx="336301" cy="4352369"/>
              </a:xfrm>
              <a:prstGeom prst="leftBrace">
                <a:avLst>
                  <a:gd name="adj1" fmla="val 8333"/>
                  <a:gd name="adj2" fmla="val 493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B331450A-6385-441A-ADA8-2C7CED387F49}"/>
                  </a:ext>
                </a:extLst>
              </p:cNvPr>
              <p:cNvSpPr/>
              <p:nvPr/>
            </p:nvSpPr>
            <p:spPr>
              <a:xfrm rot="5400000">
                <a:off x="9408763" y="1680224"/>
                <a:ext cx="336301" cy="131831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40CDA-A123-4C74-87DD-44B8D7FF920C}"/>
                  </a:ext>
                </a:extLst>
              </p:cNvPr>
              <p:cNvSpPr txBox="1"/>
              <p:nvPr/>
            </p:nvSpPr>
            <p:spPr>
              <a:xfrm>
                <a:off x="5480184" y="1624456"/>
                <a:ext cx="1318311" cy="546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Features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36113C-894A-4EA4-81DD-45AC789DE2A6}"/>
                  </a:ext>
                </a:extLst>
              </p:cNvPr>
              <p:cNvSpPr txBox="1"/>
              <p:nvPr/>
            </p:nvSpPr>
            <p:spPr>
              <a:xfrm>
                <a:off x="9107930" y="1624456"/>
                <a:ext cx="1027853" cy="546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Labels</a:t>
                </a:r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A52E016-C9ED-4859-A137-7976DF0A08C0}"/>
                </a:ext>
              </a:extLst>
            </p:cNvPr>
            <p:cNvSpPr/>
            <p:nvPr/>
          </p:nvSpPr>
          <p:spPr>
            <a:xfrm>
              <a:off x="4904649" y="1873239"/>
              <a:ext cx="110903" cy="355946"/>
            </a:xfrm>
            <a:prstGeom prst="downArrow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5D244-6D90-4691-ACAF-6984B7C3F49E}"/>
                </a:ext>
              </a:extLst>
            </p:cNvPr>
            <p:cNvSpPr txBox="1"/>
            <p:nvPr/>
          </p:nvSpPr>
          <p:spPr>
            <a:xfrm>
              <a:off x="3447222" y="1828455"/>
              <a:ext cx="20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Most important     INT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7273677-25A5-4C61-9CAC-F2D4BC7C7F83}"/>
                </a:ext>
              </a:extLst>
            </p:cNvPr>
            <p:cNvGrpSpPr/>
            <p:nvPr/>
          </p:nvGrpSpPr>
          <p:grpSpPr>
            <a:xfrm>
              <a:off x="3914968" y="3222764"/>
              <a:ext cx="1858268" cy="923330"/>
              <a:chOff x="4505635" y="4971142"/>
              <a:chExt cx="1858268" cy="92333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D869D10-D474-4AEA-920F-5B571367AE37}"/>
                  </a:ext>
                </a:extLst>
              </p:cNvPr>
              <p:cNvGrpSpPr/>
              <p:nvPr/>
            </p:nvGrpSpPr>
            <p:grpSpPr>
              <a:xfrm>
                <a:off x="4505635" y="4971142"/>
                <a:ext cx="1849770" cy="369332"/>
                <a:chOff x="5932540" y="5442777"/>
                <a:chExt cx="1849770" cy="36933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321FB8-6CDA-46C0-BDCC-E9F4BF056097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8B73CD4-3144-406F-9A3D-3F0C0DA6BF80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12.2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A0C69BD-64AE-41AD-AB57-F7C42AAE9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779A0FA-CE28-4F16-9990-666E88D40CF8}"/>
                  </a:ext>
                </a:extLst>
              </p:cNvPr>
              <p:cNvGrpSpPr/>
              <p:nvPr/>
            </p:nvGrpSpPr>
            <p:grpSpPr>
              <a:xfrm>
                <a:off x="4514133" y="5248141"/>
                <a:ext cx="1849770" cy="369332"/>
                <a:chOff x="5932540" y="5442777"/>
                <a:chExt cx="1849770" cy="36933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B0359A-4001-4B3C-916D-7FC6931960A1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92A966-1C4F-4DC3-B9B8-4D4FA04C9269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36.4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EC37D2A-688F-419E-A782-5348331A6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E9B139-0A2A-4628-A84D-E0AC3A243839}"/>
                  </a:ext>
                </a:extLst>
              </p:cNvPr>
              <p:cNvGrpSpPr/>
              <p:nvPr/>
            </p:nvGrpSpPr>
            <p:grpSpPr>
              <a:xfrm>
                <a:off x="4514133" y="5525140"/>
                <a:ext cx="1849770" cy="369332"/>
                <a:chOff x="5932540" y="5442777"/>
                <a:chExt cx="1849770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965706-9F55-4059-9303-960095E514D6}"/>
                    </a:ext>
                  </a:extLst>
                </p:cNvPr>
                <p:cNvSpPr txBox="1"/>
                <p:nvPr/>
              </p:nvSpPr>
              <p:spPr>
                <a:xfrm>
                  <a:off x="5932540" y="5442777"/>
                  <a:ext cx="854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Level-2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F52DC04-0BB8-48C3-BC61-DB50E6C81CE5}"/>
                    </a:ext>
                  </a:extLst>
                </p:cNvPr>
                <p:cNvSpPr txBox="1"/>
                <p:nvPr/>
              </p:nvSpPr>
              <p:spPr>
                <a:xfrm>
                  <a:off x="7188878" y="544277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67.8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D338B-FB70-4572-B6F1-85E68366C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7069" y="5627443"/>
                  <a:ext cx="4018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B0BD8704-1272-49EE-B3B0-25723548540C}"/>
                </a:ext>
              </a:extLst>
            </p:cNvPr>
            <p:cNvSpPr/>
            <p:nvPr/>
          </p:nvSpPr>
          <p:spPr>
            <a:xfrm>
              <a:off x="4896269" y="3274143"/>
              <a:ext cx="128992" cy="856057"/>
            </a:xfrm>
            <a:prstGeom prst="downArrow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889EAC-E60D-4E87-A607-AAEBFFA2DC99}"/>
              </a:ext>
            </a:extLst>
          </p:cNvPr>
          <p:cNvGrpSpPr/>
          <p:nvPr/>
        </p:nvGrpSpPr>
        <p:grpSpPr>
          <a:xfrm>
            <a:off x="499043" y="4008636"/>
            <a:ext cx="10727704" cy="2181407"/>
            <a:chOff x="834268" y="3492277"/>
            <a:chExt cx="10727704" cy="218140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0ABF759-F9ED-4E36-9BDD-C0550C468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5" t="69424" r="6005" b="17113"/>
            <a:stretch/>
          </p:blipFill>
          <p:spPr>
            <a:xfrm>
              <a:off x="834268" y="3492277"/>
              <a:ext cx="10727704" cy="92332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1E0A24-284E-43F2-A06B-E7C0D4B55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05" t="51829" r="6005" b="34469"/>
            <a:stretch/>
          </p:blipFill>
          <p:spPr>
            <a:xfrm>
              <a:off x="834268" y="4733998"/>
              <a:ext cx="10727704" cy="939686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93E933D-9B32-41ED-A630-6506EAC361DF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20" y="4415598"/>
              <a:ext cx="0" cy="3552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8B3D02-8C82-4599-A271-FADBAA62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03" y="667957"/>
            <a:ext cx="6502664" cy="1026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15AA1-8EB9-4FFA-9372-E4DCD85D3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99" y="2091256"/>
            <a:ext cx="2400070" cy="10044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4F17D4B-E201-4EDA-8ADE-5EE12AA6CD75}"/>
              </a:ext>
            </a:extLst>
          </p:cNvPr>
          <p:cNvSpPr txBox="1"/>
          <p:nvPr/>
        </p:nvSpPr>
        <p:spPr>
          <a:xfrm>
            <a:off x="4752602" y="1848483"/>
            <a:ext cx="803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92470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841135-6C42-406F-833C-9C07FAE80505}"/>
              </a:ext>
            </a:extLst>
          </p:cNvPr>
          <p:cNvGrpSpPr/>
          <p:nvPr/>
        </p:nvGrpSpPr>
        <p:grpSpPr>
          <a:xfrm>
            <a:off x="732147" y="557962"/>
            <a:ext cx="10727704" cy="2354284"/>
            <a:chOff x="732147" y="557962"/>
            <a:chExt cx="10727704" cy="23542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276A44-00B5-4D5C-B0D3-387242A87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97" t="46074" r="2115" b="41443"/>
            <a:stretch/>
          </p:blipFill>
          <p:spPr>
            <a:xfrm>
              <a:off x="732148" y="557962"/>
              <a:ext cx="10727703" cy="85605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800D0DC-F729-4AEA-B636-CAE5D24DF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897" t="61882" r="2115" b="25635"/>
            <a:stretch/>
          </p:blipFill>
          <p:spPr>
            <a:xfrm>
              <a:off x="732147" y="2056187"/>
              <a:ext cx="10727703" cy="85605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04A6F72-040B-46E3-A535-37B9E89EAF5D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1414021"/>
              <a:ext cx="0" cy="6421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9365C4-766D-4AB6-A2B3-51F4499F7FF7}"/>
              </a:ext>
            </a:extLst>
          </p:cNvPr>
          <p:cNvGrpSpPr/>
          <p:nvPr/>
        </p:nvGrpSpPr>
        <p:grpSpPr>
          <a:xfrm>
            <a:off x="834268" y="3475912"/>
            <a:ext cx="10727704" cy="2218273"/>
            <a:chOff x="834268" y="3475912"/>
            <a:chExt cx="10727704" cy="22182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ADE6C8-A69B-4DE6-B8D7-6318D60AB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5" t="69424" r="6005" b="17113"/>
            <a:stretch/>
          </p:blipFill>
          <p:spPr>
            <a:xfrm>
              <a:off x="834268" y="4770864"/>
              <a:ext cx="10727704" cy="9233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761678-5F6A-45AE-B17A-AA7DEEC73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05" t="51829" r="6005" b="34469"/>
            <a:stretch/>
          </p:blipFill>
          <p:spPr>
            <a:xfrm>
              <a:off x="834268" y="3475912"/>
              <a:ext cx="10727704" cy="93968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AC5632-D7AC-4632-98A4-BF822CC94322}"/>
                </a:ext>
              </a:extLst>
            </p:cNvPr>
            <p:cNvCxnSpPr>
              <a:cxnSpLocks/>
            </p:cNvCxnSpPr>
            <p:nvPr/>
          </p:nvCxnSpPr>
          <p:spPr>
            <a:xfrm>
              <a:off x="6198120" y="4415598"/>
              <a:ext cx="0" cy="3552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18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AF4E-94A5-46CA-B640-28534354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0AC4F-6154-4133-B1C2-CE96906F6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5" t="51829" r="6005" b="34469"/>
          <a:stretch/>
        </p:blipFill>
        <p:spPr>
          <a:xfrm>
            <a:off x="515329" y="3396644"/>
            <a:ext cx="10727704" cy="9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904A1-0903-425E-B63A-0349C769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4" y="2085163"/>
            <a:ext cx="10514029" cy="3287797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2A929BC-3C18-4088-A46F-FB31274F1711}"/>
              </a:ext>
            </a:extLst>
          </p:cNvPr>
          <p:cNvSpPr/>
          <p:nvPr/>
        </p:nvSpPr>
        <p:spPr>
          <a:xfrm>
            <a:off x="1117170" y="2569564"/>
            <a:ext cx="343984" cy="11594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702E2C7-4A13-4857-A736-D3C2FB88609A}"/>
              </a:ext>
            </a:extLst>
          </p:cNvPr>
          <p:cNvSpPr/>
          <p:nvPr/>
        </p:nvSpPr>
        <p:spPr>
          <a:xfrm>
            <a:off x="1117170" y="4060570"/>
            <a:ext cx="343984" cy="11594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DAE1-4BD5-46C8-97FC-027CAFE2A35F}"/>
              </a:ext>
            </a:extLst>
          </p:cNvPr>
          <p:cNvSpPr txBox="1"/>
          <p:nvPr/>
        </p:nvSpPr>
        <p:spPr>
          <a:xfrm rot="16200000">
            <a:off x="77085" y="296236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INCONSISTENCY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E799C-94D8-4292-8289-FF3BEC5BA421}"/>
              </a:ext>
            </a:extLst>
          </p:cNvPr>
          <p:cNvSpPr txBox="1"/>
          <p:nvPr/>
        </p:nvSpPr>
        <p:spPr>
          <a:xfrm rot="16200000">
            <a:off x="188111" y="4501567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73545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>
            <a:extLst>
              <a:ext uri="{FF2B5EF4-FFF2-40B4-BE49-F238E27FC236}">
                <a16:creationId xmlns:a16="http://schemas.microsoft.com/office/drawing/2014/main" id="{D2A929BC-3C18-4088-A46F-FB31274F1711}"/>
              </a:ext>
            </a:extLst>
          </p:cNvPr>
          <p:cNvSpPr/>
          <p:nvPr/>
        </p:nvSpPr>
        <p:spPr>
          <a:xfrm>
            <a:off x="1117170" y="2569564"/>
            <a:ext cx="343984" cy="11594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702E2C7-4A13-4857-A736-D3C2FB88609A}"/>
              </a:ext>
            </a:extLst>
          </p:cNvPr>
          <p:cNvSpPr/>
          <p:nvPr/>
        </p:nvSpPr>
        <p:spPr>
          <a:xfrm>
            <a:off x="1117170" y="4060570"/>
            <a:ext cx="343984" cy="115949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DAE1-4BD5-46C8-97FC-027CAFE2A35F}"/>
              </a:ext>
            </a:extLst>
          </p:cNvPr>
          <p:cNvSpPr txBox="1"/>
          <p:nvPr/>
        </p:nvSpPr>
        <p:spPr>
          <a:xfrm rot="16200000">
            <a:off x="77085" y="296236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INCONSISTENCY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E799C-94D8-4292-8289-FF3BEC5BA421}"/>
              </a:ext>
            </a:extLst>
          </p:cNvPr>
          <p:cNvSpPr txBox="1"/>
          <p:nvPr/>
        </p:nvSpPr>
        <p:spPr>
          <a:xfrm rot="16200000">
            <a:off x="188111" y="4501567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CONSISTENCY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F03D9-DA24-4354-9E45-2E460E43C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8" t="38624" r="8609" b="17664"/>
          <a:stretch/>
        </p:blipFill>
        <p:spPr>
          <a:xfrm>
            <a:off x="1525651" y="2294552"/>
            <a:ext cx="9623662" cy="29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Arpit</dc:creator>
  <cp:lastModifiedBy>Jain, Arpit</cp:lastModifiedBy>
  <cp:revision>5</cp:revision>
  <dcterms:created xsi:type="dcterms:W3CDTF">2019-03-06T18:48:26Z</dcterms:created>
  <dcterms:modified xsi:type="dcterms:W3CDTF">2019-03-14T00:42:07Z</dcterms:modified>
</cp:coreProperties>
</file>