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425-810B-4648-9FD3-13F3B5901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A65BB-9C9A-44D0-9128-2BE2672E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74AE-3921-45CF-B8CB-5F428CA5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1C64-CA94-49B7-BE64-A722071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5401-5D9E-45EC-AEE9-DC9D510E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C534-E0E0-4F73-961C-91B5047E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2C390-39E6-4200-8EB7-A1EA250D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B8B9-C001-414B-ABE0-3E1A587E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187B-C8B6-4235-AD1F-1195C82F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B0D7-58D7-4ABE-89B8-E7E9DCBA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F27B-DACC-4016-AF3B-C6BF28435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1518-1AFF-4CB8-929A-2B24F8C1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A942-6BA3-44EA-A713-5A1DECB7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102E-F989-44D5-B45D-0C041AAE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B49C-5560-4AD9-981A-CDDA70B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FB9E-930D-4879-94B4-5D90076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EF42-ABD3-4EA6-9CD9-62A67C97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58B5-A4F0-41D8-93C9-F221B80E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565B-1876-4466-8DBC-B9085F5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8FD9-643E-4175-B46F-FF2C40E0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E352-F0FC-48DD-B85A-B9353CE9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7609-83F6-4899-A0FF-BAB514B5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BAC2-F8C5-4BC1-86AC-8C91B077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C0B1-A543-4BD6-9FB2-B32C5B04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02D3-723B-4B44-8D57-59D92C2F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088-B7C7-40D6-84D2-0EC7A67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5834-767F-4C5F-B01D-7E8A672F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B066-4627-4691-B7AC-859D91B0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3261-4D22-483E-9606-3255EAEA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EC0E8-8B3D-4AE5-A571-D09516FC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452A-ACA7-4432-9E4A-397A60F7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0B8-73AC-45DC-A820-684CAB3E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4B50-3468-47CE-8E69-7FB68D7A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00855-085F-4DB7-81FE-C723197D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0A4A1-2D66-400B-A71D-8FC4E6101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90457-3EA1-4E58-BA6A-471854DEE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C1E24-83A5-48F0-85EC-4FDB32C8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FAD76-6F79-49EA-9411-53DFD0E5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8C54F-2388-4676-AC8C-601514C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7BE-0EC2-4723-98C8-B95F8F72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03527-4274-4BDF-B0D4-9139ED8F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6592-498C-412C-B373-AFFB79D3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FA6BF-E022-49C2-84A7-B7C86249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A7FA7-F624-4261-8FB0-D354CDFC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BAD55-630B-41F6-8C60-4EF3C1C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E8B3D-B91F-4223-BAE5-C3AA8243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DF7A-89DC-4FD3-82B2-D4C5EFB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3926-D3DF-4E63-9F5D-EA3C5FC1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4FA9-4D68-4343-9055-6F7CED9A7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B5BB-D7D2-4688-BEA8-52690101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A1A4-C186-4269-81D5-60AB5037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34ED-32B9-4592-AF51-DA7D7953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4EB4-71C1-4B53-8757-DE50E207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10108-5E11-49C9-8BA7-975979C49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4788-EFA3-4F04-AAF3-2D06013A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E037-54D1-45C4-B112-32B43142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92B8-9EF4-4EE8-AE56-5C15AD48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64BE-EDA0-4D1A-A8D1-CE4CB74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7B56F-F1EC-4880-88C8-597FB82D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261C-669F-4820-940B-DDB55497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C908-C0CA-46BC-8186-43B21139B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CB7F-7C6E-418C-AA5A-5A172671A2A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767E-C7A9-4390-9438-FCA91A987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2504-94A6-4E75-80D0-36277EFFA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8593-F8A2-4A5E-A2B5-BB7AC123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4C64F50-8633-4531-AA59-96DB2B43C162}"/>
              </a:ext>
            </a:extLst>
          </p:cNvPr>
          <p:cNvGrpSpPr/>
          <p:nvPr/>
        </p:nvGrpSpPr>
        <p:grpSpPr>
          <a:xfrm>
            <a:off x="2170706" y="898497"/>
            <a:ext cx="5070525" cy="4568025"/>
            <a:chOff x="2170706" y="898497"/>
            <a:chExt cx="5070525" cy="456802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8EA491-2DAE-460B-94AC-36632D38AE4C}"/>
                </a:ext>
              </a:extLst>
            </p:cNvPr>
            <p:cNvSpPr txBox="1"/>
            <p:nvPr/>
          </p:nvSpPr>
          <p:spPr>
            <a:xfrm rot="16200000">
              <a:off x="269685" y="2983928"/>
              <a:ext cx="43811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Layer - 2050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11E155-2AC7-4FE7-AAB7-953B2CAE66B5}"/>
                </a:ext>
              </a:extLst>
            </p:cNvPr>
            <p:cNvSpPr txBox="1"/>
            <p:nvPr/>
          </p:nvSpPr>
          <p:spPr>
            <a:xfrm rot="16200000">
              <a:off x="928155" y="2956100"/>
              <a:ext cx="39915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 1 - 1024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C124D5-14AE-43BA-9746-BBD1E6A7D13B}"/>
                </a:ext>
              </a:extLst>
            </p:cNvPr>
            <p:cNvSpPr txBox="1"/>
            <p:nvPr/>
          </p:nvSpPr>
          <p:spPr>
            <a:xfrm rot="16200000">
              <a:off x="1591594" y="3002812"/>
              <a:ext cx="35919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 2 - 512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40CCF-177F-4703-B001-F126FE957DA4}"/>
                </a:ext>
              </a:extLst>
            </p:cNvPr>
            <p:cNvSpPr txBox="1"/>
            <p:nvPr/>
          </p:nvSpPr>
          <p:spPr>
            <a:xfrm rot="16200000">
              <a:off x="2018833" y="3003805"/>
              <a:ext cx="35939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Dropout (0.2)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9BD05B-4134-480A-8081-984595844C09}"/>
                </a:ext>
              </a:extLst>
            </p:cNvPr>
            <p:cNvSpPr txBox="1"/>
            <p:nvPr/>
          </p:nvSpPr>
          <p:spPr>
            <a:xfrm rot="16200000">
              <a:off x="2884034" y="2902423"/>
              <a:ext cx="27909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 3 - 256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7105D-DB37-488A-ABF5-563EADC70819}"/>
                </a:ext>
              </a:extLst>
            </p:cNvPr>
            <p:cNvSpPr txBox="1"/>
            <p:nvPr/>
          </p:nvSpPr>
          <p:spPr>
            <a:xfrm rot="16200000">
              <a:off x="3346021" y="2902423"/>
              <a:ext cx="27909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Dropout (0.2)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E37313-F8A0-432E-8239-E708DDFD04A4}"/>
                </a:ext>
              </a:extLst>
            </p:cNvPr>
            <p:cNvSpPr txBox="1"/>
            <p:nvPr/>
          </p:nvSpPr>
          <p:spPr>
            <a:xfrm rot="16200000">
              <a:off x="4008777" y="2886521"/>
              <a:ext cx="2389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 4 - 64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92192D-6AB6-4225-BD52-DCC20FA22859}"/>
                </a:ext>
              </a:extLst>
            </p:cNvPr>
            <p:cNvSpPr txBox="1"/>
            <p:nvPr/>
          </p:nvSpPr>
          <p:spPr>
            <a:xfrm rot="16200000">
              <a:off x="4470765" y="2879234"/>
              <a:ext cx="23893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Dropout (0.2)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D61882-FCED-414A-BD76-BB6AF3751299}"/>
                </a:ext>
              </a:extLst>
            </p:cNvPr>
            <p:cNvSpPr txBox="1"/>
            <p:nvPr/>
          </p:nvSpPr>
          <p:spPr>
            <a:xfrm rot="16200000">
              <a:off x="5121599" y="2919661"/>
              <a:ext cx="20116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Layer 5 - 16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FE30F0-6EDA-4CA0-8B99-74D1F798B2BD}"/>
                </a:ext>
              </a:extLst>
            </p:cNvPr>
            <p:cNvSpPr/>
            <p:nvPr/>
          </p:nvSpPr>
          <p:spPr>
            <a:xfrm>
              <a:off x="6589426" y="2386049"/>
              <a:ext cx="369332" cy="349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1E12E5-4490-4C6C-8951-64DC8E921027}"/>
                </a:ext>
              </a:extLst>
            </p:cNvPr>
            <p:cNvSpPr/>
            <p:nvPr/>
          </p:nvSpPr>
          <p:spPr>
            <a:xfrm>
              <a:off x="6589426" y="2873725"/>
              <a:ext cx="369332" cy="349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C968DA-3C84-40FC-BC36-D54D962041C4}"/>
                </a:ext>
              </a:extLst>
            </p:cNvPr>
            <p:cNvSpPr/>
            <p:nvPr/>
          </p:nvSpPr>
          <p:spPr>
            <a:xfrm>
              <a:off x="6589426" y="3361401"/>
              <a:ext cx="369332" cy="349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254145-440F-4966-B4CB-71D74D2FA692}"/>
                </a:ext>
              </a:extLst>
            </p:cNvPr>
            <p:cNvSpPr txBox="1"/>
            <p:nvPr/>
          </p:nvSpPr>
          <p:spPr>
            <a:xfrm>
              <a:off x="6306953" y="1976953"/>
              <a:ext cx="9342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9DED-71DE-4FA8-A7B0-76484D6ACB88}"/>
                </a:ext>
              </a:extLst>
            </p:cNvPr>
            <p:cNvCxnSpPr>
              <a:cxnSpLocks/>
              <a:stCxn id="27" idx="2"/>
              <a:endCxn id="29" idx="2"/>
            </p:cNvCxnSpPr>
            <p:nvPr/>
          </p:nvCxnSpPr>
          <p:spPr>
            <a:xfrm flipV="1">
              <a:off x="6312105" y="2560650"/>
              <a:ext cx="277321" cy="543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DAB743-4F3A-470E-9C62-ED256BCCE78D}"/>
                </a:ext>
              </a:extLst>
            </p:cNvPr>
            <p:cNvCxnSpPr>
              <a:cxnSpLocks/>
              <a:stCxn id="27" idx="2"/>
              <a:endCxn id="30" idx="2"/>
            </p:cNvCxnSpPr>
            <p:nvPr/>
          </p:nvCxnSpPr>
          <p:spPr>
            <a:xfrm flipV="1">
              <a:off x="6312105" y="3048326"/>
              <a:ext cx="277321" cy="560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F13F1FB-9406-420E-8131-233B4F710DC4}"/>
                </a:ext>
              </a:extLst>
            </p:cNvPr>
            <p:cNvCxnSpPr>
              <a:cxnSpLocks/>
              <a:stCxn id="27" idx="2"/>
              <a:endCxn id="31" idx="2"/>
            </p:cNvCxnSpPr>
            <p:nvPr/>
          </p:nvCxnSpPr>
          <p:spPr>
            <a:xfrm>
              <a:off x="6312105" y="3104327"/>
              <a:ext cx="277321" cy="431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268F22-424B-4A31-B9DF-9A50662A5EF4}"/>
                </a:ext>
              </a:extLst>
            </p:cNvPr>
            <p:cNvSpPr/>
            <p:nvPr/>
          </p:nvSpPr>
          <p:spPr>
            <a:xfrm>
              <a:off x="2170706" y="898497"/>
              <a:ext cx="4969565" cy="45680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75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Arpit</dc:creator>
  <cp:lastModifiedBy>Jain, Arpit</cp:lastModifiedBy>
  <cp:revision>2</cp:revision>
  <dcterms:created xsi:type="dcterms:W3CDTF">2019-08-14T08:13:31Z</dcterms:created>
  <dcterms:modified xsi:type="dcterms:W3CDTF">2019-08-14T08:29:22Z</dcterms:modified>
</cp:coreProperties>
</file>