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898"/>
    <a:srgbClr val="CC78CF"/>
    <a:srgbClr val="F8C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746"/>
  </p:normalViewPr>
  <p:slideViewPr>
    <p:cSldViewPr snapToGrid="0" snapToObjects="1">
      <p:cViewPr>
        <p:scale>
          <a:sx n="129" d="100"/>
          <a:sy n="129" d="100"/>
        </p:scale>
        <p:origin x="136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BB3F-6739-5544-A812-0A84C9394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3272A-7B99-684E-B8A7-751E0925C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82213-B354-3248-958F-765BEBC1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5C7-41F5-3147-8F61-AA48CDA908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A1934-724D-C846-A5E7-F9DA76E2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1DEDE-C69C-F74A-A11F-9FDD6885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53F-F9EF-6942-9BBF-126A0F0D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9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22EF-2ABA-B84C-8EBC-C8E9EB24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B3E33-9E54-8842-AACB-620B0CAC2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EDA34-D421-4644-B2C3-29E9198A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5C7-41F5-3147-8F61-AA48CDA908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24BC-1B66-AA43-BF6F-FDE38F32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8EBD7-3C5B-1B49-8203-B1598B55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53F-F9EF-6942-9BBF-126A0F0D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1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1F343-B62C-1F42-BC07-1077CC093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193D3-D4D3-4041-8A1D-A43442EBD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E47C-2758-AE4C-8653-02ABB039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5C7-41F5-3147-8F61-AA48CDA908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FBC7-E61C-4A45-B126-ADDD3C2C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25EF8-7B3A-FF4B-A40B-84AF73AC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53F-F9EF-6942-9BBF-126A0F0D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0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A9DA-82BC-234F-9952-0B998271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F20E-C331-604E-B867-2ED7D249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6125-5BCE-0A43-BF79-EAB866FD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5C7-41F5-3147-8F61-AA48CDA908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80899-9FBD-A346-8E4A-6045647F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567B-BF0A-A146-8DF0-269DCDE0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53F-F9EF-6942-9BBF-126A0F0D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3D6B-FD3A-0D47-B23F-B6D7060F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5E2C1-6EBD-D441-A8A9-B94991F76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D998-06A7-3147-855B-D72C42B8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5C7-41F5-3147-8F61-AA48CDA908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C74A-6D06-9442-A20B-4ABF5B47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3E325-A62C-1B4B-904F-FCCDB173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53F-F9EF-6942-9BBF-126A0F0D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2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10F8-3D67-1B46-A35C-20EC4239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10B0-409A-D946-8D6E-EBE93FD6C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69C3F-566B-AD46-994D-0A7F04B53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D3D98-A6D7-154A-9CCE-AEF1C023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5C7-41F5-3147-8F61-AA48CDA908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70B0E-7673-A648-B26A-902F5F43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DB58F-D8B2-9745-AEE5-8E443C54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53F-F9EF-6942-9BBF-126A0F0D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E97A-18C3-C041-AA04-E0D7FC42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895BA-039D-D64D-B0FE-7CBD3C37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9423C-712F-C04E-B85B-173C79C0F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69647-DC28-264E-A195-EC374DC70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DD303-FA07-3540-B7BF-6B7E83810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D57B3-68AD-DD4E-BB10-9514B63C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5C7-41F5-3147-8F61-AA48CDA908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F6130-0C55-444E-8454-3D1B0B22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03EEF-26BF-A941-8590-6A452469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53F-F9EF-6942-9BBF-126A0F0D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D5BA-1335-3B44-9AD7-B5400482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B9A51-4DAE-6F40-BE31-098F02E0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5C7-41F5-3147-8F61-AA48CDA908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E3563-5AB8-2843-A2CE-547359FD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D270C-8330-C340-80ED-93E5042B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53F-F9EF-6942-9BBF-126A0F0D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0A99E-0B59-2840-AC66-FC50F1EC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5C7-41F5-3147-8F61-AA48CDA908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4A7EE-3EB4-7541-8DE5-47FC3BC7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D09D0-20C9-6941-91F5-BBE3044A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53F-F9EF-6942-9BBF-126A0F0D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F72D-8AC5-E146-8C4C-C1B24E01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FB1E-C7D7-0740-8E77-D1072BE7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158B5-8E29-DC4C-87AB-12D0CC77F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AB8B0-FE09-BC43-81B9-FC3E0C39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5C7-41F5-3147-8F61-AA48CDA908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426B2-24E8-7A45-8FD8-4FEDDC08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52268-1870-B24F-953C-F367EC3B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53F-F9EF-6942-9BBF-126A0F0D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9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AD1F-C79F-204F-8218-67100540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8E33F-96F8-C445-8CE8-A146C0111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9C014-3883-C549-99F8-4DF168F83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035D7-725D-4E46-BF67-DDD13497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75C7-41F5-3147-8F61-AA48CDA908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17429-1778-BA43-B7E5-442625A3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527AA-B8FF-2842-BA03-7484AF95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53F-F9EF-6942-9BBF-126A0F0D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8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FEEBA-B4B8-4A4A-8F09-A3826FC1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5D7D-DB9F-684E-86B5-20A2D95E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1326-6EDE-BD42-B083-654A0CAE0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C75C7-41F5-3147-8F61-AA48CDA90845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723E-6BFB-2841-8748-13ED4C461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A05D-4EAA-224D-AC70-64E11233F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053F-F9EF-6942-9BBF-126A0F0D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638C1-0CCB-4241-9BAD-DE04509A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2698750"/>
            <a:ext cx="3733800" cy="146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79544-D220-614D-BA8D-97E5073D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554" y="4840700"/>
            <a:ext cx="3733800" cy="146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2CBB83-6694-594E-B28B-ED8C165A6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461" y="1082892"/>
            <a:ext cx="3733800" cy="146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DAC7AC-F122-3847-8A55-6FBA1D2E1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270" y="4314608"/>
            <a:ext cx="3733800" cy="1460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731C2E-5FB6-8741-9F0B-B006E1C18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8947" y="1082892"/>
            <a:ext cx="37338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2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U-turn Arrow 81">
            <a:extLst>
              <a:ext uri="{FF2B5EF4-FFF2-40B4-BE49-F238E27FC236}">
                <a16:creationId xmlns:a16="http://schemas.microsoft.com/office/drawing/2014/main" id="{03C44419-5BCA-5241-BDDD-473EFA65643D}"/>
              </a:ext>
            </a:extLst>
          </p:cNvPr>
          <p:cNvSpPr/>
          <p:nvPr/>
        </p:nvSpPr>
        <p:spPr>
          <a:xfrm rot="3119987">
            <a:off x="4680921" y="3693051"/>
            <a:ext cx="580047" cy="490989"/>
          </a:xfrm>
          <a:prstGeom prst="uturnArrow">
            <a:avLst>
              <a:gd name="adj1" fmla="val 7967"/>
              <a:gd name="adj2" fmla="val 14911"/>
              <a:gd name="adj3" fmla="val 23159"/>
              <a:gd name="adj4" fmla="val 52355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U-turn Arrow 80">
            <a:extLst>
              <a:ext uri="{FF2B5EF4-FFF2-40B4-BE49-F238E27FC236}">
                <a16:creationId xmlns:a16="http://schemas.microsoft.com/office/drawing/2014/main" id="{46FE919E-F81F-1249-9F26-7F75BC7921EA}"/>
              </a:ext>
            </a:extLst>
          </p:cNvPr>
          <p:cNvSpPr/>
          <p:nvPr/>
        </p:nvSpPr>
        <p:spPr>
          <a:xfrm rot="17850359">
            <a:off x="3640577" y="3743124"/>
            <a:ext cx="612177" cy="705099"/>
          </a:xfrm>
          <a:prstGeom prst="uturnArrow">
            <a:avLst>
              <a:gd name="adj1" fmla="val 5138"/>
              <a:gd name="adj2" fmla="val 14911"/>
              <a:gd name="adj3" fmla="val 23159"/>
              <a:gd name="adj4" fmla="val 43750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8C9F6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DAC7AC-F122-3847-8A55-6FBA1D2E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6" y="107621"/>
            <a:ext cx="5406440" cy="21147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DE1CCE-BB6A-FA44-A8B0-6FFC420DE584}"/>
              </a:ext>
            </a:extLst>
          </p:cNvPr>
          <p:cNvSpPr/>
          <p:nvPr/>
        </p:nvSpPr>
        <p:spPr>
          <a:xfrm>
            <a:off x="597408" y="5054706"/>
            <a:ext cx="2276574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1F6CF-0A44-0645-BD14-100A3D3C8E36}"/>
              </a:ext>
            </a:extLst>
          </p:cNvPr>
          <p:cNvSpPr txBox="1"/>
          <p:nvPr/>
        </p:nvSpPr>
        <p:spPr>
          <a:xfrm>
            <a:off x="597408" y="2495471"/>
            <a:ext cx="9733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INSERT 1, 3 AND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9E9DC-E078-D342-B918-DFD1B19A3E65}"/>
              </a:ext>
            </a:extLst>
          </p:cNvPr>
          <p:cNvSpPr txBox="1"/>
          <p:nvPr/>
        </p:nvSpPr>
        <p:spPr>
          <a:xfrm>
            <a:off x="724755" y="5192890"/>
            <a:ext cx="20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75898"/>
                </a:solidFill>
                <a:latin typeface="Google Sans" panose="020B0503030502040204" pitchFamily="34" charset="0"/>
              </a:rPr>
              <a:t>Tree is imbalanced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5A04FC-7D00-EA4A-B706-E9AFE5B7779B}"/>
              </a:ext>
            </a:extLst>
          </p:cNvPr>
          <p:cNvSpPr txBox="1"/>
          <p:nvPr/>
        </p:nvSpPr>
        <p:spPr>
          <a:xfrm>
            <a:off x="724754" y="5559563"/>
            <a:ext cx="206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Because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node 1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 has balance factor -2.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1139A3-C7C2-E14E-ACF3-CEA555ACCB33}"/>
              </a:ext>
            </a:extLst>
          </p:cNvPr>
          <p:cNvSpPr/>
          <p:nvPr/>
        </p:nvSpPr>
        <p:spPr>
          <a:xfrm>
            <a:off x="1419520" y="3284495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440333-ED1E-1C46-B34A-43DB71B630E4}"/>
              </a:ext>
            </a:extLst>
          </p:cNvPr>
          <p:cNvSpPr/>
          <p:nvPr/>
        </p:nvSpPr>
        <p:spPr>
          <a:xfrm>
            <a:off x="1872193" y="3737166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E6D64-F319-ED40-97C2-EF95FEA3C2DB}"/>
              </a:ext>
            </a:extLst>
          </p:cNvPr>
          <p:cNvSpPr txBox="1"/>
          <p:nvPr/>
        </p:nvSpPr>
        <p:spPr>
          <a:xfrm>
            <a:off x="1973319" y="3836440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1180A8-71DB-9E48-B7F0-975709F8984E}"/>
              </a:ext>
            </a:extLst>
          </p:cNvPr>
          <p:cNvSpPr/>
          <p:nvPr/>
        </p:nvSpPr>
        <p:spPr>
          <a:xfrm>
            <a:off x="1412105" y="4195599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40633F-0C38-5845-A589-0767797124A9}"/>
              </a:ext>
            </a:extLst>
          </p:cNvPr>
          <p:cNvSpPr txBox="1"/>
          <p:nvPr/>
        </p:nvSpPr>
        <p:spPr>
          <a:xfrm>
            <a:off x="1520344" y="3372331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D909B2-19A5-B742-B8EE-5E0429DB59BC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1805901" y="3670876"/>
            <a:ext cx="132584" cy="132582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50D313-DFC7-4145-95ED-02E4C5D05DCC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1798486" y="4125113"/>
            <a:ext cx="145171" cy="136778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A8F533-7D68-914C-893D-E12E20207FA5}"/>
              </a:ext>
            </a:extLst>
          </p:cNvPr>
          <p:cNvSpPr txBox="1"/>
          <p:nvPr/>
        </p:nvSpPr>
        <p:spPr>
          <a:xfrm>
            <a:off x="1458063" y="3029371"/>
            <a:ext cx="36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-2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38F83D-FC37-0749-85D1-401C239BF484}"/>
              </a:ext>
            </a:extLst>
          </p:cNvPr>
          <p:cNvSpPr txBox="1"/>
          <p:nvPr/>
        </p:nvSpPr>
        <p:spPr>
          <a:xfrm>
            <a:off x="1980309" y="3490349"/>
            <a:ext cx="35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E2E6F3-638D-0548-B93F-FAFEA8C3E6FE}"/>
              </a:ext>
            </a:extLst>
          </p:cNvPr>
          <p:cNvSpPr txBox="1"/>
          <p:nvPr/>
        </p:nvSpPr>
        <p:spPr>
          <a:xfrm>
            <a:off x="1478250" y="3954751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934FB2-2015-AF49-9B6E-6EB9D866DBD6}"/>
              </a:ext>
            </a:extLst>
          </p:cNvPr>
          <p:cNvSpPr/>
          <p:nvPr/>
        </p:nvSpPr>
        <p:spPr>
          <a:xfrm>
            <a:off x="3076282" y="5054706"/>
            <a:ext cx="2276574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ACF84-F200-034C-B312-048CFCA43A3D}"/>
              </a:ext>
            </a:extLst>
          </p:cNvPr>
          <p:cNvSpPr txBox="1"/>
          <p:nvPr/>
        </p:nvSpPr>
        <p:spPr>
          <a:xfrm>
            <a:off x="3140530" y="5250505"/>
            <a:ext cx="214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First step is to perform a 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RR Rotation.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362E47-0C24-B54C-8187-91E8AD94D56A}"/>
              </a:ext>
            </a:extLst>
          </p:cNvPr>
          <p:cNvSpPr/>
          <p:nvPr/>
        </p:nvSpPr>
        <p:spPr>
          <a:xfrm>
            <a:off x="5555156" y="5054706"/>
            <a:ext cx="2276574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A47C06-0E23-DC4D-88C6-F6964D668D0E}"/>
              </a:ext>
            </a:extLst>
          </p:cNvPr>
          <p:cNvSpPr txBox="1"/>
          <p:nvPr/>
        </p:nvSpPr>
        <p:spPr>
          <a:xfrm>
            <a:off x="5619404" y="5250505"/>
            <a:ext cx="214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Next step is to perform a 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LL Rotation.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9DA477-4789-FB4B-AE4E-63F5CE15B801}"/>
              </a:ext>
            </a:extLst>
          </p:cNvPr>
          <p:cNvSpPr txBox="1"/>
          <p:nvPr/>
        </p:nvSpPr>
        <p:spPr>
          <a:xfrm>
            <a:off x="1503989" y="4292322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56" name="U-turn Arrow 55">
            <a:extLst>
              <a:ext uri="{FF2B5EF4-FFF2-40B4-BE49-F238E27FC236}">
                <a16:creationId xmlns:a16="http://schemas.microsoft.com/office/drawing/2014/main" id="{88FD3AEC-E4E3-384A-BC84-CB2C8DFF17E8}"/>
              </a:ext>
            </a:extLst>
          </p:cNvPr>
          <p:cNvSpPr/>
          <p:nvPr/>
        </p:nvSpPr>
        <p:spPr>
          <a:xfrm rot="2842611" flipH="1">
            <a:off x="6673290" y="3097582"/>
            <a:ext cx="606884" cy="705099"/>
          </a:xfrm>
          <a:prstGeom prst="uturnArrow">
            <a:avLst>
              <a:gd name="adj1" fmla="val 5691"/>
              <a:gd name="adj2" fmla="val 14911"/>
              <a:gd name="adj3" fmla="val 23159"/>
              <a:gd name="adj4" fmla="val 43750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U-turn Arrow 56">
            <a:extLst>
              <a:ext uri="{FF2B5EF4-FFF2-40B4-BE49-F238E27FC236}">
                <a16:creationId xmlns:a16="http://schemas.microsoft.com/office/drawing/2014/main" id="{9DCAB22B-B3B9-764C-BD7E-5CB4155BE150}"/>
              </a:ext>
            </a:extLst>
          </p:cNvPr>
          <p:cNvSpPr/>
          <p:nvPr/>
        </p:nvSpPr>
        <p:spPr>
          <a:xfrm rot="2842611" flipH="1">
            <a:off x="7089039" y="3586966"/>
            <a:ext cx="606884" cy="705099"/>
          </a:xfrm>
          <a:prstGeom prst="uturnArrow">
            <a:avLst>
              <a:gd name="adj1" fmla="val 5691"/>
              <a:gd name="adj2" fmla="val 14911"/>
              <a:gd name="adj3" fmla="val 23159"/>
              <a:gd name="adj4" fmla="val 43750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U-turn Arrow 57">
            <a:extLst>
              <a:ext uri="{FF2B5EF4-FFF2-40B4-BE49-F238E27FC236}">
                <a16:creationId xmlns:a16="http://schemas.microsoft.com/office/drawing/2014/main" id="{9D79C1CC-9E00-4647-B1BC-5FD9CFF560B9}"/>
              </a:ext>
            </a:extLst>
          </p:cNvPr>
          <p:cNvSpPr/>
          <p:nvPr/>
        </p:nvSpPr>
        <p:spPr>
          <a:xfrm rot="18480013" flipH="1">
            <a:off x="5650533" y="3263116"/>
            <a:ext cx="580047" cy="490989"/>
          </a:xfrm>
          <a:prstGeom prst="uturnArrow">
            <a:avLst>
              <a:gd name="adj1" fmla="val 7967"/>
              <a:gd name="adj2" fmla="val 14911"/>
              <a:gd name="adj3" fmla="val 23159"/>
              <a:gd name="adj4" fmla="val 52355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E3A4A4F-96A7-5A4B-9BCC-8A75AD6A7AAF}"/>
              </a:ext>
            </a:extLst>
          </p:cNvPr>
          <p:cNvSpPr/>
          <p:nvPr/>
        </p:nvSpPr>
        <p:spPr>
          <a:xfrm>
            <a:off x="6131693" y="3321920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D6807C8-65FF-7048-B0CD-6FCB143AC60A}"/>
              </a:ext>
            </a:extLst>
          </p:cNvPr>
          <p:cNvSpPr/>
          <p:nvPr/>
        </p:nvSpPr>
        <p:spPr>
          <a:xfrm>
            <a:off x="6584366" y="3774591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DBD981-3DA4-F64E-83CB-F82B97495739}"/>
              </a:ext>
            </a:extLst>
          </p:cNvPr>
          <p:cNvSpPr txBox="1"/>
          <p:nvPr/>
        </p:nvSpPr>
        <p:spPr>
          <a:xfrm>
            <a:off x="6685492" y="3873865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779BE8D-D517-7841-AA41-5630142C0064}"/>
              </a:ext>
            </a:extLst>
          </p:cNvPr>
          <p:cNvSpPr/>
          <p:nvPr/>
        </p:nvSpPr>
        <p:spPr>
          <a:xfrm>
            <a:off x="7033944" y="4227266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97151D-C4B8-224B-83F5-D1F5253DF8B0}"/>
              </a:ext>
            </a:extLst>
          </p:cNvPr>
          <p:cNvSpPr txBox="1"/>
          <p:nvPr/>
        </p:nvSpPr>
        <p:spPr>
          <a:xfrm>
            <a:off x="6232517" y="3409756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3BE248-76B8-074D-98AF-EBA04C27C33C}"/>
              </a:ext>
            </a:extLst>
          </p:cNvPr>
          <p:cNvCxnSpPr>
            <a:cxnSpLocks/>
            <a:stCxn id="59" idx="5"/>
            <a:endCxn id="60" idx="1"/>
          </p:cNvCxnSpPr>
          <p:nvPr/>
        </p:nvCxnSpPr>
        <p:spPr>
          <a:xfrm>
            <a:off x="6518074" y="3708301"/>
            <a:ext cx="132584" cy="132582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78CD31A-9AAA-1347-9CFE-DB559980C03A}"/>
              </a:ext>
            </a:extLst>
          </p:cNvPr>
          <p:cNvCxnSpPr>
            <a:cxnSpLocks/>
            <a:stCxn id="60" idx="5"/>
            <a:endCxn id="62" idx="1"/>
          </p:cNvCxnSpPr>
          <p:nvPr/>
        </p:nvCxnSpPr>
        <p:spPr>
          <a:xfrm>
            <a:off x="6970747" y="4160972"/>
            <a:ext cx="129489" cy="132586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94F0116-8A50-F54F-AB01-D1B4E4944F31}"/>
              </a:ext>
            </a:extLst>
          </p:cNvPr>
          <p:cNvSpPr txBox="1"/>
          <p:nvPr/>
        </p:nvSpPr>
        <p:spPr>
          <a:xfrm>
            <a:off x="6177345" y="3050595"/>
            <a:ext cx="36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-2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15A701-CC69-8D47-8AF2-1A02C910F77C}"/>
              </a:ext>
            </a:extLst>
          </p:cNvPr>
          <p:cNvSpPr txBox="1"/>
          <p:nvPr/>
        </p:nvSpPr>
        <p:spPr>
          <a:xfrm>
            <a:off x="6631032" y="3514239"/>
            <a:ext cx="35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-1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044338-EDE2-C44C-84A0-57FF93BE3A76}"/>
              </a:ext>
            </a:extLst>
          </p:cNvPr>
          <p:cNvSpPr txBox="1"/>
          <p:nvPr/>
        </p:nvSpPr>
        <p:spPr>
          <a:xfrm>
            <a:off x="7130600" y="3968039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FCA1BF-E26A-5F4E-9730-3B3F656055BE}"/>
              </a:ext>
            </a:extLst>
          </p:cNvPr>
          <p:cNvSpPr txBox="1"/>
          <p:nvPr/>
        </p:nvSpPr>
        <p:spPr>
          <a:xfrm>
            <a:off x="7125828" y="4323989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1B34FA-9D14-5E4E-8E8B-6ACF01F991B3}"/>
              </a:ext>
            </a:extLst>
          </p:cNvPr>
          <p:cNvSpPr/>
          <p:nvPr/>
        </p:nvSpPr>
        <p:spPr>
          <a:xfrm>
            <a:off x="3823140" y="3284495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F6B085B-CE86-224D-88E4-E5E053312F5E}"/>
              </a:ext>
            </a:extLst>
          </p:cNvPr>
          <p:cNvSpPr/>
          <p:nvPr/>
        </p:nvSpPr>
        <p:spPr>
          <a:xfrm>
            <a:off x="4275813" y="3737166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918181-B495-AC4B-8CE8-0E18163BE495}"/>
              </a:ext>
            </a:extLst>
          </p:cNvPr>
          <p:cNvSpPr txBox="1"/>
          <p:nvPr/>
        </p:nvSpPr>
        <p:spPr>
          <a:xfrm>
            <a:off x="4376939" y="3836440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0CA467-C8E8-194A-BEF4-63D9AD009F12}"/>
              </a:ext>
            </a:extLst>
          </p:cNvPr>
          <p:cNvSpPr/>
          <p:nvPr/>
        </p:nvSpPr>
        <p:spPr>
          <a:xfrm>
            <a:off x="3815725" y="4195599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5767E4-610B-3A4B-8659-D2791EDF2317}"/>
              </a:ext>
            </a:extLst>
          </p:cNvPr>
          <p:cNvSpPr txBox="1"/>
          <p:nvPr/>
        </p:nvSpPr>
        <p:spPr>
          <a:xfrm>
            <a:off x="3923964" y="3372331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D5C69F-0CF3-574C-8EDC-FDA307215A29}"/>
              </a:ext>
            </a:extLst>
          </p:cNvPr>
          <p:cNvCxnSpPr>
            <a:cxnSpLocks/>
            <a:stCxn id="70" idx="5"/>
            <a:endCxn id="71" idx="1"/>
          </p:cNvCxnSpPr>
          <p:nvPr/>
        </p:nvCxnSpPr>
        <p:spPr>
          <a:xfrm>
            <a:off x="4209521" y="3670876"/>
            <a:ext cx="132584" cy="132582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69914D2-E158-A947-9974-7D5E511280B0}"/>
              </a:ext>
            </a:extLst>
          </p:cNvPr>
          <p:cNvCxnSpPr>
            <a:cxnSpLocks/>
            <a:endCxn id="73" idx="7"/>
          </p:cNvCxnSpPr>
          <p:nvPr/>
        </p:nvCxnSpPr>
        <p:spPr>
          <a:xfrm flipH="1">
            <a:off x="4202106" y="4125113"/>
            <a:ext cx="145171" cy="136778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048CAB7-CC9E-3444-90D3-D9E290FE4FE3}"/>
              </a:ext>
            </a:extLst>
          </p:cNvPr>
          <p:cNvSpPr txBox="1"/>
          <p:nvPr/>
        </p:nvSpPr>
        <p:spPr>
          <a:xfrm>
            <a:off x="3861683" y="3029372"/>
            <a:ext cx="36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-2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F627E2-1C39-FD4B-91DE-8A6E6BA03A77}"/>
              </a:ext>
            </a:extLst>
          </p:cNvPr>
          <p:cNvSpPr txBox="1"/>
          <p:nvPr/>
        </p:nvSpPr>
        <p:spPr>
          <a:xfrm>
            <a:off x="4383929" y="3490349"/>
            <a:ext cx="35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CC6077-A28B-D441-8C51-5985A186C967}"/>
              </a:ext>
            </a:extLst>
          </p:cNvPr>
          <p:cNvSpPr txBox="1"/>
          <p:nvPr/>
        </p:nvSpPr>
        <p:spPr>
          <a:xfrm>
            <a:off x="3881870" y="3954751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0B435A-A811-3F44-8B72-C42B042A214B}"/>
              </a:ext>
            </a:extLst>
          </p:cNvPr>
          <p:cNvSpPr txBox="1"/>
          <p:nvPr/>
        </p:nvSpPr>
        <p:spPr>
          <a:xfrm>
            <a:off x="3907609" y="4292322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36BCF61-A975-F844-BC30-EF022B1DFE3C}"/>
              </a:ext>
            </a:extLst>
          </p:cNvPr>
          <p:cNvSpPr/>
          <p:nvPr/>
        </p:nvSpPr>
        <p:spPr>
          <a:xfrm>
            <a:off x="8054154" y="5043960"/>
            <a:ext cx="2276574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0229DD-F4F3-D84B-BDA2-C3864B62355C}"/>
              </a:ext>
            </a:extLst>
          </p:cNvPr>
          <p:cNvSpPr txBox="1"/>
          <p:nvPr/>
        </p:nvSpPr>
        <p:spPr>
          <a:xfrm>
            <a:off x="8118402" y="5239759"/>
            <a:ext cx="214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After RL Rotation, tree is balanced.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410386-45CE-4643-A7BF-A9D99E6EC01F}"/>
              </a:ext>
            </a:extLst>
          </p:cNvPr>
          <p:cNvSpPr/>
          <p:nvPr/>
        </p:nvSpPr>
        <p:spPr>
          <a:xfrm>
            <a:off x="8962101" y="3300751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4C80E3-3187-3F46-BCDE-46D86F1AACC3}"/>
              </a:ext>
            </a:extLst>
          </p:cNvPr>
          <p:cNvSpPr txBox="1"/>
          <p:nvPr/>
        </p:nvSpPr>
        <p:spPr>
          <a:xfrm>
            <a:off x="9053985" y="3388587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D6846AE-3E6C-B046-ABB8-4078C3273D03}"/>
              </a:ext>
            </a:extLst>
          </p:cNvPr>
          <p:cNvSpPr/>
          <p:nvPr/>
        </p:nvSpPr>
        <p:spPr>
          <a:xfrm>
            <a:off x="8509428" y="3753424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30721C-DC8D-8E48-B44A-A3AD809556D4}"/>
              </a:ext>
            </a:extLst>
          </p:cNvPr>
          <p:cNvSpPr txBox="1"/>
          <p:nvPr/>
        </p:nvSpPr>
        <p:spPr>
          <a:xfrm>
            <a:off x="8601312" y="3841260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02359FF-79F8-9241-B103-CA6CD0B66BD9}"/>
              </a:ext>
            </a:extLst>
          </p:cNvPr>
          <p:cNvSpPr/>
          <p:nvPr/>
        </p:nvSpPr>
        <p:spPr>
          <a:xfrm>
            <a:off x="9399364" y="3756829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C7B37-76BC-2E4D-8D09-FBB05CF33AD3}"/>
              </a:ext>
            </a:extLst>
          </p:cNvPr>
          <p:cNvSpPr txBox="1"/>
          <p:nvPr/>
        </p:nvSpPr>
        <p:spPr>
          <a:xfrm>
            <a:off x="9509237" y="3841260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3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08F49AA-4ACB-8847-BABF-F8BE00E85D0E}"/>
              </a:ext>
            </a:extLst>
          </p:cNvPr>
          <p:cNvCxnSpPr>
            <a:stCxn id="85" idx="3"/>
            <a:endCxn id="87" idx="7"/>
          </p:cNvCxnSpPr>
          <p:nvPr/>
        </p:nvCxnSpPr>
        <p:spPr>
          <a:xfrm flipH="1">
            <a:off x="8895809" y="3687132"/>
            <a:ext cx="132584" cy="132584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C468919-D341-9A46-BD9F-C1629332E634}"/>
              </a:ext>
            </a:extLst>
          </p:cNvPr>
          <p:cNvCxnSpPr>
            <a:cxnSpLocks/>
            <a:stCxn id="85" idx="5"/>
            <a:endCxn id="89" idx="1"/>
          </p:cNvCxnSpPr>
          <p:nvPr/>
        </p:nvCxnSpPr>
        <p:spPr>
          <a:xfrm>
            <a:off x="9348482" y="3687132"/>
            <a:ext cx="117174" cy="135989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843BD6B-4A3E-0747-BB8B-FD5A63BCC05C}"/>
              </a:ext>
            </a:extLst>
          </p:cNvPr>
          <p:cNvSpPr txBox="1"/>
          <p:nvPr/>
        </p:nvSpPr>
        <p:spPr>
          <a:xfrm>
            <a:off x="9063038" y="3051986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1AD5AD-C879-E243-82B3-DAA765C560A3}"/>
              </a:ext>
            </a:extLst>
          </p:cNvPr>
          <p:cNvSpPr txBox="1"/>
          <p:nvPr/>
        </p:nvSpPr>
        <p:spPr>
          <a:xfrm>
            <a:off x="8570219" y="3462365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14BBCC8-3A66-C44B-ABC1-A6EEB8EA48F6}"/>
              </a:ext>
            </a:extLst>
          </p:cNvPr>
          <p:cNvSpPr txBox="1"/>
          <p:nvPr/>
        </p:nvSpPr>
        <p:spPr>
          <a:xfrm>
            <a:off x="9489251" y="3462364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3472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U-turn Arrow 105">
            <a:extLst>
              <a:ext uri="{FF2B5EF4-FFF2-40B4-BE49-F238E27FC236}">
                <a16:creationId xmlns:a16="http://schemas.microsoft.com/office/drawing/2014/main" id="{87DC04ED-25D3-EF4B-B080-8544E29F89E4}"/>
              </a:ext>
            </a:extLst>
          </p:cNvPr>
          <p:cNvSpPr/>
          <p:nvPr/>
        </p:nvSpPr>
        <p:spPr>
          <a:xfrm rot="3904543" flipH="1">
            <a:off x="4193821" y="3783857"/>
            <a:ext cx="606884" cy="705099"/>
          </a:xfrm>
          <a:prstGeom prst="uturnArrow">
            <a:avLst>
              <a:gd name="adj1" fmla="val 5691"/>
              <a:gd name="adj2" fmla="val 14911"/>
              <a:gd name="adj3" fmla="val 23159"/>
              <a:gd name="adj4" fmla="val 43750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U-turn Arrow 104">
            <a:extLst>
              <a:ext uri="{FF2B5EF4-FFF2-40B4-BE49-F238E27FC236}">
                <a16:creationId xmlns:a16="http://schemas.microsoft.com/office/drawing/2014/main" id="{7C8AEEA4-3EE2-7E4A-9BF7-41F776CF712B}"/>
              </a:ext>
            </a:extLst>
          </p:cNvPr>
          <p:cNvSpPr/>
          <p:nvPr/>
        </p:nvSpPr>
        <p:spPr>
          <a:xfrm rot="18480013" flipH="1">
            <a:off x="3131582" y="3762507"/>
            <a:ext cx="580047" cy="490989"/>
          </a:xfrm>
          <a:prstGeom prst="uturnArrow">
            <a:avLst>
              <a:gd name="adj1" fmla="val 7967"/>
              <a:gd name="adj2" fmla="val 14911"/>
              <a:gd name="adj3" fmla="val 23159"/>
              <a:gd name="adj4" fmla="val 52355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2CBB83-6694-594E-B28B-ED8C165A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2" y="81405"/>
            <a:ext cx="5429523" cy="2123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1A7F91-31CA-AB48-962F-51CCAA39B839}"/>
              </a:ext>
            </a:extLst>
          </p:cNvPr>
          <p:cNvSpPr/>
          <p:nvPr/>
        </p:nvSpPr>
        <p:spPr>
          <a:xfrm>
            <a:off x="597408" y="5054706"/>
            <a:ext cx="2276574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98351-8EB4-0141-A8D8-DDCF32B40B4F}"/>
              </a:ext>
            </a:extLst>
          </p:cNvPr>
          <p:cNvSpPr txBox="1"/>
          <p:nvPr/>
        </p:nvSpPr>
        <p:spPr>
          <a:xfrm>
            <a:off x="597408" y="2495471"/>
            <a:ext cx="9733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INSERT 3, 1 AND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9DF5F-97F2-4A43-BD41-A281796219A0}"/>
              </a:ext>
            </a:extLst>
          </p:cNvPr>
          <p:cNvSpPr txBox="1"/>
          <p:nvPr/>
        </p:nvSpPr>
        <p:spPr>
          <a:xfrm>
            <a:off x="724755" y="5192890"/>
            <a:ext cx="20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75898"/>
                </a:solidFill>
                <a:latin typeface="Google Sans" panose="020B0503030502040204" pitchFamily="34" charset="0"/>
              </a:rPr>
              <a:t>Tree is imbalanced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0FCB6-9243-2F4D-9361-15D61E490577}"/>
              </a:ext>
            </a:extLst>
          </p:cNvPr>
          <p:cNvSpPr txBox="1"/>
          <p:nvPr/>
        </p:nvSpPr>
        <p:spPr>
          <a:xfrm>
            <a:off x="724754" y="5559563"/>
            <a:ext cx="206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Because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node 3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 has balance factor 2.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363844-1E30-A047-ABFA-7CD490167814}"/>
              </a:ext>
            </a:extLst>
          </p:cNvPr>
          <p:cNvSpPr/>
          <p:nvPr/>
        </p:nvSpPr>
        <p:spPr>
          <a:xfrm>
            <a:off x="1746940" y="3294539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169843-DC39-7E41-BC6F-43AEBBDD1B3A}"/>
              </a:ext>
            </a:extLst>
          </p:cNvPr>
          <p:cNvSpPr/>
          <p:nvPr/>
        </p:nvSpPr>
        <p:spPr>
          <a:xfrm>
            <a:off x="1246717" y="3758296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A2D2DD-4D88-8D40-905B-47BDA4D04E44}"/>
              </a:ext>
            </a:extLst>
          </p:cNvPr>
          <p:cNvSpPr txBox="1"/>
          <p:nvPr/>
        </p:nvSpPr>
        <p:spPr>
          <a:xfrm>
            <a:off x="1329180" y="3846484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A1D5B9-6F17-CC45-8057-42DB17F9A3F1}"/>
              </a:ext>
            </a:extLst>
          </p:cNvPr>
          <p:cNvSpPr/>
          <p:nvPr/>
        </p:nvSpPr>
        <p:spPr>
          <a:xfrm>
            <a:off x="1739525" y="4205643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BE10E9-1AD2-3D4F-8191-458A25435F08}"/>
              </a:ext>
            </a:extLst>
          </p:cNvPr>
          <p:cNvSpPr txBox="1"/>
          <p:nvPr/>
        </p:nvSpPr>
        <p:spPr>
          <a:xfrm>
            <a:off x="1847764" y="3382375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60579E-8D3B-A440-A18F-35F78DADBC32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1633098" y="3680920"/>
            <a:ext cx="180134" cy="143668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F97B65-C88C-244F-8C31-575CF2CF8901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1633098" y="4144677"/>
            <a:ext cx="172719" cy="127258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5FAAE5-4325-E14D-84E3-2FD340F73FB9}"/>
              </a:ext>
            </a:extLst>
          </p:cNvPr>
          <p:cNvSpPr txBox="1"/>
          <p:nvPr/>
        </p:nvSpPr>
        <p:spPr>
          <a:xfrm>
            <a:off x="1830089" y="3048207"/>
            <a:ext cx="36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B4EC38-3E1D-D742-AAF5-47D5D3537584}"/>
              </a:ext>
            </a:extLst>
          </p:cNvPr>
          <p:cNvSpPr txBox="1"/>
          <p:nvPr/>
        </p:nvSpPr>
        <p:spPr>
          <a:xfrm>
            <a:off x="1263774" y="3490019"/>
            <a:ext cx="35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-1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53E7F9-DD2F-1A4F-9DA5-215E6323FB09}"/>
              </a:ext>
            </a:extLst>
          </p:cNvPr>
          <p:cNvSpPr txBox="1"/>
          <p:nvPr/>
        </p:nvSpPr>
        <p:spPr>
          <a:xfrm>
            <a:off x="1824893" y="3954953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99BDE1-495E-3649-AB25-638A88D395BE}"/>
              </a:ext>
            </a:extLst>
          </p:cNvPr>
          <p:cNvSpPr/>
          <p:nvPr/>
        </p:nvSpPr>
        <p:spPr>
          <a:xfrm>
            <a:off x="3076282" y="5054706"/>
            <a:ext cx="2276574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1CBC97-D11D-7848-9FB9-CB3AC1C864C4}"/>
              </a:ext>
            </a:extLst>
          </p:cNvPr>
          <p:cNvSpPr txBox="1"/>
          <p:nvPr/>
        </p:nvSpPr>
        <p:spPr>
          <a:xfrm>
            <a:off x="3140530" y="5250505"/>
            <a:ext cx="214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First step is to perform a 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LL Rotation.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BD0810-6339-6E4A-AE1E-E8A843A2E44F}"/>
              </a:ext>
            </a:extLst>
          </p:cNvPr>
          <p:cNvSpPr/>
          <p:nvPr/>
        </p:nvSpPr>
        <p:spPr>
          <a:xfrm>
            <a:off x="5555156" y="5054706"/>
            <a:ext cx="2276574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19E854-5EB6-0F47-B14B-0EC545ADB0EC}"/>
              </a:ext>
            </a:extLst>
          </p:cNvPr>
          <p:cNvSpPr txBox="1"/>
          <p:nvPr/>
        </p:nvSpPr>
        <p:spPr>
          <a:xfrm>
            <a:off x="5619404" y="5250505"/>
            <a:ext cx="214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Next step is to perform a 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RR Rotation.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C279BC-A624-3D49-AE75-98D99309A9ED}"/>
              </a:ext>
            </a:extLst>
          </p:cNvPr>
          <p:cNvSpPr txBox="1"/>
          <p:nvPr/>
        </p:nvSpPr>
        <p:spPr>
          <a:xfrm>
            <a:off x="1831409" y="4302366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C8F24-1E6A-EC48-95D8-EE27CC28A06C}"/>
              </a:ext>
            </a:extLst>
          </p:cNvPr>
          <p:cNvSpPr/>
          <p:nvPr/>
        </p:nvSpPr>
        <p:spPr>
          <a:xfrm>
            <a:off x="8054154" y="5043960"/>
            <a:ext cx="2276574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8F45F4-B543-3B42-BF2B-0A35A9525821}"/>
              </a:ext>
            </a:extLst>
          </p:cNvPr>
          <p:cNvSpPr txBox="1"/>
          <p:nvPr/>
        </p:nvSpPr>
        <p:spPr>
          <a:xfrm>
            <a:off x="8118402" y="5239759"/>
            <a:ext cx="214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After LR Rotation, tree is balanced.</a:t>
            </a:r>
          </a:p>
        </p:txBody>
      </p:sp>
      <p:sp>
        <p:nvSpPr>
          <p:cNvPr id="65" name="U-turn Arrow 64">
            <a:extLst>
              <a:ext uri="{FF2B5EF4-FFF2-40B4-BE49-F238E27FC236}">
                <a16:creationId xmlns:a16="http://schemas.microsoft.com/office/drawing/2014/main" id="{E0C3D7AE-CBD9-0E4C-A464-3F6E28E14051}"/>
              </a:ext>
            </a:extLst>
          </p:cNvPr>
          <p:cNvSpPr/>
          <p:nvPr/>
        </p:nvSpPr>
        <p:spPr>
          <a:xfrm rot="19643019">
            <a:off x="6284511" y="3142950"/>
            <a:ext cx="612177" cy="705099"/>
          </a:xfrm>
          <a:prstGeom prst="uturnArrow">
            <a:avLst>
              <a:gd name="adj1" fmla="val 5691"/>
              <a:gd name="adj2" fmla="val 14911"/>
              <a:gd name="adj3" fmla="val 23159"/>
              <a:gd name="adj4" fmla="val 43750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U-turn Arrow 65">
            <a:extLst>
              <a:ext uri="{FF2B5EF4-FFF2-40B4-BE49-F238E27FC236}">
                <a16:creationId xmlns:a16="http://schemas.microsoft.com/office/drawing/2014/main" id="{B2A26A5F-0A1B-2F4B-81C1-F5825011C6CC}"/>
              </a:ext>
            </a:extLst>
          </p:cNvPr>
          <p:cNvSpPr/>
          <p:nvPr/>
        </p:nvSpPr>
        <p:spPr>
          <a:xfrm rot="19643019">
            <a:off x="5804709" y="3592360"/>
            <a:ext cx="612177" cy="705099"/>
          </a:xfrm>
          <a:prstGeom prst="uturnArrow">
            <a:avLst>
              <a:gd name="adj1" fmla="val 5138"/>
              <a:gd name="adj2" fmla="val 14911"/>
              <a:gd name="adj3" fmla="val 23159"/>
              <a:gd name="adj4" fmla="val 43750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8C9F6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DAB3ABD-978A-1847-82B9-894CE2C8EA9A}"/>
              </a:ext>
            </a:extLst>
          </p:cNvPr>
          <p:cNvSpPr/>
          <p:nvPr/>
        </p:nvSpPr>
        <p:spPr>
          <a:xfrm>
            <a:off x="6872922" y="3416047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88DD93-87DE-C040-8E2A-D7F34083F01A}"/>
              </a:ext>
            </a:extLst>
          </p:cNvPr>
          <p:cNvSpPr txBox="1"/>
          <p:nvPr/>
        </p:nvSpPr>
        <p:spPr>
          <a:xfrm>
            <a:off x="6964806" y="3503883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314980B-3188-9846-B58A-5CC990F1D636}"/>
              </a:ext>
            </a:extLst>
          </p:cNvPr>
          <p:cNvSpPr/>
          <p:nvPr/>
        </p:nvSpPr>
        <p:spPr>
          <a:xfrm>
            <a:off x="6420249" y="3868720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4C8075-F500-6C4B-A947-FA0FBD61B996}"/>
              </a:ext>
            </a:extLst>
          </p:cNvPr>
          <p:cNvSpPr txBox="1"/>
          <p:nvPr/>
        </p:nvSpPr>
        <p:spPr>
          <a:xfrm>
            <a:off x="6512133" y="3956556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CDFB39-ADAD-5F41-B37F-8BA9021CADDD}"/>
              </a:ext>
            </a:extLst>
          </p:cNvPr>
          <p:cNvSpPr/>
          <p:nvPr/>
        </p:nvSpPr>
        <p:spPr>
          <a:xfrm>
            <a:off x="5967576" y="4321393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6B9D37-11B8-D845-9206-E834467FA48D}"/>
              </a:ext>
            </a:extLst>
          </p:cNvPr>
          <p:cNvSpPr txBox="1"/>
          <p:nvPr/>
        </p:nvSpPr>
        <p:spPr>
          <a:xfrm>
            <a:off x="6059460" y="4409229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BC1CD5B-7667-F24E-8E2C-C2D523446860}"/>
              </a:ext>
            </a:extLst>
          </p:cNvPr>
          <p:cNvCxnSpPr>
            <a:stCxn id="67" idx="3"/>
            <a:endCxn id="69" idx="7"/>
          </p:cNvCxnSpPr>
          <p:nvPr/>
        </p:nvCxnSpPr>
        <p:spPr>
          <a:xfrm flipH="1">
            <a:off x="6806630" y="3802428"/>
            <a:ext cx="132584" cy="132584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BF20F9-12A0-EB49-9D22-DF518798FF87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6353957" y="4255101"/>
            <a:ext cx="132584" cy="132584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39FDA45-0F3F-6A42-8D71-FA0E0E08BAF4}"/>
              </a:ext>
            </a:extLst>
          </p:cNvPr>
          <p:cNvSpPr txBox="1"/>
          <p:nvPr/>
        </p:nvSpPr>
        <p:spPr>
          <a:xfrm>
            <a:off x="6973859" y="3167282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28E1C8-63E4-7E44-9F99-3A935E472D1E}"/>
              </a:ext>
            </a:extLst>
          </p:cNvPr>
          <p:cNvSpPr txBox="1"/>
          <p:nvPr/>
        </p:nvSpPr>
        <p:spPr>
          <a:xfrm>
            <a:off x="6481040" y="3577661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F21617-037A-944D-A744-0E8F115C4BD1}"/>
              </a:ext>
            </a:extLst>
          </p:cNvPr>
          <p:cNvSpPr txBox="1"/>
          <p:nvPr/>
        </p:nvSpPr>
        <p:spPr>
          <a:xfrm>
            <a:off x="6053282" y="4044944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813DDB6-55C4-0843-B834-B16190F597F0}"/>
              </a:ext>
            </a:extLst>
          </p:cNvPr>
          <p:cNvSpPr/>
          <p:nvPr/>
        </p:nvSpPr>
        <p:spPr>
          <a:xfrm>
            <a:off x="8912885" y="3356550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E90416-6363-694A-8F45-98111ED43ED5}"/>
              </a:ext>
            </a:extLst>
          </p:cNvPr>
          <p:cNvSpPr txBox="1"/>
          <p:nvPr/>
        </p:nvSpPr>
        <p:spPr>
          <a:xfrm>
            <a:off x="9004769" y="3444386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D3EB2A7-F3E5-D04D-A95B-C2AC21450D98}"/>
              </a:ext>
            </a:extLst>
          </p:cNvPr>
          <p:cNvSpPr/>
          <p:nvPr/>
        </p:nvSpPr>
        <p:spPr>
          <a:xfrm>
            <a:off x="8460212" y="3809223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D9E4A2-0855-A046-A341-85576F05787E}"/>
              </a:ext>
            </a:extLst>
          </p:cNvPr>
          <p:cNvSpPr txBox="1"/>
          <p:nvPr/>
        </p:nvSpPr>
        <p:spPr>
          <a:xfrm>
            <a:off x="8552096" y="3897059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B60E4C1-14A8-874B-9C90-8A7629EA9782}"/>
              </a:ext>
            </a:extLst>
          </p:cNvPr>
          <p:cNvSpPr/>
          <p:nvPr/>
        </p:nvSpPr>
        <p:spPr>
          <a:xfrm>
            <a:off x="9350148" y="3812628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6FBBB7-1971-C04D-AE9C-C0D322033B34}"/>
              </a:ext>
            </a:extLst>
          </p:cNvPr>
          <p:cNvSpPr txBox="1"/>
          <p:nvPr/>
        </p:nvSpPr>
        <p:spPr>
          <a:xfrm>
            <a:off x="9460021" y="3897059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3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DBF211-A5B7-7B45-87AE-36B96C2E0619}"/>
              </a:ext>
            </a:extLst>
          </p:cNvPr>
          <p:cNvCxnSpPr>
            <a:stCxn id="78" idx="3"/>
            <a:endCxn id="80" idx="7"/>
          </p:cNvCxnSpPr>
          <p:nvPr/>
        </p:nvCxnSpPr>
        <p:spPr>
          <a:xfrm flipH="1">
            <a:off x="8846593" y="3742931"/>
            <a:ext cx="132584" cy="132584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0A50AB-ABCC-2D44-B798-11596F3CE76E}"/>
              </a:ext>
            </a:extLst>
          </p:cNvPr>
          <p:cNvCxnSpPr>
            <a:cxnSpLocks/>
            <a:stCxn id="78" idx="5"/>
            <a:endCxn id="82" idx="1"/>
          </p:cNvCxnSpPr>
          <p:nvPr/>
        </p:nvCxnSpPr>
        <p:spPr>
          <a:xfrm>
            <a:off x="9299266" y="3742931"/>
            <a:ext cx="117174" cy="135989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C37F6FA-E9A7-F14B-A003-7302887C9D6C}"/>
              </a:ext>
            </a:extLst>
          </p:cNvPr>
          <p:cNvSpPr txBox="1"/>
          <p:nvPr/>
        </p:nvSpPr>
        <p:spPr>
          <a:xfrm>
            <a:off x="9013822" y="3107785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AE942F-472F-C84C-AE14-D04A6A66A8F3}"/>
              </a:ext>
            </a:extLst>
          </p:cNvPr>
          <p:cNvSpPr txBox="1"/>
          <p:nvPr/>
        </p:nvSpPr>
        <p:spPr>
          <a:xfrm>
            <a:off x="8521003" y="3518164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D65E882-88AD-3845-BDD4-482D389F4732}"/>
              </a:ext>
            </a:extLst>
          </p:cNvPr>
          <p:cNvSpPr txBox="1"/>
          <p:nvPr/>
        </p:nvSpPr>
        <p:spPr>
          <a:xfrm>
            <a:off x="9440035" y="3518163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89" name="U-turn Arrow 88">
            <a:extLst>
              <a:ext uri="{FF2B5EF4-FFF2-40B4-BE49-F238E27FC236}">
                <a16:creationId xmlns:a16="http://schemas.microsoft.com/office/drawing/2014/main" id="{912ACED4-9B3F-CA40-8D48-A7FBDBEA9553}"/>
              </a:ext>
            </a:extLst>
          </p:cNvPr>
          <p:cNvSpPr/>
          <p:nvPr/>
        </p:nvSpPr>
        <p:spPr>
          <a:xfrm rot="3119987">
            <a:off x="7327162" y="3324888"/>
            <a:ext cx="580047" cy="490989"/>
          </a:xfrm>
          <a:prstGeom prst="uturnArrow">
            <a:avLst>
              <a:gd name="adj1" fmla="val 7967"/>
              <a:gd name="adj2" fmla="val 14911"/>
              <a:gd name="adj3" fmla="val 23159"/>
              <a:gd name="adj4" fmla="val 52355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B899339-D7AD-1342-AFA3-6E173FA31A9B}"/>
              </a:ext>
            </a:extLst>
          </p:cNvPr>
          <p:cNvSpPr/>
          <p:nvPr/>
        </p:nvSpPr>
        <p:spPr>
          <a:xfrm>
            <a:off x="4119173" y="3357795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941F91C-B7F5-154C-BE10-9C9814C0DA01}"/>
              </a:ext>
            </a:extLst>
          </p:cNvPr>
          <p:cNvSpPr/>
          <p:nvPr/>
        </p:nvSpPr>
        <p:spPr>
          <a:xfrm>
            <a:off x="3618950" y="3821552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9129BB-50F1-3B48-A777-CFCBB1AC4EE0}"/>
              </a:ext>
            </a:extLst>
          </p:cNvPr>
          <p:cNvSpPr txBox="1"/>
          <p:nvPr/>
        </p:nvSpPr>
        <p:spPr>
          <a:xfrm>
            <a:off x="3701413" y="3909740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1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2C6F88E-BE00-D041-A9FB-3F94D0D098CE}"/>
              </a:ext>
            </a:extLst>
          </p:cNvPr>
          <p:cNvSpPr/>
          <p:nvPr/>
        </p:nvSpPr>
        <p:spPr>
          <a:xfrm>
            <a:off x="4111758" y="4268899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F35312-F0A8-4340-BEB6-FA83DE4AAC27}"/>
              </a:ext>
            </a:extLst>
          </p:cNvPr>
          <p:cNvSpPr txBox="1"/>
          <p:nvPr/>
        </p:nvSpPr>
        <p:spPr>
          <a:xfrm>
            <a:off x="4219997" y="3445631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3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C01CCE0-13CC-7941-902B-3807463B1D36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4005331" y="3744176"/>
            <a:ext cx="180134" cy="143668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4907B2B-D69D-D44F-B5BA-C0DEEE16D331}"/>
              </a:ext>
            </a:extLst>
          </p:cNvPr>
          <p:cNvCxnSpPr>
            <a:cxnSpLocks/>
            <a:stCxn id="95" idx="5"/>
            <a:endCxn id="97" idx="1"/>
          </p:cNvCxnSpPr>
          <p:nvPr/>
        </p:nvCxnSpPr>
        <p:spPr>
          <a:xfrm>
            <a:off x="4005331" y="4207933"/>
            <a:ext cx="172719" cy="127258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D956750-98DD-B84F-A7D4-4ECA8A4AF8D7}"/>
              </a:ext>
            </a:extLst>
          </p:cNvPr>
          <p:cNvSpPr txBox="1"/>
          <p:nvPr/>
        </p:nvSpPr>
        <p:spPr>
          <a:xfrm>
            <a:off x="4202322" y="3111463"/>
            <a:ext cx="36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E9D7E7-4638-8646-8636-0BF4B748745D}"/>
              </a:ext>
            </a:extLst>
          </p:cNvPr>
          <p:cNvSpPr txBox="1"/>
          <p:nvPr/>
        </p:nvSpPr>
        <p:spPr>
          <a:xfrm>
            <a:off x="3636007" y="3553275"/>
            <a:ext cx="35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-1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E87973-7533-2F46-B92C-A996903DB772}"/>
              </a:ext>
            </a:extLst>
          </p:cNvPr>
          <p:cNvSpPr txBox="1"/>
          <p:nvPr/>
        </p:nvSpPr>
        <p:spPr>
          <a:xfrm>
            <a:off x="4197126" y="4018209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B26098-328C-3C4A-BB6F-9803AA20F787}"/>
              </a:ext>
            </a:extLst>
          </p:cNvPr>
          <p:cNvSpPr txBox="1"/>
          <p:nvPr/>
        </p:nvSpPr>
        <p:spPr>
          <a:xfrm>
            <a:off x="4203642" y="4365622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864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U-turn Arrow 73">
            <a:extLst>
              <a:ext uri="{FF2B5EF4-FFF2-40B4-BE49-F238E27FC236}">
                <a16:creationId xmlns:a16="http://schemas.microsoft.com/office/drawing/2014/main" id="{23CFF1F4-3F0D-4F45-8F1F-803A0C9C18CD}"/>
              </a:ext>
            </a:extLst>
          </p:cNvPr>
          <p:cNvSpPr/>
          <p:nvPr/>
        </p:nvSpPr>
        <p:spPr>
          <a:xfrm rot="2842611" flipH="1">
            <a:off x="6907431" y="798872"/>
            <a:ext cx="606884" cy="705099"/>
          </a:xfrm>
          <a:prstGeom prst="uturnArrow">
            <a:avLst>
              <a:gd name="adj1" fmla="val 5691"/>
              <a:gd name="adj2" fmla="val 14911"/>
              <a:gd name="adj3" fmla="val 23159"/>
              <a:gd name="adj4" fmla="val 43750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779544-D220-614D-BA8D-97E5073D1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" y="182221"/>
            <a:ext cx="3733800" cy="1460500"/>
          </a:xfrm>
          <a:prstGeom prst="rect">
            <a:avLst/>
          </a:prstGeom>
        </p:spPr>
      </p:pic>
      <p:sp>
        <p:nvSpPr>
          <p:cNvPr id="7" name="U-turn Arrow 6">
            <a:extLst>
              <a:ext uri="{FF2B5EF4-FFF2-40B4-BE49-F238E27FC236}">
                <a16:creationId xmlns:a16="http://schemas.microsoft.com/office/drawing/2014/main" id="{54D457A3-A32E-274B-A605-C85128956589}"/>
              </a:ext>
            </a:extLst>
          </p:cNvPr>
          <p:cNvSpPr/>
          <p:nvPr/>
        </p:nvSpPr>
        <p:spPr>
          <a:xfrm rot="2842611" flipH="1">
            <a:off x="7323180" y="1288256"/>
            <a:ext cx="606884" cy="705099"/>
          </a:xfrm>
          <a:prstGeom prst="uturnArrow">
            <a:avLst>
              <a:gd name="adj1" fmla="val 5691"/>
              <a:gd name="adj2" fmla="val 14911"/>
              <a:gd name="adj3" fmla="val 23159"/>
              <a:gd name="adj4" fmla="val 43750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U-turn Arrow 7">
            <a:extLst>
              <a:ext uri="{FF2B5EF4-FFF2-40B4-BE49-F238E27FC236}">
                <a16:creationId xmlns:a16="http://schemas.microsoft.com/office/drawing/2014/main" id="{757BD524-D867-D14F-BD52-71F5DBAF8F7C}"/>
              </a:ext>
            </a:extLst>
          </p:cNvPr>
          <p:cNvSpPr/>
          <p:nvPr/>
        </p:nvSpPr>
        <p:spPr>
          <a:xfrm rot="19643019">
            <a:off x="8113683" y="4984468"/>
            <a:ext cx="612177" cy="705099"/>
          </a:xfrm>
          <a:prstGeom prst="uturnArrow">
            <a:avLst>
              <a:gd name="adj1" fmla="val 5138"/>
              <a:gd name="adj2" fmla="val 14911"/>
              <a:gd name="adj3" fmla="val 23159"/>
              <a:gd name="adj4" fmla="val 43750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8C9F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F1BA08-B073-474F-8A8E-D15F927D024B}"/>
              </a:ext>
            </a:extLst>
          </p:cNvPr>
          <p:cNvSpPr/>
          <p:nvPr/>
        </p:nvSpPr>
        <p:spPr>
          <a:xfrm>
            <a:off x="3476532" y="2706922"/>
            <a:ext cx="2276574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93F0F-D02E-9944-9E7F-4EACAEEDB5EC}"/>
              </a:ext>
            </a:extLst>
          </p:cNvPr>
          <p:cNvSpPr txBox="1"/>
          <p:nvPr/>
        </p:nvSpPr>
        <p:spPr>
          <a:xfrm>
            <a:off x="3476532" y="147687"/>
            <a:ext cx="7234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INSERT 1, 2 AND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A709B-C343-1C4F-AF61-C2D997092D6A}"/>
              </a:ext>
            </a:extLst>
          </p:cNvPr>
          <p:cNvSpPr txBox="1"/>
          <p:nvPr/>
        </p:nvSpPr>
        <p:spPr>
          <a:xfrm>
            <a:off x="3603879" y="2845106"/>
            <a:ext cx="20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75898"/>
                </a:solidFill>
                <a:latin typeface="Google Sans" panose="020B0503030502040204" pitchFamily="34" charset="0"/>
              </a:rPr>
              <a:t>Tree is imbalanced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0E8F6-8D8F-494A-87CF-C37E22985DCA}"/>
              </a:ext>
            </a:extLst>
          </p:cNvPr>
          <p:cNvSpPr txBox="1"/>
          <p:nvPr/>
        </p:nvSpPr>
        <p:spPr>
          <a:xfrm>
            <a:off x="3603878" y="3211779"/>
            <a:ext cx="206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Because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node 1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 has balance factor -2.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B5A423-98F8-D04B-98D2-CE57E37A4FD3}"/>
              </a:ext>
            </a:extLst>
          </p:cNvPr>
          <p:cNvSpPr/>
          <p:nvPr/>
        </p:nvSpPr>
        <p:spPr>
          <a:xfrm>
            <a:off x="4002078" y="1023210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580373-1D7E-384E-BB3E-39A94C525935}"/>
              </a:ext>
            </a:extLst>
          </p:cNvPr>
          <p:cNvSpPr/>
          <p:nvPr/>
        </p:nvSpPr>
        <p:spPr>
          <a:xfrm>
            <a:off x="4454751" y="1475881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3C335-5A67-9446-836F-07537399288F}"/>
              </a:ext>
            </a:extLst>
          </p:cNvPr>
          <p:cNvSpPr txBox="1"/>
          <p:nvPr/>
        </p:nvSpPr>
        <p:spPr>
          <a:xfrm>
            <a:off x="4555877" y="1575155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80FA97-4111-9141-A432-B9E07AF8A28C}"/>
              </a:ext>
            </a:extLst>
          </p:cNvPr>
          <p:cNvSpPr/>
          <p:nvPr/>
        </p:nvSpPr>
        <p:spPr>
          <a:xfrm>
            <a:off x="4904329" y="1928556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96E372-EBFC-4F40-9DEB-27593D639EA3}"/>
              </a:ext>
            </a:extLst>
          </p:cNvPr>
          <p:cNvSpPr txBox="1"/>
          <p:nvPr/>
        </p:nvSpPr>
        <p:spPr>
          <a:xfrm>
            <a:off x="4102902" y="1111046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616E30-66AA-444C-9B8F-9A833DDCB91E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4388459" y="1409591"/>
            <a:ext cx="132584" cy="132582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B270C6-A82F-9C42-922E-3F0F83D1B2A6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4841132" y="1862262"/>
            <a:ext cx="129489" cy="132586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9306C7-4296-CC45-9A6B-B3433E9ADE4A}"/>
              </a:ext>
            </a:extLst>
          </p:cNvPr>
          <p:cNvSpPr txBox="1"/>
          <p:nvPr/>
        </p:nvSpPr>
        <p:spPr>
          <a:xfrm>
            <a:off x="4047730" y="751885"/>
            <a:ext cx="36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-2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D622A2-17DC-8A43-8371-63EE3CA016FD}"/>
              </a:ext>
            </a:extLst>
          </p:cNvPr>
          <p:cNvSpPr txBox="1"/>
          <p:nvPr/>
        </p:nvSpPr>
        <p:spPr>
          <a:xfrm>
            <a:off x="4501417" y="1215529"/>
            <a:ext cx="35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2298B-B3A4-6B47-9692-38DE0EA750B4}"/>
              </a:ext>
            </a:extLst>
          </p:cNvPr>
          <p:cNvSpPr txBox="1"/>
          <p:nvPr/>
        </p:nvSpPr>
        <p:spPr>
          <a:xfrm>
            <a:off x="5000985" y="1669329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073642-367D-354F-88F1-A45FB4FEB31F}"/>
              </a:ext>
            </a:extLst>
          </p:cNvPr>
          <p:cNvSpPr/>
          <p:nvPr/>
        </p:nvSpPr>
        <p:spPr>
          <a:xfrm>
            <a:off x="5955406" y="2706922"/>
            <a:ext cx="2276574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491C5-1929-E04A-BDC2-4CE2108B6CE8}"/>
              </a:ext>
            </a:extLst>
          </p:cNvPr>
          <p:cNvSpPr txBox="1"/>
          <p:nvPr/>
        </p:nvSpPr>
        <p:spPr>
          <a:xfrm>
            <a:off x="6019654" y="2902721"/>
            <a:ext cx="21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To make it balanced, we use LL rotation which moves nodes one position to left.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D39D08-39F7-B34C-8DD2-B2520B6A33F8}"/>
              </a:ext>
            </a:extLst>
          </p:cNvPr>
          <p:cNvSpPr/>
          <p:nvPr/>
        </p:nvSpPr>
        <p:spPr>
          <a:xfrm>
            <a:off x="9181896" y="4808155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690F43-22C9-3243-AEBA-B154653F3EDF}"/>
              </a:ext>
            </a:extLst>
          </p:cNvPr>
          <p:cNvSpPr txBox="1"/>
          <p:nvPr/>
        </p:nvSpPr>
        <p:spPr>
          <a:xfrm>
            <a:off x="9273780" y="4895991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79051C-2F92-C64A-B400-DA99FF8E8C39}"/>
              </a:ext>
            </a:extLst>
          </p:cNvPr>
          <p:cNvSpPr/>
          <p:nvPr/>
        </p:nvSpPr>
        <p:spPr>
          <a:xfrm>
            <a:off x="8729223" y="5260828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A2CDC1-E928-934A-A771-0DD58B03A644}"/>
              </a:ext>
            </a:extLst>
          </p:cNvPr>
          <p:cNvSpPr txBox="1"/>
          <p:nvPr/>
        </p:nvSpPr>
        <p:spPr>
          <a:xfrm>
            <a:off x="8821107" y="5348664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906E1B-2778-CE41-99E3-2B000B647C55}"/>
              </a:ext>
            </a:extLst>
          </p:cNvPr>
          <p:cNvSpPr/>
          <p:nvPr/>
        </p:nvSpPr>
        <p:spPr>
          <a:xfrm>
            <a:off x="8276550" y="5713501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A93C41-BB3A-F14B-B039-E607BD1FD17A}"/>
              </a:ext>
            </a:extLst>
          </p:cNvPr>
          <p:cNvSpPr txBox="1"/>
          <p:nvPr/>
        </p:nvSpPr>
        <p:spPr>
          <a:xfrm>
            <a:off x="8368434" y="5801337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C4851A-B206-C24A-95A4-41C9FD628928}"/>
              </a:ext>
            </a:extLst>
          </p:cNvPr>
          <p:cNvCxnSpPr>
            <a:stCxn id="30" idx="3"/>
            <a:endCxn id="32" idx="7"/>
          </p:cNvCxnSpPr>
          <p:nvPr/>
        </p:nvCxnSpPr>
        <p:spPr>
          <a:xfrm flipH="1">
            <a:off x="9115604" y="5194536"/>
            <a:ext cx="132584" cy="132584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21A13E-D668-8143-8589-D99BAE5B0A10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8662931" y="5647209"/>
            <a:ext cx="132584" cy="132584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1D2D47E-8061-AB4B-AE57-6EBC48093ADF}"/>
              </a:ext>
            </a:extLst>
          </p:cNvPr>
          <p:cNvSpPr txBox="1"/>
          <p:nvPr/>
        </p:nvSpPr>
        <p:spPr>
          <a:xfrm>
            <a:off x="9282833" y="4559390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76F898-E1AB-1C42-99A7-21A60B25E847}"/>
              </a:ext>
            </a:extLst>
          </p:cNvPr>
          <p:cNvSpPr txBox="1"/>
          <p:nvPr/>
        </p:nvSpPr>
        <p:spPr>
          <a:xfrm>
            <a:off x="8790014" y="4969769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E0BCB5-74F0-FE4D-9F3A-690D4A9EA9BC}"/>
              </a:ext>
            </a:extLst>
          </p:cNvPr>
          <p:cNvSpPr txBox="1"/>
          <p:nvPr/>
        </p:nvSpPr>
        <p:spPr>
          <a:xfrm>
            <a:off x="8362256" y="5437052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84ED9-CD59-7342-96F6-D46191894161}"/>
              </a:ext>
            </a:extLst>
          </p:cNvPr>
          <p:cNvSpPr/>
          <p:nvPr/>
        </p:nvSpPr>
        <p:spPr>
          <a:xfrm>
            <a:off x="8434280" y="2706922"/>
            <a:ext cx="2276574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3C7DE9-F301-624D-8BF7-1DE641C2F89E}"/>
              </a:ext>
            </a:extLst>
          </p:cNvPr>
          <p:cNvSpPr txBox="1"/>
          <p:nvPr/>
        </p:nvSpPr>
        <p:spPr>
          <a:xfrm>
            <a:off x="8498528" y="2902721"/>
            <a:ext cx="214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After LL Rotation, tree is balanced.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4278BC3-7D11-CA4C-9ABC-E839D3F62A6C}"/>
              </a:ext>
            </a:extLst>
          </p:cNvPr>
          <p:cNvSpPr/>
          <p:nvPr/>
        </p:nvSpPr>
        <p:spPr>
          <a:xfrm>
            <a:off x="9391655" y="963713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33D02E-FB2D-B848-B309-82CCE98B07D3}"/>
              </a:ext>
            </a:extLst>
          </p:cNvPr>
          <p:cNvSpPr txBox="1"/>
          <p:nvPr/>
        </p:nvSpPr>
        <p:spPr>
          <a:xfrm>
            <a:off x="9483539" y="1051549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327517-769B-E946-AFBD-235D5C1D2FE9}"/>
              </a:ext>
            </a:extLst>
          </p:cNvPr>
          <p:cNvSpPr/>
          <p:nvPr/>
        </p:nvSpPr>
        <p:spPr>
          <a:xfrm>
            <a:off x="8938982" y="1416386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35D171-1CCE-8F4A-8AE9-013D28B70AEE}"/>
              </a:ext>
            </a:extLst>
          </p:cNvPr>
          <p:cNvSpPr txBox="1"/>
          <p:nvPr/>
        </p:nvSpPr>
        <p:spPr>
          <a:xfrm>
            <a:off x="9030866" y="1504222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7B2B241-FFE7-0144-AC4D-3DCDA473C8C7}"/>
              </a:ext>
            </a:extLst>
          </p:cNvPr>
          <p:cNvSpPr/>
          <p:nvPr/>
        </p:nvSpPr>
        <p:spPr>
          <a:xfrm>
            <a:off x="9828918" y="1419791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B06925-1396-5D4F-8DDD-CCC9D6BEAB3F}"/>
              </a:ext>
            </a:extLst>
          </p:cNvPr>
          <p:cNvSpPr txBox="1"/>
          <p:nvPr/>
        </p:nvSpPr>
        <p:spPr>
          <a:xfrm>
            <a:off x="9938791" y="1504222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357441-ADB7-F441-887D-9C04C9A811C9}"/>
              </a:ext>
            </a:extLst>
          </p:cNvPr>
          <p:cNvCxnSpPr>
            <a:stCxn id="43" idx="3"/>
            <a:endCxn id="45" idx="7"/>
          </p:cNvCxnSpPr>
          <p:nvPr/>
        </p:nvCxnSpPr>
        <p:spPr>
          <a:xfrm flipH="1">
            <a:off x="9325363" y="1350094"/>
            <a:ext cx="132584" cy="132584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B19170-0E00-D347-8E3E-A80F3F0153CD}"/>
              </a:ext>
            </a:extLst>
          </p:cNvPr>
          <p:cNvCxnSpPr>
            <a:cxnSpLocks/>
            <a:stCxn id="43" idx="5"/>
            <a:endCxn id="47" idx="1"/>
          </p:cNvCxnSpPr>
          <p:nvPr/>
        </p:nvCxnSpPr>
        <p:spPr>
          <a:xfrm>
            <a:off x="9778036" y="1350094"/>
            <a:ext cx="117174" cy="135989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1101684-FBDF-DF43-8A6D-F51D6BC136BB}"/>
              </a:ext>
            </a:extLst>
          </p:cNvPr>
          <p:cNvSpPr txBox="1"/>
          <p:nvPr/>
        </p:nvSpPr>
        <p:spPr>
          <a:xfrm>
            <a:off x="9492592" y="714948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44E537-85E6-124F-A41B-F3B8CE09601F}"/>
              </a:ext>
            </a:extLst>
          </p:cNvPr>
          <p:cNvSpPr txBox="1"/>
          <p:nvPr/>
        </p:nvSpPr>
        <p:spPr>
          <a:xfrm>
            <a:off x="8999773" y="1125327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7C9289-0783-0A48-BD45-C526C4200DBC}"/>
              </a:ext>
            </a:extLst>
          </p:cNvPr>
          <p:cNvSpPr txBox="1"/>
          <p:nvPr/>
        </p:nvSpPr>
        <p:spPr>
          <a:xfrm>
            <a:off x="9918805" y="1125326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54" name="U-turn Arrow 53">
            <a:extLst>
              <a:ext uri="{FF2B5EF4-FFF2-40B4-BE49-F238E27FC236}">
                <a16:creationId xmlns:a16="http://schemas.microsoft.com/office/drawing/2014/main" id="{1C035C68-B6FA-5749-BB5F-9A9838058C46}"/>
              </a:ext>
            </a:extLst>
          </p:cNvPr>
          <p:cNvSpPr/>
          <p:nvPr/>
        </p:nvSpPr>
        <p:spPr>
          <a:xfrm rot="18480013" flipH="1">
            <a:off x="5814473" y="949977"/>
            <a:ext cx="580047" cy="490989"/>
          </a:xfrm>
          <a:prstGeom prst="uturnArrow">
            <a:avLst>
              <a:gd name="adj1" fmla="val 7967"/>
              <a:gd name="adj2" fmla="val 14911"/>
              <a:gd name="adj3" fmla="val 23159"/>
              <a:gd name="adj4" fmla="val 52355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A01EC5-EACF-B543-ABDA-D7A407374D48}"/>
              </a:ext>
            </a:extLst>
          </p:cNvPr>
          <p:cNvSpPr txBox="1"/>
          <p:nvPr/>
        </p:nvSpPr>
        <p:spPr>
          <a:xfrm>
            <a:off x="4996213" y="2025279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496C347-4142-CA44-9B0A-A24145E59439}"/>
              </a:ext>
            </a:extLst>
          </p:cNvPr>
          <p:cNvSpPr/>
          <p:nvPr/>
        </p:nvSpPr>
        <p:spPr>
          <a:xfrm>
            <a:off x="6365834" y="1023210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8F69BB-37BA-2E42-A160-9EEA8C6C687B}"/>
              </a:ext>
            </a:extLst>
          </p:cNvPr>
          <p:cNvSpPr/>
          <p:nvPr/>
        </p:nvSpPr>
        <p:spPr>
          <a:xfrm>
            <a:off x="6818507" y="1475881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A6EB6A-33F9-2242-9CDC-DC5C5AE4C764}"/>
              </a:ext>
            </a:extLst>
          </p:cNvPr>
          <p:cNvSpPr txBox="1"/>
          <p:nvPr/>
        </p:nvSpPr>
        <p:spPr>
          <a:xfrm>
            <a:off x="6919633" y="1575155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9AB2AB8-B6B4-F24B-BB2A-25FD9A63062E}"/>
              </a:ext>
            </a:extLst>
          </p:cNvPr>
          <p:cNvSpPr/>
          <p:nvPr/>
        </p:nvSpPr>
        <p:spPr>
          <a:xfrm>
            <a:off x="7268085" y="1928556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6002F4-A59A-CF44-BB13-B1F2C6218336}"/>
              </a:ext>
            </a:extLst>
          </p:cNvPr>
          <p:cNvSpPr txBox="1"/>
          <p:nvPr/>
        </p:nvSpPr>
        <p:spPr>
          <a:xfrm>
            <a:off x="6466658" y="1111046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003C-4C4C-E54C-B1DF-A456100C17B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6752215" y="1409591"/>
            <a:ext cx="132584" cy="132582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13A341-5F89-0345-960D-92441AE302C2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7204888" y="1862262"/>
            <a:ext cx="129489" cy="132586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CF6F7FA-31A8-8243-85CD-B7979C611011}"/>
              </a:ext>
            </a:extLst>
          </p:cNvPr>
          <p:cNvSpPr txBox="1"/>
          <p:nvPr/>
        </p:nvSpPr>
        <p:spPr>
          <a:xfrm>
            <a:off x="6411486" y="751885"/>
            <a:ext cx="360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-2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226150-F40E-484C-9B25-3678FD3BF6FD}"/>
              </a:ext>
            </a:extLst>
          </p:cNvPr>
          <p:cNvSpPr txBox="1"/>
          <p:nvPr/>
        </p:nvSpPr>
        <p:spPr>
          <a:xfrm>
            <a:off x="6865173" y="1215529"/>
            <a:ext cx="352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-1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CBE95A-50D3-204C-BE02-F1F5B49BE6A7}"/>
              </a:ext>
            </a:extLst>
          </p:cNvPr>
          <p:cNvSpPr txBox="1"/>
          <p:nvPr/>
        </p:nvSpPr>
        <p:spPr>
          <a:xfrm>
            <a:off x="7364741" y="1669329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BF34B2-3C98-5848-B027-2A653253A4AA}"/>
              </a:ext>
            </a:extLst>
          </p:cNvPr>
          <p:cNvSpPr txBox="1"/>
          <p:nvPr/>
        </p:nvSpPr>
        <p:spPr>
          <a:xfrm>
            <a:off x="7359969" y="2025279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543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-turn Arrow 42">
            <a:extLst>
              <a:ext uri="{FF2B5EF4-FFF2-40B4-BE49-F238E27FC236}">
                <a16:creationId xmlns:a16="http://schemas.microsoft.com/office/drawing/2014/main" id="{43C6C982-FEEA-124C-8D2A-01B7FDC6705A}"/>
              </a:ext>
            </a:extLst>
          </p:cNvPr>
          <p:cNvSpPr/>
          <p:nvPr/>
        </p:nvSpPr>
        <p:spPr>
          <a:xfrm rot="19643019">
            <a:off x="6763281" y="750113"/>
            <a:ext cx="612177" cy="705099"/>
          </a:xfrm>
          <a:prstGeom prst="uturnArrow">
            <a:avLst>
              <a:gd name="adj1" fmla="val 5691"/>
              <a:gd name="adj2" fmla="val 14911"/>
              <a:gd name="adj3" fmla="val 23159"/>
              <a:gd name="adj4" fmla="val 43750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U-turn Arrow 41">
            <a:extLst>
              <a:ext uri="{FF2B5EF4-FFF2-40B4-BE49-F238E27FC236}">
                <a16:creationId xmlns:a16="http://schemas.microsoft.com/office/drawing/2014/main" id="{AB90BEB5-FBED-474D-A732-627DC40553DD}"/>
              </a:ext>
            </a:extLst>
          </p:cNvPr>
          <p:cNvSpPr/>
          <p:nvPr/>
        </p:nvSpPr>
        <p:spPr>
          <a:xfrm rot="19643019">
            <a:off x="6283479" y="1199523"/>
            <a:ext cx="612177" cy="705099"/>
          </a:xfrm>
          <a:prstGeom prst="uturnArrow">
            <a:avLst>
              <a:gd name="adj1" fmla="val 5138"/>
              <a:gd name="adj2" fmla="val 14911"/>
              <a:gd name="adj3" fmla="val 23159"/>
              <a:gd name="adj4" fmla="val 43750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8C9F6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731C2E-5FB6-8741-9F0B-B006E1C1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6" y="286187"/>
            <a:ext cx="3733800" cy="1460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79DC12-1189-4E4D-A8AB-0469D8B70569}"/>
              </a:ext>
            </a:extLst>
          </p:cNvPr>
          <p:cNvSpPr/>
          <p:nvPr/>
        </p:nvSpPr>
        <p:spPr>
          <a:xfrm>
            <a:off x="3476532" y="2706922"/>
            <a:ext cx="2276574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3316E-86EC-F54F-BCC6-3A49C33D6117}"/>
              </a:ext>
            </a:extLst>
          </p:cNvPr>
          <p:cNvSpPr txBox="1"/>
          <p:nvPr/>
        </p:nvSpPr>
        <p:spPr>
          <a:xfrm>
            <a:off x="3476532" y="147687"/>
            <a:ext cx="7234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INSERT 3, 2 AND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392A9D-94D4-C542-B6FF-7557A5ACBFBA}"/>
              </a:ext>
            </a:extLst>
          </p:cNvPr>
          <p:cNvSpPr txBox="1"/>
          <p:nvPr/>
        </p:nvSpPr>
        <p:spPr>
          <a:xfrm>
            <a:off x="3603879" y="2845106"/>
            <a:ext cx="20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75898"/>
                </a:solidFill>
                <a:latin typeface="Google Sans" panose="020B0503030502040204" pitchFamily="34" charset="0"/>
              </a:rPr>
              <a:t>Tree is imbalanced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B4AD1-D111-D242-ABF1-D1516E16167C}"/>
              </a:ext>
            </a:extLst>
          </p:cNvPr>
          <p:cNvSpPr txBox="1"/>
          <p:nvPr/>
        </p:nvSpPr>
        <p:spPr>
          <a:xfrm>
            <a:off x="3603878" y="3211779"/>
            <a:ext cx="206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Because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node 3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 has balance factor 2.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BC8D4C-8D0E-2947-80E8-C8807346376D}"/>
              </a:ext>
            </a:extLst>
          </p:cNvPr>
          <p:cNvSpPr/>
          <p:nvPr/>
        </p:nvSpPr>
        <p:spPr>
          <a:xfrm>
            <a:off x="4872818" y="1023210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0BFBFA-0359-2046-B259-0F63307F29F4}"/>
              </a:ext>
            </a:extLst>
          </p:cNvPr>
          <p:cNvSpPr txBox="1"/>
          <p:nvPr/>
        </p:nvSpPr>
        <p:spPr>
          <a:xfrm>
            <a:off x="4964702" y="1111046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0FF95D-7E1E-E245-93B7-C18351783A7F}"/>
              </a:ext>
            </a:extLst>
          </p:cNvPr>
          <p:cNvSpPr/>
          <p:nvPr/>
        </p:nvSpPr>
        <p:spPr>
          <a:xfrm>
            <a:off x="4420145" y="1475883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46ED22-E348-F74F-ADD5-E7D0EC64F876}"/>
              </a:ext>
            </a:extLst>
          </p:cNvPr>
          <p:cNvSpPr txBox="1"/>
          <p:nvPr/>
        </p:nvSpPr>
        <p:spPr>
          <a:xfrm>
            <a:off x="4512029" y="1563719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475649-F6A9-5244-BC2F-B70C56DADD10}"/>
              </a:ext>
            </a:extLst>
          </p:cNvPr>
          <p:cNvSpPr/>
          <p:nvPr/>
        </p:nvSpPr>
        <p:spPr>
          <a:xfrm>
            <a:off x="3967472" y="1928556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2C6CB5-FE8F-F34C-B7B2-8A25BD0FFE01}"/>
              </a:ext>
            </a:extLst>
          </p:cNvPr>
          <p:cNvSpPr txBox="1"/>
          <p:nvPr/>
        </p:nvSpPr>
        <p:spPr>
          <a:xfrm>
            <a:off x="4059356" y="2016392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18DB7D-6420-1D42-9CD6-307F52A6A91B}"/>
              </a:ext>
            </a:extLst>
          </p:cNvPr>
          <p:cNvCxnSpPr>
            <a:stCxn id="2" idx="3"/>
            <a:endCxn id="19" idx="7"/>
          </p:cNvCxnSpPr>
          <p:nvPr/>
        </p:nvCxnSpPr>
        <p:spPr>
          <a:xfrm flipH="1">
            <a:off x="4806526" y="1409591"/>
            <a:ext cx="132584" cy="132584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65FD47-3155-2B46-B5BD-C22E9C4E519B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>
          <a:xfrm flipH="1">
            <a:off x="4353853" y="1862264"/>
            <a:ext cx="132584" cy="132584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DB72AE-428B-2245-B742-97577A30C381}"/>
              </a:ext>
            </a:extLst>
          </p:cNvPr>
          <p:cNvSpPr txBox="1"/>
          <p:nvPr/>
        </p:nvSpPr>
        <p:spPr>
          <a:xfrm>
            <a:off x="4973755" y="774445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D947F-719D-B24B-BD11-BDBD462EEB5A}"/>
              </a:ext>
            </a:extLst>
          </p:cNvPr>
          <p:cNvSpPr txBox="1"/>
          <p:nvPr/>
        </p:nvSpPr>
        <p:spPr>
          <a:xfrm>
            <a:off x="4480936" y="1184824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D3935-7AD4-B34D-9A45-5D81CF956529}"/>
              </a:ext>
            </a:extLst>
          </p:cNvPr>
          <p:cNvSpPr txBox="1"/>
          <p:nvPr/>
        </p:nvSpPr>
        <p:spPr>
          <a:xfrm>
            <a:off x="4053178" y="1652107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F54665-ADD5-2B46-8E33-3082C65C9863}"/>
              </a:ext>
            </a:extLst>
          </p:cNvPr>
          <p:cNvSpPr/>
          <p:nvPr/>
        </p:nvSpPr>
        <p:spPr>
          <a:xfrm>
            <a:off x="5955406" y="2706922"/>
            <a:ext cx="2276574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B8A705-5F1E-8547-A40F-6699ACFA8C11}"/>
              </a:ext>
            </a:extLst>
          </p:cNvPr>
          <p:cNvSpPr txBox="1"/>
          <p:nvPr/>
        </p:nvSpPr>
        <p:spPr>
          <a:xfrm>
            <a:off x="6019654" y="2902721"/>
            <a:ext cx="21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To make it balanced, we use RR rotation which moves nodes one position to right.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A9D3516-55C0-0841-A727-67BDEB81F6CE}"/>
              </a:ext>
            </a:extLst>
          </p:cNvPr>
          <p:cNvSpPr/>
          <p:nvPr/>
        </p:nvSpPr>
        <p:spPr>
          <a:xfrm>
            <a:off x="7351692" y="1023210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BB3D44-7657-2E48-B3A6-97F3360BE150}"/>
              </a:ext>
            </a:extLst>
          </p:cNvPr>
          <p:cNvSpPr txBox="1"/>
          <p:nvPr/>
        </p:nvSpPr>
        <p:spPr>
          <a:xfrm>
            <a:off x="7443576" y="1111046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94A087-2D7C-8946-8BC6-CAC34EB5E6FF}"/>
              </a:ext>
            </a:extLst>
          </p:cNvPr>
          <p:cNvSpPr/>
          <p:nvPr/>
        </p:nvSpPr>
        <p:spPr>
          <a:xfrm>
            <a:off x="6899019" y="1475883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5A6D89-CEC0-5A40-908E-81BB04F296CE}"/>
              </a:ext>
            </a:extLst>
          </p:cNvPr>
          <p:cNvSpPr txBox="1"/>
          <p:nvPr/>
        </p:nvSpPr>
        <p:spPr>
          <a:xfrm>
            <a:off x="6990903" y="1563719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9DBB43-E6B6-4A4A-B89E-43E92A1F35DD}"/>
              </a:ext>
            </a:extLst>
          </p:cNvPr>
          <p:cNvSpPr/>
          <p:nvPr/>
        </p:nvSpPr>
        <p:spPr>
          <a:xfrm>
            <a:off x="6446346" y="1928556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A27E3-5A1C-714B-A2DD-A730C23D0F7D}"/>
              </a:ext>
            </a:extLst>
          </p:cNvPr>
          <p:cNvSpPr txBox="1"/>
          <p:nvPr/>
        </p:nvSpPr>
        <p:spPr>
          <a:xfrm>
            <a:off x="6538230" y="2016392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E9C1D5-1965-5949-9027-D1D9AB8BAE15}"/>
              </a:ext>
            </a:extLst>
          </p:cNvPr>
          <p:cNvCxnSpPr>
            <a:stCxn id="31" idx="3"/>
            <a:endCxn id="33" idx="7"/>
          </p:cNvCxnSpPr>
          <p:nvPr/>
        </p:nvCxnSpPr>
        <p:spPr>
          <a:xfrm flipH="1">
            <a:off x="7285400" y="1409591"/>
            <a:ext cx="132584" cy="132584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9C68DC-159D-1D49-895D-B99582FC5356}"/>
              </a:ext>
            </a:extLst>
          </p:cNvPr>
          <p:cNvCxnSpPr>
            <a:cxnSpLocks/>
            <a:stCxn id="33" idx="3"/>
            <a:endCxn id="35" idx="7"/>
          </p:cNvCxnSpPr>
          <p:nvPr/>
        </p:nvCxnSpPr>
        <p:spPr>
          <a:xfrm flipH="1">
            <a:off x="6832727" y="1862264"/>
            <a:ext cx="132584" cy="132584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F09357C-1307-6A46-9905-B495707CAB98}"/>
              </a:ext>
            </a:extLst>
          </p:cNvPr>
          <p:cNvSpPr txBox="1"/>
          <p:nvPr/>
        </p:nvSpPr>
        <p:spPr>
          <a:xfrm>
            <a:off x="7452629" y="774445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71E0ED-0842-764B-AA11-67617FE4BF98}"/>
              </a:ext>
            </a:extLst>
          </p:cNvPr>
          <p:cNvSpPr txBox="1"/>
          <p:nvPr/>
        </p:nvSpPr>
        <p:spPr>
          <a:xfrm>
            <a:off x="6959810" y="1184824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0D020-43F9-E749-9258-2E18E7F49643}"/>
              </a:ext>
            </a:extLst>
          </p:cNvPr>
          <p:cNvSpPr txBox="1"/>
          <p:nvPr/>
        </p:nvSpPr>
        <p:spPr>
          <a:xfrm>
            <a:off x="6532052" y="1652107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7B2A6F-F63F-6441-B769-412B0A357F9A}"/>
              </a:ext>
            </a:extLst>
          </p:cNvPr>
          <p:cNvSpPr/>
          <p:nvPr/>
        </p:nvSpPr>
        <p:spPr>
          <a:xfrm>
            <a:off x="8434280" y="2706922"/>
            <a:ext cx="2276574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6F3FB6-16D9-224E-AC41-DBFA8AD6409B}"/>
              </a:ext>
            </a:extLst>
          </p:cNvPr>
          <p:cNvSpPr txBox="1"/>
          <p:nvPr/>
        </p:nvSpPr>
        <p:spPr>
          <a:xfrm>
            <a:off x="8498528" y="2902721"/>
            <a:ext cx="214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After RR Rotation, tree is balanced.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D0A162-75BC-444F-B4D6-183D489E6412}"/>
              </a:ext>
            </a:extLst>
          </p:cNvPr>
          <p:cNvSpPr/>
          <p:nvPr/>
        </p:nvSpPr>
        <p:spPr>
          <a:xfrm>
            <a:off x="9391655" y="963713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86F6B7-F1E1-1E4E-9B67-7C16C9FDBBF5}"/>
              </a:ext>
            </a:extLst>
          </p:cNvPr>
          <p:cNvSpPr txBox="1"/>
          <p:nvPr/>
        </p:nvSpPr>
        <p:spPr>
          <a:xfrm>
            <a:off x="9483539" y="1051549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F448122-D5BF-DE42-9DB9-C235A4E6F104}"/>
              </a:ext>
            </a:extLst>
          </p:cNvPr>
          <p:cNvSpPr/>
          <p:nvPr/>
        </p:nvSpPr>
        <p:spPr>
          <a:xfrm>
            <a:off x="8938982" y="1416386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5092C-CCF9-6C41-A4B7-57FF8FD9D703}"/>
              </a:ext>
            </a:extLst>
          </p:cNvPr>
          <p:cNvSpPr txBox="1"/>
          <p:nvPr/>
        </p:nvSpPr>
        <p:spPr>
          <a:xfrm>
            <a:off x="9030866" y="1504222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B239AB-3501-5246-B0C6-E556F1636A2E}"/>
              </a:ext>
            </a:extLst>
          </p:cNvPr>
          <p:cNvSpPr/>
          <p:nvPr/>
        </p:nvSpPr>
        <p:spPr>
          <a:xfrm>
            <a:off x="9828918" y="1419791"/>
            <a:ext cx="452673" cy="452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975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DC5C1-91FB-4E44-98C3-EA3718978C1A}"/>
              </a:ext>
            </a:extLst>
          </p:cNvPr>
          <p:cNvSpPr txBox="1"/>
          <p:nvPr/>
        </p:nvSpPr>
        <p:spPr>
          <a:xfrm>
            <a:off x="9938791" y="1504222"/>
            <a:ext cx="2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005E8AA-B765-404C-8955-23C842EB45ED}"/>
              </a:ext>
            </a:extLst>
          </p:cNvPr>
          <p:cNvCxnSpPr>
            <a:stCxn id="48" idx="3"/>
            <a:endCxn id="50" idx="7"/>
          </p:cNvCxnSpPr>
          <p:nvPr/>
        </p:nvCxnSpPr>
        <p:spPr>
          <a:xfrm flipH="1">
            <a:off x="9325363" y="1350094"/>
            <a:ext cx="132584" cy="132584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0CD8F7-41B6-914D-ACE3-1CDA8A936B00}"/>
              </a:ext>
            </a:extLst>
          </p:cNvPr>
          <p:cNvCxnSpPr>
            <a:cxnSpLocks/>
            <a:stCxn id="48" idx="5"/>
            <a:endCxn id="52" idx="1"/>
          </p:cNvCxnSpPr>
          <p:nvPr/>
        </p:nvCxnSpPr>
        <p:spPr>
          <a:xfrm>
            <a:off x="9778036" y="1350094"/>
            <a:ext cx="117174" cy="135989"/>
          </a:xfrm>
          <a:prstGeom prst="line">
            <a:avLst/>
          </a:prstGeom>
          <a:ln w="38100">
            <a:solidFill>
              <a:srgbClr val="975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FD16F1C-8E85-FA46-8782-87F37E5C1B4D}"/>
              </a:ext>
            </a:extLst>
          </p:cNvPr>
          <p:cNvSpPr txBox="1"/>
          <p:nvPr/>
        </p:nvSpPr>
        <p:spPr>
          <a:xfrm>
            <a:off x="9492592" y="714948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6E328D-5D4A-DF42-9772-EBC066E48DCC}"/>
              </a:ext>
            </a:extLst>
          </p:cNvPr>
          <p:cNvSpPr txBox="1"/>
          <p:nvPr/>
        </p:nvSpPr>
        <p:spPr>
          <a:xfrm>
            <a:off x="8999773" y="1125327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671D0D-D5D1-F243-900B-2836B7F31F3C}"/>
              </a:ext>
            </a:extLst>
          </p:cNvPr>
          <p:cNvSpPr txBox="1"/>
          <p:nvPr/>
        </p:nvSpPr>
        <p:spPr>
          <a:xfrm>
            <a:off x="9918805" y="1125326"/>
            <a:ext cx="272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0</a:t>
            </a:r>
          </a:p>
        </p:txBody>
      </p:sp>
      <p:sp>
        <p:nvSpPr>
          <p:cNvPr id="59" name="U-turn Arrow 58">
            <a:extLst>
              <a:ext uri="{FF2B5EF4-FFF2-40B4-BE49-F238E27FC236}">
                <a16:creationId xmlns:a16="http://schemas.microsoft.com/office/drawing/2014/main" id="{9F9E4B58-01D2-8A46-9A2A-07B6EB4ED3EB}"/>
              </a:ext>
            </a:extLst>
          </p:cNvPr>
          <p:cNvSpPr/>
          <p:nvPr/>
        </p:nvSpPr>
        <p:spPr>
          <a:xfrm rot="3119987">
            <a:off x="7805932" y="932051"/>
            <a:ext cx="580047" cy="490989"/>
          </a:xfrm>
          <a:prstGeom prst="uturnArrow">
            <a:avLst>
              <a:gd name="adj1" fmla="val 7967"/>
              <a:gd name="adj2" fmla="val 14911"/>
              <a:gd name="adj3" fmla="val 23159"/>
              <a:gd name="adj4" fmla="val 52355"/>
              <a:gd name="adj5" fmla="val 75514"/>
            </a:avLst>
          </a:prstGeom>
          <a:solidFill>
            <a:srgbClr val="975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724E4B9-90E2-694A-BA28-6FD9B08B588F}"/>
              </a:ext>
            </a:extLst>
          </p:cNvPr>
          <p:cNvSpPr/>
          <p:nvPr/>
        </p:nvSpPr>
        <p:spPr>
          <a:xfrm>
            <a:off x="6487241" y="2462478"/>
            <a:ext cx="2195299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50C90-EE98-E14B-AEDE-E956ADDFB242}"/>
              </a:ext>
            </a:extLst>
          </p:cNvPr>
          <p:cNvSpPr/>
          <p:nvPr/>
        </p:nvSpPr>
        <p:spPr>
          <a:xfrm>
            <a:off x="4291943" y="2462478"/>
            <a:ext cx="2067100" cy="114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638C1-0CCB-4241-9BAD-DE04509A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9" y="129721"/>
            <a:ext cx="3733800" cy="146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853A7A-3405-8448-B4D1-EF2E3C33C70A}"/>
              </a:ext>
            </a:extLst>
          </p:cNvPr>
          <p:cNvSpPr txBox="1"/>
          <p:nvPr/>
        </p:nvSpPr>
        <p:spPr>
          <a:xfrm>
            <a:off x="5771212" y="460887"/>
            <a:ext cx="1175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975898"/>
                </a:solidFill>
                <a:latin typeface="Google Sans" panose="020B0503030502040204" pitchFamily="34" charset="0"/>
              </a:rPr>
              <a:t>ROTATIONS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5FA50-0CDD-1F46-AD50-BB80525C2461}"/>
              </a:ext>
            </a:extLst>
          </p:cNvPr>
          <p:cNvSpPr txBox="1"/>
          <p:nvPr/>
        </p:nvSpPr>
        <p:spPr>
          <a:xfrm>
            <a:off x="6487242" y="2607652"/>
            <a:ext cx="20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75898"/>
                </a:solidFill>
                <a:latin typeface="Google Sans" panose="020B0503030502040204" pitchFamily="34" charset="0"/>
              </a:rPr>
              <a:t>Double Rotations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2F89B-7209-F344-9369-BEA41A8F16D9}"/>
              </a:ext>
            </a:extLst>
          </p:cNvPr>
          <p:cNvSpPr txBox="1"/>
          <p:nvPr/>
        </p:nvSpPr>
        <p:spPr>
          <a:xfrm>
            <a:off x="4291943" y="2600662"/>
            <a:ext cx="20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975898"/>
                </a:solidFill>
                <a:latin typeface="Google Sans" panose="020B0503030502040204" pitchFamily="34" charset="0"/>
              </a:rPr>
              <a:t>Single Rotations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2FBD0-1CC1-AB4B-8A37-06BAB3F9C237}"/>
              </a:ext>
            </a:extLst>
          </p:cNvPr>
          <p:cNvSpPr txBox="1"/>
          <p:nvPr/>
        </p:nvSpPr>
        <p:spPr>
          <a:xfrm>
            <a:off x="4291942" y="2967335"/>
            <a:ext cx="206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Left Rotation (LL)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Right Rotation (RR)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DF4A74-1263-A145-8447-7B30FD682DF0}"/>
              </a:ext>
            </a:extLst>
          </p:cNvPr>
          <p:cNvSpPr txBox="1"/>
          <p:nvPr/>
        </p:nvSpPr>
        <p:spPr>
          <a:xfrm>
            <a:off x="6487242" y="2964113"/>
            <a:ext cx="20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Left Right Rotations (LR)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Right Left Rotations (RL)</a:t>
            </a:r>
          </a:p>
        </p:txBody>
      </p:sp>
    </p:spTree>
    <p:extLst>
      <p:ext uri="{BB962C8B-B14F-4D97-AF65-F5344CB8AC3E}">
        <p14:creationId xmlns:p14="http://schemas.microsoft.com/office/powerpoint/2010/main" val="387984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299</Words>
  <Application>Microsoft Macintosh PowerPoint</Application>
  <PresentationFormat>Widescreen</PresentationFormat>
  <Paragraphs>123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Jain</dc:creator>
  <cp:lastModifiedBy>Arpit Jain</cp:lastModifiedBy>
  <cp:revision>27</cp:revision>
  <dcterms:created xsi:type="dcterms:W3CDTF">2019-09-23T11:25:37Z</dcterms:created>
  <dcterms:modified xsi:type="dcterms:W3CDTF">2019-09-23T14:19:44Z</dcterms:modified>
</cp:coreProperties>
</file>