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727A-3024-4384-BA32-B92EE74EB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7D9E-EA84-49F1-8AF7-472E28FF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A8B6-9B73-473C-97B1-4BB5397B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3847-E791-4E88-A585-152BF5BF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7A4C-4F16-41A8-9408-AC85E6B6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B1E2-1EC9-4771-9783-AEEB27A2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3915-873C-4D2E-8633-C5D87269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B9DC-FA44-44CC-9B84-21F8895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B204-8C99-4EE7-BB3E-90F6804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FAEB-564B-4D59-BE9E-E2E1D41F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16DE3-36CE-4BA8-9752-B55AF2205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29A2-EBBE-4785-9593-8B7999A5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1305-0EFD-4625-8EF3-3FEBAEA2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F5DC-3A85-4C5E-A5AA-B977588F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8BE2-A563-409E-BBBB-78A5B48D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2443-8506-4266-A11F-6EEE4517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E77D-989B-4DA4-96F1-3689B53F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7387-2F09-481D-AD21-555A22F3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88C1-4052-4C9D-B83C-A7BE0B98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1D55-5F6E-4705-93F7-EC0EA9ED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A22-DB76-4933-A31B-EF677524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E741-48A5-40A8-8921-094F805E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3-3B63-4132-AC69-A4F1BAA2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A8B8-F775-4257-8372-69294C3E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60C9-003F-4317-80C4-745401BD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6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30C7-60AD-4DA2-9E80-94FDAC43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8BA2-25A8-4AEA-BC29-BAB08F499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202D-CD18-40AB-AC97-2C2364ED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4DB2-E77C-45A1-AFC5-A4851525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61747-6F98-4CD6-8F77-9E5411D1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A06A-D652-4A80-8214-305A5A1C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932E-3462-4B3F-94F6-5A25FC2E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2E5B-BA5D-477F-8AD3-A0A8FB73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48F7-2F90-454E-A7A2-65915CA5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E9AAC-62A4-408F-972E-6B0554229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7B0EF-722A-42F9-BB04-82845B361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FF6F-FACB-4133-827D-19862A24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2B88-EB54-4160-8190-5122F97C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9B9CB-07C0-4BAE-992D-FAE1D472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D825-7FC5-419D-B01E-7B8021B6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D956D-9B62-40DE-BF50-984D5108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F4BB8-10B1-4AF7-B543-D320681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72786-5F6F-4BDA-8A6E-BCF90EE1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52C22-8335-4C35-8ED9-21E43F65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0BD26-A563-458A-804A-E412F3B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29AD3-95F4-4177-B117-0845E831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087E-EDED-4C43-BFBA-896E1A5C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54F3-B1C6-4BD3-A83A-848A0B46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A166-BEF1-4869-BD67-32196EB8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3C22-3041-4503-8908-7FDBBD45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54F6-795B-410B-B1CD-FB95CD58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26FA7-C5A1-4076-A855-7078835F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4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C85F-B8C0-44BA-B735-89C0776B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40E12-DA36-4501-8923-6CA8D8025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0140-4516-46E9-A428-0564AC3F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E8A4D-B8A7-4C5F-B512-AD532FB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228F3-3668-46D4-81DD-DE4B964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4CB0-2D00-45DC-B482-B51F38B1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6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7B0C7-4321-4C86-BDC2-A268D855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D3654-1BEF-4363-BDF0-41A55217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0D36-978F-4B7E-91BE-FB6582631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0679-CD53-4DED-BC4C-336782002F99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990F-0E96-4D64-AFC2-96A951A3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51ED-88FD-4DC1-AA10-E03D86096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1A3F-69F6-4D7A-8BA5-E1ED41F9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B8AC-43BD-4567-B295-B311D9B48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09" y="2295325"/>
            <a:ext cx="9144000" cy="141990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IBM Plex Mono" panose="020B0509050203000203" pitchFamily="49" charset="0"/>
              </a:rPr>
              <a:t>Deployment/Creation of</a:t>
            </a:r>
            <a:br>
              <a:rPr lang="en-IN" sz="4000" dirty="0">
                <a:latin typeface="IBM Plex Mono" panose="020B0509050203000203" pitchFamily="49" charset="0"/>
              </a:rPr>
            </a:br>
            <a:r>
              <a:rPr lang="en-IN" sz="4000" dirty="0">
                <a:latin typeface="IBM Plex Mono" panose="020B0509050203000203" pitchFamily="49" charset="0"/>
              </a:rPr>
              <a:t> </a:t>
            </a:r>
            <a:r>
              <a:rPr lang="en-IN" sz="4000" dirty="0">
                <a:solidFill>
                  <a:srgbClr val="92D050"/>
                </a:solidFill>
                <a:latin typeface="IBM Plex Mono Medium" panose="020B0609050203000203" pitchFamily="49" charset="0"/>
              </a:rPr>
              <a:t>Fibonacci Microservice.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9F1FE-A1C2-4F45-B3C1-7E36A1B2DE0F}"/>
              </a:ext>
            </a:extLst>
          </p:cNvPr>
          <p:cNvSpPr/>
          <p:nvPr/>
        </p:nvSpPr>
        <p:spPr>
          <a:xfrm>
            <a:off x="2556588" y="2472218"/>
            <a:ext cx="7147249" cy="12430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A210F8-5760-49C9-AB0B-A1089B1DA543}"/>
              </a:ext>
            </a:extLst>
          </p:cNvPr>
          <p:cNvSpPr txBox="1">
            <a:spLocks/>
          </p:cNvSpPr>
          <p:nvPr/>
        </p:nvSpPr>
        <p:spPr>
          <a:xfrm>
            <a:off x="5200262" y="6531429"/>
            <a:ext cx="1735493" cy="3265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  <a:latin typeface="IBM Plex Mono" panose="020B0509050203000203" pitchFamily="49" charset="0"/>
              </a:rPr>
              <a:t>Arpit Jain</a:t>
            </a:r>
            <a:endParaRPr lang="en-IN" sz="20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6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AD367-E4FD-41C3-A505-BB63CE89D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r="1199" b="28979"/>
          <a:stretch/>
        </p:blipFill>
        <p:spPr>
          <a:xfrm>
            <a:off x="74648" y="2677886"/>
            <a:ext cx="12045820" cy="41148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5F3DB52-2DBC-4095-A70F-A10842FE63A6}"/>
              </a:ext>
            </a:extLst>
          </p:cNvPr>
          <p:cNvSpPr/>
          <p:nvPr/>
        </p:nvSpPr>
        <p:spPr>
          <a:xfrm rot="16200000">
            <a:off x="1545773" y="6044373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57791-94C1-4AC1-944F-5BB5EFE5D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0747" r="1429" b="5442"/>
          <a:stretch/>
        </p:blipFill>
        <p:spPr>
          <a:xfrm>
            <a:off x="130629" y="961376"/>
            <a:ext cx="11943184" cy="574765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5DB0873-E346-47AD-BB80-1239004B5E9B}"/>
              </a:ext>
            </a:extLst>
          </p:cNvPr>
          <p:cNvSpPr/>
          <p:nvPr/>
        </p:nvSpPr>
        <p:spPr>
          <a:xfrm>
            <a:off x="4452085" y="1205066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E19A1-CFFC-41DB-A0B7-C5060B97E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 r="2576" b="53061"/>
          <a:stretch/>
        </p:blipFill>
        <p:spPr>
          <a:xfrm>
            <a:off x="157063" y="1166328"/>
            <a:ext cx="11877869" cy="2444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C084-E6A6-4DAA-9431-CA1A653D9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r="2577" b="46530"/>
          <a:stretch/>
        </p:blipFill>
        <p:spPr>
          <a:xfrm>
            <a:off x="157064" y="3741576"/>
            <a:ext cx="11877869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4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E6165-FA8E-4750-BFBF-9C97877EC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10885" r="1199" b="22449"/>
          <a:stretch/>
        </p:blipFill>
        <p:spPr>
          <a:xfrm>
            <a:off x="83976" y="2090056"/>
            <a:ext cx="11961844" cy="457200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FA70654-96A2-4F80-A7B0-BF097E2B4885}"/>
              </a:ext>
            </a:extLst>
          </p:cNvPr>
          <p:cNvSpPr/>
          <p:nvPr/>
        </p:nvSpPr>
        <p:spPr>
          <a:xfrm>
            <a:off x="1194319" y="5859624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8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024B0-E928-4316-B77D-27A15689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10748" r="1200" b="22585"/>
          <a:stretch/>
        </p:blipFill>
        <p:spPr>
          <a:xfrm>
            <a:off x="102636" y="2174032"/>
            <a:ext cx="11980506" cy="4572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D64077A-4EF5-45AD-9734-539131A78002}"/>
              </a:ext>
            </a:extLst>
          </p:cNvPr>
          <p:cNvSpPr/>
          <p:nvPr/>
        </p:nvSpPr>
        <p:spPr>
          <a:xfrm rot="3802197">
            <a:off x="961055" y="2472614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4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3BF95-891D-4C05-AAC9-6AF9E2577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0476" r="1429" b="7755"/>
          <a:stretch/>
        </p:blipFill>
        <p:spPr>
          <a:xfrm>
            <a:off x="139959" y="1110342"/>
            <a:ext cx="11943184" cy="560769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A9BEA88-A79E-45FB-94A5-968F2C71F38E}"/>
              </a:ext>
            </a:extLst>
          </p:cNvPr>
          <p:cNvSpPr/>
          <p:nvPr/>
        </p:nvSpPr>
        <p:spPr>
          <a:xfrm>
            <a:off x="3097763" y="4711959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0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21F64-6C44-40D5-A1F4-D2B9AFBA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10612" b="14966"/>
          <a:stretch/>
        </p:blipFill>
        <p:spPr>
          <a:xfrm>
            <a:off x="46653" y="1688841"/>
            <a:ext cx="12145347" cy="510384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022BCDB-CE02-4837-9C84-7312F1C58094}"/>
              </a:ext>
            </a:extLst>
          </p:cNvPr>
          <p:cNvSpPr/>
          <p:nvPr/>
        </p:nvSpPr>
        <p:spPr>
          <a:xfrm rot="16200000">
            <a:off x="9535888" y="2174032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3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9F5F4-4D0F-464B-AAC4-CCAFF0A81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10748" r="1200" b="4898"/>
          <a:stretch/>
        </p:blipFill>
        <p:spPr>
          <a:xfrm>
            <a:off x="65314" y="933061"/>
            <a:ext cx="11980506" cy="578498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0839EF0-83CF-4955-A83E-323C7B83C9CF}"/>
              </a:ext>
            </a:extLst>
          </p:cNvPr>
          <p:cNvSpPr/>
          <p:nvPr/>
        </p:nvSpPr>
        <p:spPr>
          <a:xfrm rot="16200000">
            <a:off x="9545218" y="1474236"/>
            <a:ext cx="279918" cy="50385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8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7CC9F5-0CCA-4738-B183-231AF40B2385}"/>
              </a:ext>
            </a:extLst>
          </p:cNvPr>
          <p:cNvGrpSpPr/>
          <p:nvPr/>
        </p:nvGrpSpPr>
        <p:grpSpPr>
          <a:xfrm>
            <a:off x="3592286" y="3520994"/>
            <a:ext cx="5533054" cy="3119777"/>
            <a:chOff x="1418253" y="3129108"/>
            <a:chExt cx="5533054" cy="31197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FBCAE-9ED7-4986-8B13-173B4BF32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8" t="9387" r="44209" b="45121"/>
            <a:stretch/>
          </p:blipFill>
          <p:spPr>
            <a:xfrm>
              <a:off x="1418253" y="3129108"/>
              <a:ext cx="5533054" cy="311977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F5F9E5B0-A434-4D10-8E50-5D1842DDB081}"/>
                </a:ext>
              </a:extLst>
            </p:cNvPr>
            <p:cNvSpPr/>
            <p:nvPr/>
          </p:nvSpPr>
          <p:spPr>
            <a:xfrm rot="8198594">
              <a:off x="5505062" y="5717697"/>
              <a:ext cx="279918" cy="503853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388434-00A4-4ECE-90A8-B8604ECD1163}"/>
                </a:ext>
              </a:extLst>
            </p:cNvPr>
            <p:cNvSpPr/>
            <p:nvPr/>
          </p:nvSpPr>
          <p:spPr>
            <a:xfrm>
              <a:off x="1418253" y="3129108"/>
              <a:ext cx="5103845" cy="252859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9082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E79AD-1C4A-4125-9A57-129795871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46" r="3112" b="5851"/>
          <a:stretch/>
        </p:blipFill>
        <p:spPr>
          <a:xfrm>
            <a:off x="205273" y="475863"/>
            <a:ext cx="11812555" cy="61861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2BD73F-E500-4297-AF1F-63560F581115}"/>
              </a:ext>
            </a:extLst>
          </p:cNvPr>
          <p:cNvSpPr/>
          <p:nvPr/>
        </p:nvSpPr>
        <p:spPr>
          <a:xfrm>
            <a:off x="4133462" y="401215"/>
            <a:ext cx="2341984" cy="4012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6D64E-5046-46CF-8944-12890803CFDB}"/>
              </a:ext>
            </a:extLst>
          </p:cNvPr>
          <p:cNvSpPr/>
          <p:nvPr/>
        </p:nvSpPr>
        <p:spPr>
          <a:xfrm>
            <a:off x="4133461" y="1996750"/>
            <a:ext cx="615821" cy="3483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8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19AD5-BB8C-472F-8622-84F5C429E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88" r="1888" b="5442"/>
          <a:stretch/>
        </p:blipFill>
        <p:spPr>
          <a:xfrm>
            <a:off x="93306" y="1688841"/>
            <a:ext cx="11961845" cy="5038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BF65BE-CD42-440E-A6D5-AA70C39B21D3}"/>
              </a:ext>
            </a:extLst>
          </p:cNvPr>
          <p:cNvSpPr/>
          <p:nvPr/>
        </p:nvSpPr>
        <p:spPr>
          <a:xfrm>
            <a:off x="93306" y="4933270"/>
            <a:ext cx="4800599" cy="11596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IBM Plex Mono</vt:lpstr>
      <vt:lpstr>IBM Plex Mono Medium</vt:lpstr>
      <vt:lpstr>Office Theme</vt:lpstr>
      <vt:lpstr>Deployment/Creation of  Fibonacci Microservice.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Jain Mr</dc:creator>
  <cp:lastModifiedBy>Arpit Jain Mr</cp:lastModifiedBy>
  <cp:revision>25</cp:revision>
  <dcterms:created xsi:type="dcterms:W3CDTF">2018-06-01T02:02:41Z</dcterms:created>
  <dcterms:modified xsi:type="dcterms:W3CDTF">2018-06-01T10:16:59Z</dcterms:modified>
</cp:coreProperties>
</file>