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1" d="100"/>
          <a:sy n="71" d="100"/>
        </p:scale>
        <p:origin x="138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453-FE9B-4EB9-AC64-B461B09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46F-D085-4B3F-92F0-A50309EE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B75E-0160-4336-9EB0-E5C54EA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6A5-A0C3-4FA4-AB41-724ED56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E28F-753A-4C0F-BA93-8016D30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89-F369-4FB4-945F-F5FE8E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ECFE-8BDB-4708-A4E7-F21F8BE1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E41D-F741-43DD-AAA5-CF61BC2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7DE-D3CA-4A92-BCAD-A3C26C18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4AC5-FE83-46F1-BD93-59820F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B94A-F465-49CD-B504-90C7C28F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C389-D8C2-4D67-B3A9-D989C3EA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281-2711-47B8-B5AD-B8C9BB1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EDEE-478F-425F-AB7D-00005E9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6D71-6003-4FF5-B875-D2E866DB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034-460D-4311-A587-6B8F49A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9-F46F-4801-8828-FCB66C7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3CAE-F383-45C4-904E-54C35DE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5360-1D8C-441A-A66F-4BD7CDE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A74-B703-46DC-A7EC-95CD0A0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764-37D2-4BC5-AE72-501810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A297-87FE-4D2D-BF44-3F2D089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98D5-08B9-4D7B-9005-8C5B9B8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8ECC-DC14-44FD-819F-1C0D07E4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D12-E605-46F0-B5BE-07DFD88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296-3979-4887-B2F6-3695BED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900-E140-4B86-A865-738974E3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5FA-BB89-415B-964E-67A95165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523C-E34E-4CE8-B623-5F3A1E6B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B978-44F6-4C76-812D-0EA2E76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735C-FF54-448A-BFFD-52D7DD8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C11-3032-4016-AAD5-1E2168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A2EC-B46A-4237-BEB1-B2C88AB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9F5D-C279-488D-9CB0-8D454F0F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D21E-DC2D-4F82-841D-29B46EB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702A-6857-4552-8CA1-3B0CC5A0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9262A-FA72-4661-ACF6-B668C8A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5388-2F32-4415-8661-C525D57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9910D-8726-44A9-A66C-533C0F8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6DE-0A73-4D35-9803-4DB6527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4CF3-2A42-406D-BE0F-2CE2F52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D034-A98D-45A5-831F-33D14F1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39F2-F836-4E1E-993E-437437E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2942-468E-4A14-A752-D21B627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9054-A106-475C-BC5F-C9742F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8065-1D68-4F83-9E27-A85AF08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3905-BE3F-4FBE-B8AF-1CCA99A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1F3-8647-46E4-9C46-87D67515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D20A-6F67-4460-8B41-5EC2DE2A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AADA-16F2-4D77-BB7D-C29E056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6093-02B0-419D-9EB4-55B4801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E81F-5C7C-4DED-940C-B53C9D4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BE7-E92D-477E-8201-2DE8AE3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5323-9FF9-4B8E-AAB1-2278B0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118B-EAEA-443A-B052-3177BC5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40C5-5946-4333-8922-29352AC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FCB6-39FD-4B7E-A143-03ED0A4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E43-4DC5-41E5-9A15-C864018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AF1-A8EB-44AC-8808-48658CE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DBF7-2A18-48BE-A017-16D493B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F1C-5003-459D-9216-3CE4A11E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46C6-4E4C-4C05-BDCE-0E6379AA2A9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FA6-CA3A-45FE-87CE-D0A1C01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9D5-701C-42D0-86B1-55ED4F2A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8F37DC-DA91-4BB7-8A44-FB234DD93DD3}"/>
              </a:ext>
            </a:extLst>
          </p:cNvPr>
          <p:cNvSpPr txBox="1"/>
          <p:nvPr/>
        </p:nvSpPr>
        <p:spPr>
          <a:xfrm>
            <a:off x="890056" y="2799027"/>
            <a:ext cx="10105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IBM Plex Mono" panose="020B0509050203000203" pitchFamily="49" charset="0"/>
                <a:ea typeface="+mj-ea"/>
                <a:cs typeface="+mj-cs"/>
              </a:rPr>
              <a:t>Create a Sample Dynamic Web Application in Eclipse IDE and </a:t>
            </a:r>
          </a:p>
          <a:p>
            <a:pPr algn="ctr"/>
            <a:r>
              <a:rPr lang="en-IN" sz="2800" dirty="0">
                <a:solidFill>
                  <a:srgbClr val="92D050"/>
                </a:solidFill>
                <a:latin typeface="IBM Plex Mono" panose="020B0509050203000203" pitchFamily="49" charset="0"/>
                <a:ea typeface="+mj-ea"/>
                <a:cs typeface="+mj-cs"/>
              </a:rPr>
              <a:t>deploy it on IBM Sterling Integrator.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E37A7-7BD9-48B4-B966-BCA90C2A5ECC}"/>
              </a:ext>
            </a:extLst>
          </p:cNvPr>
          <p:cNvSpPr/>
          <p:nvPr/>
        </p:nvSpPr>
        <p:spPr>
          <a:xfrm>
            <a:off x="890056" y="2716130"/>
            <a:ext cx="10502469" cy="14678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AC49C1-8D6F-4284-933E-4D947CA5C2AB}"/>
              </a:ext>
            </a:extLst>
          </p:cNvPr>
          <p:cNvSpPr txBox="1">
            <a:spLocks/>
          </p:cNvSpPr>
          <p:nvPr/>
        </p:nvSpPr>
        <p:spPr>
          <a:xfrm>
            <a:off x="5200262" y="6531429"/>
            <a:ext cx="1735493" cy="3265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IBM Plex Mono" panose="020B0509050203000203" pitchFamily="49" charset="0"/>
              </a:rPr>
              <a:t>Arpit Jain</a:t>
            </a:r>
            <a:endParaRPr lang="en-IN" sz="20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 : Create a new JSP Dynamic Web Application in Eclipse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FB3FB-3271-4201-9515-FD40D44EA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0" t="15519" r="27951" b="34645"/>
          <a:stretch/>
        </p:blipFill>
        <p:spPr>
          <a:xfrm>
            <a:off x="179305" y="1647684"/>
            <a:ext cx="6091498" cy="3868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BEC66-EC8D-495F-8BE4-6D7708F3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7729" r="27828" b="5921"/>
          <a:stretch/>
        </p:blipFill>
        <p:spPr>
          <a:xfrm>
            <a:off x="6376869" y="464215"/>
            <a:ext cx="5705202" cy="62955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CAA6BD-8A67-4D6C-8DB2-6DD31B539D55}"/>
              </a:ext>
            </a:extLst>
          </p:cNvPr>
          <p:cNvSpPr/>
          <p:nvPr/>
        </p:nvSpPr>
        <p:spPr>
          <a:xfrm rot="5400000">
            <a:off x="2983007" y="4719252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C96C84-863E-4C9E-BEF7-DAD7E6587A79}"/>
              </a:ext>
            </a:extLst>
          </p:cNvPr>
          <p:cNvSpPr/>
          <p:nvPr/>
        </p:nvSpPr>
        <p:spPr>
          <a:xfrm rot="5400000">
            <a:off x="10084847" y="6076508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2 : Code the application and then Export it as an WAR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8103E-1AA3-4200-B7BC-B71F7C6B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" r="68525" b="5792"/>
          <a:stretch/>
        </p:blipFill>
        <p:spPr>
          <a:xfrm>
            <a:off x="1591458" y="496751"/>
            <a:ext cx="3837482" cy="622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55E22-531C-48C3-A82C-F44AA81A4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2" t="8743" r="28197" b="42514"/>
          <a:stretch/>
        </p:blipFill>
        <p:spPr>
          <a:xfrm>
            <a:off x="5655376" y="537108"/>
            <a:ext cx="4931766" cy="3115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B9FB89-7F72-4AD7-BC66-D1E71769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t="25704" r="22910" b="22623"/>
          <a:stretch/>
        </p:blipFill>
        <p:spPr>
          <a:xfrm>
            <a:off x="5706931" y="3820421"/>
            <a:ext cx="4828656" cy="289724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E285E4-A013-4033-9600-AA95F1CA0A2F}"/>
              </a:ext>
            </a:extLst>
          </p:cNvPr>
          <p:cNvSpPr/>
          <p:nvPr/>
        </p:nvSpPr>
        <p:spPr>
          <a:xfrm rot="5400000">
            <a:off x="3625326" y="3154015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5881DA-1E7B-4131-9503-E988C8631A0D}"/>
              </a:ext>
            </a:extLst>
          </p:cNvPr>
          <p:cNvSpPr/>
          <p:nvPr/>
        </p:nvSpPr>
        <p:spPr>
          <a:xfrm rot="5400000">
            <a:off x="7879212" y="2911968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3FF701-DDB4-47BC-9F37-145A8B4B802E}"/>
              </a:ext>
            </a:extLst>
          </p:cNvPr>
          <p:cNvSpPr/>
          <p:nvPr/>
        </p:nvSpPr>
        <p:spPr>
          <a:xfrm rot="5400000">
            <a:off x="9042831" y="6033479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0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3 : Connect to the B2Bi-SI server using </a:t>
            </a:r>
            <a:r>
              <a:rPr lang="en-IN" dirty="0" err="1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Filezilla</a:t>
            </a:r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4: Now, copy the WAR package to the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8620-9DC6-446B-88AF-E0DC670F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7049" b="8634"/>
          <a:stretch/>
        </p:blipFill>
        <p:spPr>
          <a:xfrm>
            <a:off x="157737" y="734517"/>
            <a:ext cx="11876524" cy="58911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244346-472C-4C3D-8541-4AD677F9089C}"/>
              </a:ext>
            </a:extLst>
          </p:cNvPr>
          <p:cNvSpPr/>
          <p:nvPr/>
        </p:nvSpPr>
        <p:spPr>
          <a:xfrm rot="20029633">
            <a:off x="2835316" y="4093266"/>
            <a:ext cx="5590881" cy="404732"/>
          </a:xfrm>
          <a:prstGeom prst="rightArrow">
            <a:avLst>
              <a:gd name="adj1" fmla="val 31444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5 : Edit the Http Server Adapter service of B2Bi-SI.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6: Add an endpoint to the WAR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56-28E6-4BC6-922E-268F1E82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1" r="43811" b="24433"/>
          <a:stretch/>
        </p:blipFill>
        <p:spPr>
          <a:xfrm>
            <a:off x="-14989" y="744087"/>
            <a:ext cx="6645638" cy="412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36DFC-C84E-4853-AF7D-31F9FEF04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24917" r="51435" b="14516"/>
          <a:stretch/>
        </p:blipFill>
        <p:spPr>
          <a:xfrm>
            <a:off x="6630649" y="711076"/>
            <a:ext cx="5561351" cy="415362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41E20B-B2D2-423D-AC17-124299A4BC4A}"/>
              </a:ext>
            </a:extLst>
          </p:cNvPr>
          <p:cNvSpPr/>
          <p:nvPr/>
        </p:nvSpPr>
        <p:spPr>
          <a:xfrm rot="10800000">
            <a:off x="8240357" y="2669921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7 : Wait for 10-15 Minutes so that the application is deployed.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8: Go to the endpoint URI and check if the application is running.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03D7-78EF-4A62-90CA-FB3308CB3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" r="7418" b="53661"/>
          <a:stretch/>
        </p:blipFill>
        <p:spPr>
          <a:xfrm>
            <a:off x="452201" y="880673"/>
            <a:ext cx="11287593" cy="2848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7A744-4BD7-4197-9372-95C3BFB04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7418" b="55411"/>
          <a:stretch/>
        </p:blipFill>
        <p:spPr>
          <a:xfrm>
            <a:off x="452202" y="3908684"/>
            <a:ext cx="11287593" cy="2713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5DDFB6-E3A7-4174-9168-80515738D2FD}"/>
              </a:ext>
            </a:extLst>
          </p:cNvPr>
          <p:cNvSpPr txBox="1"/>
          <p:nvPr/>
        </p:nvSpPr>
        <p:spPr>
          <a:xfrm>
            <a:off x="9338871" y="2304738"/>
            <a:ext cx="164891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Request Form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4A4A8-260A-4A15-A02D-D7A47CFF2828}"/>
              </a:ext>
            </a:extLst>
          </p:cNvPr>
          <p:cNvSpPr txBox="1"/>
          <p:nvPr/>
        </p:nvSpPr>
        <p:spPr>
          <a:xfrm>
            <a:off x="9338871" y="5152869"/>
            <a:ext cx="164891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8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9 : Check the deployed application files on the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04A01-3E68-46CC-8C4F-8904B34F1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49" r="8404" b="6241"/>
          <a:stretch/>
        </p:blipFill>
        <p:spPr>
          <a:xfrm>
            <a:off x="512322" y="2339616"/>
            <a:ext cx="11167353" cy="100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62A01-9214-45DE-9BC1-E5C56FD4C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8" r="8404" b="14917"/>
          <a:stretch/>
        </p:blipFill>
        <p:spPr>
          <a:xfrm>
            <a:off x="512322" y="560999"/>
            <a:ext cx="11167353" cy="1778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CEF1A-31F8-4CC1-8CE5-0A5121565C83}"/>
              </a:ext>
            </a:extLst>
          </p:cNvPr>
          <p:cNvSpPr txBox="1"/>
          <p:nvPr/>
        </p:nvSpPr>
        <p:spPr>
          <a:xfrm>
            <a:off x="5690796" y="2840590"/>
            <a:ext cx="23493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latin typeface="IBM Plex Mono" panose="020B0509050203000203" pitchFamily="49" charset="0"/>
                <a:cs typeface="Arial" panose="020B0604020202020204" pitchFamily="34" charset="0"/>
              </a:rPr>
              <a:t>Webapp</a:t>
            </a:r>
            <a:r>
              <a:rPr lang="en-IN" dirty="0">
                <a:latin typeface="IBM Plex Mono" panose="020B0509050203000203" pitchFamily="49" charset="0"/>
                <a:cs typeface="Arial" panose="020B0604020202020204" pitchFamily="34" charset="0"/>
              </a:rPr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A9C09E-3AE5-40CF-859A-72D033B740FE}"/>
              </a:ext>
            </a:extLst>
          </p:cNvPr>
          <p:cNvSpPr/>
          <p:nvPr/>
        </p:nvSpPr>
        <p:spPr>
          <a:xfrm rot="10800000">
            <a:off x="5088367" y="3003580"/>
            <a:ext cx="484094" cy="26894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4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140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IBM Plex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Dhonkaria Mr</dc:creator>
  <cp:lastModifiedBy>Arpit Jain Mr</cp:lastModifiedBy>
  <cp:revision>75</cp:revision>
  <dcterms:created xsi:type="dcterms:W3CDTF">2018-05-31T04:22:00Z</dcterms:created>
  <dcterms:modified xsi:type="dcterms:W3CDTF">2018-06-27T10:06:39Z</dcterms:modified>
</cp:coreProperties>
</file>