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>
        <p:scale>
          <a:sx n="68" d="100"/>
          <a:sy n="68" d="100"/>
        </p:scale>
        <p:origin x="151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453-FE9B-4EB9-AC64-B461B09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46F-D085-4B3F-92F0-A50309EE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B75E-0160-4336-9EB0-E5C54EA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6A5-A0C3-4FA4-AB41-724ED56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E28F-753A-4C0F-BA93-8016D30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89-F369-4FB4-945F-F5FE8E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ECFE-8BDB-4708-A4E7-F21F8BE1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E41D-F741-43DD-AAA5-CF61BC2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7DE-D3CA-4A92-BCAD-A3C26C18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4AC5-FE83-46F1-BD93-59820F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B94A-F465-49CD-B504-90C7C28F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C389-D8C2-4D67-B3A9-D989C3EA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281-2711-47B8-B5AD-B8C9BB1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EDEE-478F-425F-AB7D-00005E9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6D71-6003-4FF5-B875-D2E866DB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034-460D-4311-A587-6B8F49A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9-F46F-4801-8828-FCB66C7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3CAE-F383-45C4-904E-54C35DE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5360-1D8C-441A-A66F-4BD7CDE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A74-B703-46DC-A7EC-95CD0A0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764-37D2-4BC5-AE72-501810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A297-87FE-4D2D-BF44-3F2D089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98D5-08B9-4D7B-9005-8C5B9B8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8ECC-DC14-44FD-819F-1C0D07E4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D12-E605-46F0-B5BE-07DFD88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296-3979-4887-B2F6-3695BED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900-E140-4B86-A865-738974E3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5FA-BB89-415B-964E-67A95165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523C-E34E-4CE8-B623-5F3A1E6B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B978-44F6-4C76-812D-0EA2E76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735C-FF54-448A-BFFD-52D7DD8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C11-3032-4016-AAD5-1E2168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A2EC-B46A-4237-BEB1-B2C88AB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9F5D-C279-488D-9CB0-8D454F0F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D21E-DC2D-4F82-841D-29B46EB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702A-6857-4552-8CA1-3B0CC5A0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9262A-FA72-4661-ACF6-B668C8A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5388-2F32-4415-8661-C525D57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9910D-8726-44A9-A66C-533C0F8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6DE-0A73-4D35-9803-4DB6527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4CF3-2A42-406D-BE0F-2CE2F52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D034-A98D-45A5-831F-33D14F1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39F2-F836-4E1E-993E-437437E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2942-468E-4A14-A752-D21B627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9054-A106-475C-BC5F-C9742F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8065-1D68-4F83-9E27-A85AF08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3905-BE3F-4FBE-B8AF-1CCA99A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1F3-8647-46E4-9C46-87D67515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D20A-6F67-4460-8B41-5EC2DE2A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AADA-16F2-4D77-BB7D-C29E056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6093-02B0-419D-9EB4-55B4801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E81F-5C7C-4DED-940C-B53C9D4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BE7-E92D-477E-8201-2DE8AE3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5323-9FF9-4B8E-AAB1-2278B0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118B-EAEA-443A-B052-3177BC5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40C5-5946-4333-8922-29352AC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FCB6-39FD-4B7E-A143-03ED0A4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E43-4DC5-41E5-9A15-C864018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AF1-A8EB-44AC-8808-48658CE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DBF7-2A18-48BE-A017-16D493B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F1C-5003-459D-9216-3CE4A11E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46C6-4E4C-4C05-BDCE-0E6379AA2A92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FA6-CA3A-45FE-87CE-D0A1C01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9D5-701C-42D0-86B1-55ED4F2A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8F37DC-DA91-4BB7-8A44-FB234DD93DD3}"/>
              </a:ext>
            </a:extLst>
          </p:cNvPr>
          <p:cNvSpPr txBox="1"/>
          <p:nvPr/>
        </p:nvSpPr>
        <p:spPr>
          <a:xfrm>
            <a:off x="890056" y="2799027"/>
            <a:ext cx="10105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0"/>
                <a:ea typeface="+mj-ea"/>
                <a:cs typeface="+mj-cs"/>
              </a:rPr>
              <a:t>Deploy the B2Bi APIs </a:t>
            </a:r>
          </a:p>
          <a:p>
            <a:pPr algn="ctr"/>
            <a:r>
              <a:rPr lang="en-IN" sz="2800" dirty="0">
                <a:solidFill>
                  <a:srgbClr val="92D050"/>
                </a:solidFill>
                <a:latin typeface="IBM Plex Mono" panose="020B0509050203000203" pitchFamily="49" charset="0"/>
                <a:ea typeface="+mj-ea"/>
                <a:cs typeface="+mj-cs"/>
              </a:rPr>
              <a:t>on IBM Sterling Integrator.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E37A7-7BD9-48B4-B966-BCA90C2A5ECC}"/>
              </a:ext>
            </a:extLst>
          </p:cNvPr>
          <p:cNvSpPr/>
          <p:nvPr/>
        </p:nvSpPr>
        <p:spPr>
          <a:xfrm>
            <a:off x="890056" y="2716130"/>
            <a:ext cx="10502469" cy="11156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AC49C1-8D6F-4284-933E-4D947CA5C2AB}"/>
              </a:ext>
            </a:extLst>
          </p:cNvPr>
          <p:cNvSpPr txBox="1">
            <a:spLocks/>
          </p:cNvSpPr>
          <p:nvPr/>
        </p:nvSpPr>
        <p:spPr>
          <a:xfrm>
            <a:off x="5200262" y="6531429"/>
            <a:ext cx="1735493" cy="3265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IBM Plex Mono" panose="020B0509050203000203" pitchFamily="49" charset="0"/>
              </a:rPr>
              <a:t>Arpit Jain</a:t>
            </a:r>
            <a:endParaRPr lang="en-IN" sz="20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8EF66-76C5-4394-BD3E-D2B885C1A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000" r="44839" b="12964"/>
          <a:stretch/>
        </p:blipFill>
        <p:spPr>
          <a:xfrm>
            <a:off x="45156" y="442885"/>
            <a:ext cx="6468533" cy="3762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91271B-DEC3-4D85-8691-F3339DA83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t="15333" r="40193" b="52018"/>
          <a:stretch/>
        </p:blipFill>
        <p:spPr>
          <a:xfrm>
            <a:off x="3454399" y="3994083"/>
            <a:ext cx="6432482" cy="2739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 : Create a new Http Adapter Service. And add a new URI for the B2Bi APIs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C96C84-863E-4C9E-BEF7-DAD7E6587A79}"/>
              </a:ext>
            </a:extLst>
          </p:cNvPr>
          <p:cNvSpPr/>
          <p:nvPr/>
        </p:nvSpPr>
        <p:spPr>
          <a:xfrm rot="10800000">
            <a:off x="5524135" y="5078474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B696D-16F8-450E-9A9C-0F240E56CB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29768" r="39796" b="13565"/>
          <a:stretch/>
        </p:blipFill>
        <p:spPr>
          <a:xfrm>
            <a:off x="6723374" y="379148"/>
            <a:ext cx="5265426" cy="38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5FDEB5-3F12-459A-88AD-F443BA3DB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30000" r="37562" b="16334"/>
          <a:stretch/>
        </p:blipFill>
        <p:spPr>
          <a:xfrm>
            <a:off x="6694959" y="437066"/>
            <a:ext cx="5336740" cy="3501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2 : Bind the New URI to the B2Bi WAR Source file.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7CE54-9CF8-479A-B335-B3AF4661A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7" r="40094" b="12964"/>
          <a:stretch/>
        </p:blipFill>
        <p:spPr>
          <a:xfrm>
            <a:off x="35067" y="637147"/>
            <a:ext cx="6607784" cy="3528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C2EB2-63EE-42D8-974C-56B0CEF487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55675" r="29313" b="11165"/>
          <a:stretch/>
        </p:blipFill>
        <p:spPr>
          <a:xfrm>
            <a:off x="3079609" y="4334934"/>
            <a:ext cx="6560820" cy="22740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FE8F62-8CBF-4868-A0AA-DB7DC4987CF0}"/>
              </a:ext>
            </a:extLst>
          </p:cNvPr>
          <p:cNvSpPr/>
          <p:nvPr/>
        </p:nvSpPr>
        <p:spPr>
          <a:xfrm rot="10800000">
            <a:off x="9363329" y="6196074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3 : Update the Web.xml file to set the base/default page to open.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4 : Copy the WAR file to the Deploy Directory.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FE8F62-8CBF-4868-A0AA-DB7DC4987CF0}"/>
              </a:ext>
            </a:extLst>
          </p:cNvPr>
          <p:cNvSpPr/>
          <p:nvPr/>
        </p:nvSpPr>
        <p:spPr>
          <a:xfrm rot="10800000">
            <a:off x="9363329" y="6196074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0B288-CDF7-41D1-AFE5-A40DBD94D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1" r="8240" b="5730"/>
          <a:stretch/>
        </p:blipFill>
        <p:spPr>
          <a:xfrm>
            <a:off x="1151467" y="4939572"/>
            <a:ext cx="10261600" cy="1839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EC9D1A-5276-41C6-A907-F940DE15B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 r="7963" b="23630"/>
          <a:stretch/>
        </p:blipFill>
        <p:spPr>
          <a:xfrm>
            <a:off x="1264356" y="767416"/>
            <a:ext cx="9956798" cy="4076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14BEDA-FB6D-4ABB-AC0F-537E8B7C2AC9}"/>
              </a:ext>
            </a:extLst>
          </p:cNvPr>
          <p:cNvSpPr/>
          <p:nvPr/>
        </p:nvSpPr>
        <p:spPr>
          <a:xfrm>
            <a:off x="1930400" y="2630311"/>
            <a:ext cx="5633156" cy="13433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D90703-E1A5-49F2-ABE7-ABE3C36523A8}"/>
              </a:ext>
            </a:extLst>
          </p:cNvPr>
          <p:cNvSpPr/>
          <p:nvPr/>
        </p:nvSpPr>
        <p:spPr>
          <a:xfrm rot="10800000">
            <a:off x="7745506" y="3167529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5 : Check the Deployed B2Bi WAR on the specified URI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6D450-50FE-42CD-B4AD-5B9AF2D52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1296" b="10781"/>
          <a:stretch/>
        </p:blipFill>
        <p:spPr>
          <a:xfrm>
            <a:off x="899173" y="451556"/>
            <a:ext cx="10754896" cy="51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IBM Plex Mono</vt:lpstr>
      <vt:lpstr>IBM Plex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Dhonkaria Mr</dc:creator>
  <cp:lastModifiedBy>Arpit Jain Mr</cp:lastModifiedBy>
  <cp:revision>96</cp:revision>
  <dcterms:created xsi:type="dcterms:W3CDTF">2018-05-31T04:22:00Z</dcterms:created>
  <dcterms:modified xsi:type="dcterms:W3CDTF">2018-06-28T06:48:15Z</dcterms:modified>
</cp:coreProperties>
</file>