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A453-FE9B-4EB9-AC64-B461B0915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5C46F-D085-4B3F-92F0-A50309EE1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B75E-0160-4336-9EB0-E5C54EAE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426A5-A0C3-4FA4-AB41-724ED56E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4E28F-753A-4C0F-BA93-8016D30F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29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4589-F369-4FB4-945F-F5FE8EDA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DECFE-8BDB-4708-A4E7-F21F8BE1C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EE41D-F741-43DD-AAA5-CF61BC21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E7DE-D3CA-4A92-BCAD-A3C26C18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84AC5-FE83-46F1-BD93-59820FEC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5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7B94A-F465-49CD-B504-90C7C28F1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3C389-D8C2-4D67-B3A9-D989C3EAD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2281-2711-47B8-B5AD-B8C9BB14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7EDEE-478F-425F-AB7D-00005E97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E6D71-6003-4FF5-B875-D2E866DB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52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E034-460D-4311-A587-6B8F49AC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D699-F46F-4801-8828-FCB66C7BA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53CAE-F383-45C4-904E-54C35DE6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D5360-1D8C-441A-A66F-4BD7CDE4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12A74-B703-46DC-A7EC-95CD0A02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40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0764-37D2-4BC5-AE72-5018107C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AA297-87FE-4D2D-BF44-3F2D08935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98D5-08B9-4D7B-9005-8C5B9B80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8ECC-DC14-44FD-819F-1C0D07E4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3D12-E605-46F0-B5BE-07DFD884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3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8296-3979-4887-B2F6-3695BEDF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0900-E140-4B86-A865-738974E36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9E5FA-BB89-415B-964E-67A951653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9523C-E34E-4CE8-B623-5F3A1E6B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8B978-44F6-4C76-812D-0EA2E764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E735C-FF54-448A-BFFD-52D7DD8D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00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CC11-3032-4016-AAD5-1E21682B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0A2EC-B46A-4237-BEB1-B2C88ABCF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C9F5D-C279-488D-9CB0-8D454F0FF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3D21E-DC2D-4F82-841D-29B46EB3E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B702A-6857-4552-8CA1-3B0CC5A0D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9262A-FA72-4661-ACF6-B668C8AB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F5388-2F32-4415-8661-C525D571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9910D-8726-44A9-A66C-533C0F86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75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56DE-0A73-4D35-9803-4DB65270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84CF3-2A42-406D-BE0F-2CE2F525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DD034-A98D-45A5-831F-33D14F1C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F39F2-F836-4E1E-993E-437437EE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9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12942-468E-4A14-A752-D21B627A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19054-A106-475C-BC5F-C9742F87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08065-1D68-4F83-9E27-A85AF086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40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3905-BE3F-4FBE-B8AF-1CCA99AD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61F3-8647-46E4-9C46-87D675156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8D20A-6F67-4460-8B41-5EC2DE2A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CAADA-16F2-4D77-BB7D-C29E0560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76093-02B0-419D-9EB4-55B48014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2E81F-5C7C-4DED-940C-B53C9D4A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56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ABE7-E92D-477E-8201-2DE8AE37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F5323-9FF9-4B8E-AAB1-2278B0D9C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0118B-EAEA-443A-B052-3177BC518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940C5-5946-4333-8922-29352ACB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1FCB6-39FD-4B7E-A143-03ED0A42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3CE43-4DC5-41E5-9A15-C8640188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56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20AF1-A8EB-44AC-8808-48658CEC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1DBF7-2A18-48BE-A017-16D493B5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D5F1C-5003-459D-9216-3CE4A11E6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246C6-4E4C-4C05-BDCE-0E6379AA2A92}" type="datetimeFigureOut">
              <a:rPr lang="en-IN" smtClean="0"/>
              <a:t>15-06-2018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8FA6-CA3A-45FE-87CE-D0A1C01B0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779D5-701C-42D0-86B1-55ED4F2A8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58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8F37DC-DA91-4BB7-8A44-FB234DD93DD3}"/>
              </a:ext>
            </a:extLst>
          </p:cNvPr>
          <p:cNvSpPr txBox="1"/>
          <p:nvPr/>
        </p:nvSpPr>
        <p:spPr>
          <a:xfrm>
            <a:off x="292963" y="2799027"/>
            <a:ext cx="11299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IBM Plex Mono" panose="020B0509050203000203" pitchFamily="49" charset="0"/>
                <a:ea typeface="+mj-ea"/>
                <a:cs typeface="+mj-cs"/>
              </a:rPr>
              <a:t>Create a backend Fibonacci Microservice</a:t>
            </a:r>
          </a:p>
          <a:p>
            <a:pPr algn="ctr"/>
            <a:r>
              <a:rPr lang="en-IN" sz="2800" dirty="0">
                <a:solidFill>
                  <a:srgbClr val="92D050"/>
                </a:solidFill>
                <a:latin typeface="IBM Plex Mono" panose="020B0509050203000203" pitchFamily="49" charset="0"/>
                <a:ea typeface="+mj-ea"/>
                <a:cs typeface="+mj-cs"/>
              </a:rPr>
              <a:t>and deploying it on IBM Bluemix Cloudfoundry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E37A7-7BD9-48B4-B966-BCA90C2A5ECC}"/>
              </a:ext>
            </a:extLst>
          </p:cNvPr>
          <p:cNvSpPr/>
          <p:nvPr/>
        </p:nvSpPr>
        <p:spPr>
          <a:xfrm>
            <a:off x="1136652" y="2662862"/>
            <a:ext cx="9694106" cy="124301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AC49C1-8D6F-4284-933E-4D947CA5C2AB}"/>
              </a:ext>
            </a:extLst>
          </p:cNvPr>
          <p:cNvSpPr txBox="1">
            <a:spLocks/>
          </p:cNvSpPr>
          <p:nvPr/>
        </p:nvSpPr>
        <p:spPr>
          <a:xfrm>
            <a:off x="5200262" y="6531429"/>
            <a:ext cx="1735493" cy="32657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solidFill>
                  <a:schemeClr val="bg1"/>
                </a:solidFill>
                <a:latin typeface="IBM Plex Mono" panose="020B0509050203000203" pitchFamily="49" charset="0"/>
              </a:rPr>
              <a:t>Arpit Jain</a:t>
            </a:r>
            <a:endParaRPr lang="en-IN" sz="2000" dirty="0">
              <a:solidFill>
                <a:schemeClr val="bg1"/>
              </a:solidFill>
              <a:latin typeface="IBM Plex Mono Medium" panose="020B06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9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43D78-4D63-4245-9055-5BB6E4CD8064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9 : Making call requests to the microservice.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9CCC3-34E1-47D4-B5C5-BE1A568F1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5" b="20875"/>
          <a:stretch/>
        </p:blipFill>
        <p:spPr>
          <a:xfrm>
            <a:off x="0" y="369332"/>
            <a:ext cx="12192000" cy="4107305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C1C7C095-CBD5-4172-A1BA-E677C388751F}"/>
              </a:ext>
            </a:extLst>
          </p:cNvPr>
          <p:cNvSpPr/>
          <p:nvPr/>
        </p:nvSpPr>
        <p:spPr>
          <a:xfrm>
            <a:off x="3249223" y="3310054"/>
            <a:ext cx="275208" cy="310718"/>
          </a:xfrm>
          <a:prstGeom prst="downArrow">
            <a:avLst>
              <a:gd name="adj1" fmla="val 24219"/>
              <a:gd name="adj2" fmla="val 5976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99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43D78-4D63-4245-9055-5BB6E4CD8064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10 : Making call requests to the microservice.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C0450-D3B8-47D6-8FBB-59978BFD1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6" b="13662"/>
          <a:stretch/>
        </p:blipFill>
        <p:spPr>
          <a:xfrm>
            <a:off x="-1" y="369332"/>
            <a:ext cx="12192000" cy="4616971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4B4DD407-5E07-4855-8811-6E08550B5BCF}"/>
              </a:ext>
            </a:extLst>
          </p:cNvPr>
          <p:cNvSpPr/>
          <p:nvPr/>
        </p:nvSpPr>
        <p:spPr>
          <a:xfrm>
            <a:off x="3577697" y="3336688"/>
            <a:ext cx="275208" cy="310718"/>
          </a:xfrm>
          <a:prstGeom prst="downArrow">
            <a:avLst>
              <a:gd name="adj1" fmla="val 24219"/>
              <a:gd name="adj2" fmla="val 5976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61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AC139E-91B6-49EB-8188-6A6A84DF1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3" r="1025" b="31366"/>
          <a:stretch/>
        </p:blipFill>
        <p:spPr>
          <a:xfrm>
            <a:off x="0" y="637453"/>
            <a:ext cx="12192000" cy="41911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D43D78-4D63-4245-9055-5BB6E4CD8064}"/>
              </a:ext>
            </a:extLst>
          </p:cNvPr>
          <p:cNvSpPr txBox="1"/>
          <p:nvPr/>
        </p:nvSpPr>
        <p:spPr>
          <a:xfrm>
            <a:off x="0" y="0"/>
            <a:ext cx="1219199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1 : When you are on the IBM Cloud Dashboard, Go to the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Web Apps section from the Hamburger Menu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48CBE0F-89EF-4065-97EB-346D2BCDCB3F}"/>
              </a:ext>
            </a:extLst>
          </p:cNvPr>
          <p:cNvSpPr/>
          <p:nvPr/>
        </p:nvSpPr>
        <p:spPr>
          <a:xfrm rot="5400000">
            <a:off x="852253" y="4517417"/>
            <a:ext cx="275208" cy="310718"/>
          </a:xfrm>
          <a:prstGeom prst="downArrow">
            <a:avLst>
              <a:gd name="adj1" fmla="val 24219"/>
              <a:gd name="adj2" fmla="val 5976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23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43D78-4D63-4245-9055-5BB6E4CD8064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2 : Select the Starter Kit for the application template.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FD5E3-E5BD-4FF5-9C14-1584DBF4A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0" r="1270" b="35301"/>
          <a:stretch/>
        </p:blipFill>
        <p:spPr>
          <a:xfrm>
            <a:off x="0" y="347029"/>
            <a:ext cx="12191999" cy="385211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5BEC45CC-8EC8-4045-BCB6-0225E10396B5}"/>
              </a:ext>
            </a:extLst>
          </p:cNvPr>
          <p:cNvSpPr/>
          <p:nvPr/>
        </p:nvSpPr>
        <p:spPr>
          <a:xfrm rot="5400000">
            <a:off x="1287259" y="948594"/>
            <a:ext cx="275208" cy="310718"/>
          </a:xfrm>
          <a:prstGeom prst="downArrow">
            <a:avLst>
              <a:gd name="adj1" fmla="val 24219"/>
              <a:gd name="adj2" fmla="val 5976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42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43D78-4D63-4245-9055-5BB6E4CD8064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3 : Select Node.js 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2E675-15DF-4E3B-AA7E-7BDBD216A7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2" r="1025" b="7978"/>
          <a:stretch/>
        </p:blipFill>
        <p:spPr>
          <a:xfrm>
            <a:off x="-42359" y="369332"/>
            <a:ext cx="12276716" cy="579522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35DE1F03-141A-4C82-81C4-9754B88F7367}"/>
              </a:ext>
            </a:extLst>
          </p:cNvPr>
          <p:cNvSpPr/>
          <p:nvPr/>
        </p:nvSpPr>
        <p:spPr>
          <a:xfrm>
            <a:off x="2734319" y="4073534"/>
            <a:ext cx="275208" cy="310718"/>
          </a:xfrm>
          <a:prstGeom prst="downArrow">
            <a:avLst>
              <a:gd name="adj1" fmla="val 24219"/>
              <a:gd name="adj2" fmla="val 5976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13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43D78-4D63-4245-9055-5BB6E4CD8064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4 : Specify the application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A72BF-37FD-43D1-B822-E167524827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2" b="32896"/>
          <a:stretch/>
        </p:blipFill>
        <p:spPr>
          <a:xfrm>
            <a:off x="1" y="375988"/>
            <a:ext cx="12191999" cy="3987384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3A785FBF-8F00-42F9-9158-405810BD34AE}"/>
              </a:ext>
            </a:extLst>
          </p:cNvPr>
          <p:cNvSpPr/>
          <p:nvPr/>
        </p:nvSpPr>
        <p:spPr>
          <a:xfrm>
            <a:off x="1402668" y="1623297"/>
            <a:ext cx="275208" cy="310718"/>
          </a:xfrm>
          <a:prstGeom prst="downArrow">
            <a:avLst>
              <a:gd name="adj1" fmla="val 24219"/>
              <a:gd name="adj2" fmla="val 5976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AA84309-0FB3-4CE8-AD6D-AC6834A63AA1}"/>
              </a:ext>
            </a:extLst>
          </p:cNvPr>
          <p:cNvSpPr/>
          <p:nvPr/>
        </p:nvSpPr>
        <p:spPr>
          <a:xfrm rot="16200000">
            <a:off x="9935589" y="852420"/>
            <a:ext cx="275208" cy="310718"/>
          </a:xfrm>
          <a:prstGeom prst="downArrow">
            <a:avLst>
              <a:gd name="adj1" fmla="val 24219"/>
              <a:gd name="adj2" fmla="val 5976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6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43D78-4D63-4245-9055-5BB6E4CD8064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5 : The App space is created on the cloud. (Application is not yet running)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A18F1-8468-4877-8E41-27C35FDB5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0" b="8197"/>
          <a:stretch/>
        </p:blipFill>
        <p:spPr>
          <a:xfrm>
            <a:off x="0" y="369332"/>
            <a:ext cx="12192000" cy="566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2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43D78-4D63-4245-9055-5BB6E4CD8064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6 : Download starter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78777-4609-47F3-AEF7-E671EC80F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1" b="5137"/>
          <a:stretch/>
        </p:blipFill>
        <p:spPr>
          <a:xfrm>
            <a:off x="0" y="372058"/>
            <a:ext cx="12192000" cy="5891135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AF3BDF01-07AE-4B08-B155-1DE7360A7E06}"/>
              </a:ext>
            </a:extLst>
          </p:cNvPr>
          <p:cNvSpPr/>
          <p:nvPr/>
        </p:nvSpPr>
        <p:spPr>
          <a:xfrm rot="16200000">
            <a:off x="10058396" y="930838"/>
            <a:ext cx="275208" cy="310718"/>
          </a:xfrm>
          <a:prstGeom prst="downArrow">
            <a:avLst>
              <a:gd name="adj1" fmla="val 24219"/>
              <a:gd name="adj2" fmla="val 5976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35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25A932-B561-4F06-B315-182BF6350EED}"/>
              </a:ext>
            </a:extLst>
          </p:cNvPr>
          <p:cNvGrpSpPr/>
          <p:nvPr/>
        </p:nvGrpSpPr>
        <p:grpSpPr>
          <a:xfrm>
            <a:off x="2411402" y="825623"/>
            <a:ext cx="7600015" cy="5284140"/>
            <a:chOff x="2295992" y="0"/>
            <a:chExt cx="7600015" cy="528414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CD43D78-4D63-4245-9055-5BB6E4CD8064}"/>
                </a:ext>
              </a:extLst>
            </p:cNvPr>
            <p:cNvSpPr txBox="1"/>
            <p:nvPr/>
          </p:nvSpPr>
          <p:spPr>
            <a:xfrm>
              <a:off x="2295992" y="0"/>
              <a:ext cx="7600015" cy="369332"/>
            </a:xfrm>
            <a:prstGeom prst="rect">
              <a:avLst/>
            </a:prstGeom>
            <a:solidFill>
              <a:srgbClr val="92D050"/>
            </a:solidFill>
            <a:ln w="57150"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IBM Plex Mono" panose="020B0509050203000203" pitchFamily="49" charset="0"/>
                  <a:cs typeface="Arial" panose="020B0604020202020204" pitchFamily="34" charset="0"/>
                </a:rPr>
                <a:t>Step 7 : Open the code in explorer and build upon it.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849A52-13EB-4815-AB0B-9971B116C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88" t="13333" r="26475" b="20437"/>
            <a:stretch/>
          </p:blipFill>
          <p:spPr>
            <a:xfrm>
              <a:off x="2295992" y="403566"/>
              <a:ext cx="7600014" cy="4542020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545DA3-99BE-4681-B38A-658A5FA043B9}"/>
                </a:ext>
              </a:extLst>
            </p:cNvPr>
            <p:cNvSpPr txBox="1"/>
            <p:nvPr/>
          </p:nvSpPr>
          <p:spPr>
            <a:xfrm>
              <a:off x="2295992" y="4945586"/>
              <a:ext cx="7600015" cy="338554"/>
            </a:xfrm>
            <a:prstGeom prst="rect">
              <a:avLst/>
            </a:prstGeom>
            <a:solidFill>
              <a:srgbClr val="92D050"/>
            </a:solidFill>
            <a:ln w="57150"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  <a:latin typeface="IBM Plex Mono" panose="020B0509050203000203" pitchFamily="49" charset="0"/>
                  <a:cs typeface="Arial" panose="020B0604020202020204" pitchFamily="34" charset="0"/>
                </a:rPr>
                <a:t>Code the Fibonacci Microservice using this starter template.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96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43D78-4D63-4245-9055-5BB6E4CD8064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8 : Open the application route to check if Microservice is up and running.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8F619-4550-44B3-AFFD-2F359225C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0" r="1147" b="10601"/>
          <a:stretch/>
        </p:blipFill>
        <p:spPr>
          <a:xfrm>
            <a:off x="-1" y="376437"/>
            <a:ext cx="12206797" cy="5589566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7EBE0AAE-345E-433D-8776-E15FE4B0D70A}"/>
              </a:ext>
            </a:extLst>
          </p:cNvPr>
          <p:cNvSpPr/>
          <p:nvPr/>
        </p:nvSpPr>
        <p:spPr>
          <a:xfrm>
            <a:off x="4243522" y="788796"/>
            <a:ext cx="275208" cy="310718"/>
          </a:xfrm>
          <a:prstGeom prst="downArrow">
            <a:avLst>
              <a:gd name="adj1" fmla="val 24219"/>
              <a:gd name="adj2" fmla="val 5976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96B6187-F822-4451-B1AC-E700CCB409CA}"/>
              </a:ext>
            </a:extLst>
          </p:cNvPr>
          <p:cNvSpPr/>
          <p:nvPr/>
        </p:nvSpPr>
        <p:spPr>
          <a:xfrm>
            <a:off x="9579002" y="1028493"/>
            <a:ext cx="275208" cy="310718"/>
          </a:xfrm>
          <a:prstGeom prst="downArrow">
            <a:avLst>
              <a:gd name="adj1" fmla="val 24219"/>
              <a:gd name="adj2" fmla="val 5976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61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146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IBM Plex Mono</vt:lpstr>
      <vt:lpstr>IBM Plex Mono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Vipin Dhonkaria Mr</dc:creator>
  <cp:lastModifiedBy>Arpit Jain Mr</cp:lastModifiedBy>
  <cp:revision>66</cp:revision>
  <dcterms:created xsi:type="dcterms:W3CDTF">2018-05-31T04:22:00Z</dcterms:created>
  <dcterms:modified xsi:type="dcterms:W3CDTF">2018-06-15T04:39:36Z</dcterms:modified>
</cp:coreProperties>
</file>