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1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453-FE9B-4EB9-AC64-B461B09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5C46F-D085-4B3F-92F0-A50309EE1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B75E-0160-4336-9EB0-E5C54EAE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26A5-A0C3-4FA4-AB41-724ED56E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4E28F-753A-4C0F-BA93-8016D30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9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89-F369-4FB4-945F-F5FE8ED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ECFE-8BDB-4708-A4E7-F21F8BE1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E41D-F741-43DD-AAA5-CF61BC2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E7DE-D3CA-4A92-BCAD-A3C26C18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4AC5-FE83-46F1-BD93-59820FE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B94A-F465-49CD-B504-90C7C28F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3C389-D8C2-4D67-B3A9-D989C3EA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2281-2711-47B8-B5AD-B8C9BB1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EDEE-478F-425F-AB7D-00005E9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6D71-6003-4FF5-B875-D2E866DB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2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034-460D-4311-A587-6B8F49A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D699-F46F-4801-8828-FCB66C7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3CAE-F383-45C4-904E-54C35DE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5360-1D8C-441A-A66F-4BD7CDE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A74-B703-46DC-A7EC-95CD0A0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0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0764-37D2-4BC5-AE72-501810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AA297-87FE-4D2D-BF44-3F2D0893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98D5-08B9-4D7B-9005-8C5B9B80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8ECC-DC14-44FD-819F-1C0D07E4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3D12-E605-46F0-B5BE-07DFD884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8296-3979-4887-B2F6-3695BEDF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0900-E140-4B86-A865-738974E3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E5FA-BB89-415B-964E-67A95165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9523C-E34E-4CE8-B623-5F3A1E6B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B978-44F6-4C76-812D-0EA2E764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735C-FF54-448A-BFFD-52D7DD8D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0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CC11-3032-4016-AAD5-1E21682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0A2EC-B46A-4237-BEB1-B2C88ABC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C9F5D-C279-488D-9CB0-8D454F0FF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3D21E-DC2D-4F82-841D-29B46EB3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B702A-6857-4552-8CA1-3B0CC5A0D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9262A-FA72-4661-ACF6-B668C8A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F5388-2F32-4415-8661-C525D571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9910D-8726-44A9-A66C-533C0F86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56DE-0A73-4D35-9803-4DB65270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84CF3-2A42-406D-BE0F-2CE2F525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DD034-A98D-45A5-831F-33D14F1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F39F2-F836-4E1E-993E-437437EE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12942-468E-4A14-A752-D21B627A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19054-A106-475C-BC5F-C9742F87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8065-1D68-4F83-9E27-A85AF086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0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3905-BE3F-4FBE-B8AF-1CCA99AD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1F3-8647-46E4-9C46-87D67515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8D20A-6F67-4460-8B41-5EC2DE2A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AADA-16F2-4D77-BB7D-C29E0560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6093-02B0-419D-9EB4-55B48014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2E81F-5C7C-4DED-940C-B53C9D4A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6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ABE7-E92D-477E-8201-2DE8AE37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F5323-9FF9-4B8E-AAB1-2278B0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118B-EAEA-443A-B052-3177BC51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40C5-5946-4333-8922-29352AC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1FCB6-39FD-4B7E-A143-03ED0A4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CE43-4DC5-41E5-9A15-C8640188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6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0AF1-A8EB-44AC-8808-48658CEC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1DBF7-2A18-48BE-A017-16D493B5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F1C-5003-459D-9216-3CE4A11E6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246C6-4E4C-4C05-BDCE-0E6379AA2A92}" type="datetimeFigureOut">
              <a:rPr lang="en-IN" smtClean="0"/>
              <a:t>04-06-2018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FA6-CA3A-45FE-87CE-D0A1C01B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9D5-701C-42D0-86B1-55ED4F2A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969A-0187-419D-8F9C-C20D08C08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8F37DC-DA91-4BB7-8A44-FB234DD93DD3}"/>
              </a:ext>
            </a:extLst>
          </p:cNvPr>
          <p:cNvSpPr txBox="1"/>
          <p:nvPr/>
        </p:nvSpPr>
        <p:spPr>
          <a:xfrm>
            <a:off x="890056" y="2799027"/>
            <a:ext cx="10105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IBM Plex Mono" panose="020B0509050203000203" pitchFamily="49" charset="0"/>
                <a:ea typeface="+mj-ea"/>
                <a:cs typeface="+mj-cs"/>
              </a:rPr>
              <a:t>Create an Microservice on Eclipse IDE </a:t>
            </a:r>
          </a:p>
          <a:p>
            <a:pPr algn="ctr"/>
            <a:r>
              <a:rPr lang="en-IN" sz="3200" dirty="0">
                <a:solidFill>
                  <a:srgbClr val="92D050"/>
                </a:solidFill>
                <a:latin typeface="IBM Plex Mono" panose="020B0509050203000203" pitchFamily="49" charset="0"/>
                <a:ea typeface="+mj-ea"/>
                <a:cs typeface="+mj-cs"/>
              </a:rPr>
              <a:t>and deploy it on IBM Bluemix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E37A7-7BD9-48B4-B966-BCA90C2A5ECC}"/>
              </a:ext>
            </a:extLst>
          </p:cNvPr>
          <p:cNvSpPr/>
          <p:nvPr/>
        </p:nvSpPr>
        <p:spPr>
          <a:xfrm>
            <a:off x="1315452" y="2716130"/>
            <a:ext cx="9336505" cy="124301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AC49C1-8D6F-4284-933E-4D947CA5C2AB}"/>
              </a:ext>
            </a:extLst>
          </p:cNvPr>
          <p:cNvSpPr txBox="1">
            <a:spLocks/>
          </p:cNvSpPr>
          <p:nvPr/>
        </p:nvSpPr>
        <p:spPr>
          <a:xfrm>
            <a:off x="5200262" y="6531429"/>
            <a:ext cx="1735493" cy="326571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  <a:latin typeface="IBM Plex Mono" panose="020B0509050203000203" pitchFamily="49" charset="0"/>
              </a:rPr>
              <a:t>Arpit Jain</a:t>
            </a:r>
            <a:endParaRPr lang="en-IN" sz="2000" dirty="0">
              <a:solidFill>
                <a:schemeClr val="bg1"/>
              </a:solidFill>
              <a:latin typeface="IBM Plex Mono Medium" panose="020B06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9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3B37D-3D73-4641-B44A-59F82703C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0"/>
          <a:stretch/>
        </p:blipFill>
        <p:spPr>
          <a:xfrm>
            <a:off x="277837" y="497710"/>
            <a:ext cx="11636324" cy="6233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72D31-E76D-474F-B0F1-E010D2572904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10: Create a new server i.e. IBM Bluemix</a:t>
            </a:r>
          </a:p>
        </p:txBody>
      </p:sp>
    </p:spTree>
    <p:extLst>
      <p:ext uri="{BB962C8B-B14F-4D97-AF65-F5344CB8AC3E}">
        <p14:creationId xmlns:p14="http://schemas.microsoft.com/office/powerpoint/2010/main" val="246291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A8D81-73E2-4B60-988A-C73495E1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"/>
          <a:stretch/>
        </p:blipFill>
        <p:spPr>
          <a:xfrm>
            <a:off x="295025" y="542799"/>
            <a:ext cx="11601948" cy="6217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93478-9A57-424C-B138-FD455BB8BAFA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11: Select IBM Bluemix as server.</a:t>
            </a:r>
          </a:p>
        </p:txBody>
      </p:sp>
    </p:spTree>
    <p:extLst>
      <p:ext uri="{BB962C8B-B14F-4D97-AF65-F5344CB8AC3E}">
        <p14:creationId xmlns:p14="http://schemas.microsoft.com/office/powerpoint/2010/main" val="28786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7106A-DB34-4E59-930A-58827787A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5"/>
          <a:stretch/>
        </p:blipFill>
        <p:spPr>
          <a:xfrm>
            <a:off x="261486" y="509286"/>
            <a:ext cx="11669026" cy="6249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061CDC-53A7-4F70-8E41-70C09B2628AD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12: Enter IBM Bluemix Account credentials.</a:t>
            </a:r>
          </a:p>
        </p:txBody>
      </p:sp>
    </p:spTree>
    <p:extLst>
      <p:ext uri="{BB962C8B-B14F-4D97-AF65-F5344CB8AC3E}">
        <p14:creationId xmlns:p14="http://schemas.microsoft.com/office/powerpoint/2010/main" val="81250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8C228-0CE6-4216-A970-3F068E3F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8"/>
          <a:stretch/>
        </p:blipFill>
        <p:spPr>
          <a:xfrm>
            <a:off x="147276" y="459321"/>
            <a:ext cx="11804846" cy="6317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76EE4-5A37-45E0-A48A-78FD662B4351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13: Right click on application them select Run as- Run on server.</a:t>
            </a:r>
          </a:p>
        </p:txBody>
      </p:sp>
    </p:spTree>
    <p:extLst>
      <p:ext uri="{BB962C8B-B14F-4D97-AF65-F5344CB8AC3E}">
        <p14:creationId xmlns:p14="http://schemas.microsoft.com/office/powerpoint/2010/main" val="426748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476C0-9F94-40F6-AB8D-BF00D797025D}"/>
              </a:ext>
            </a:extLst>
          </p:cNvPr>
          <p:cNvSpPr/>
          <p:nvPr/>
        </p:nvSpPr>
        <p:spPr>
          <a:xfrm>
            <a:off x="3026003" y="3431358"/>
            <a:ext cx="7088957" cy="273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1349446-3896-4E79-A877-F84A69C913F5}"/>
              </a:ext>
            </a:extLst>
          </p:cNvPr>
          <p:cNvSpPr/>
          <p:nvPr/>
        </p:nvSpPr>
        <p:spPr>
          <a:xfrm>
            <a:off x="3026003" y="3431358"/>
            <a:ext cx="7088957" cy="273376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6A47D-9811-4DA2-AA0E-C741D59DE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6" r="1166" b="5195"/>
          <a:stretch/>
        </p:blipFill>
        <p:spPr>
          <a:xfrm>
            <a:off x="114610" y="1018573"/>
            <a:ext cx="11929086" cy="5706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0340A-B227-4460-A0B8-F57A84701DDB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 Application is created in IBM Cloud Foundry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3644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BDCF7-B21E-4A15-9997-A0F61423A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6" r="1336" b="5283"/>
          <a:stretch/>
        </p:blipFill>
        <p:spPr>
          <a:xfrm>
            <a:off x="163073" y="1063410"/>
            <a:ext cx="11865852" cy="5674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52897D-AD02-435E-AED3-CE4D9DBCBABA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 Application is running on the IBM Bluemix server.</a:t>
            </a:r>
          </a:p>
        </p:txBody>
      </p:sp>
    </p:spTree>
    <p:extLst>
      <p:ext uri="{BB962C8B-B14F-4D97-AF65-F5344CB8AC3E}">
        <p14:creationId xmlns:p14="http://schemas.microsoft.com/office/powerpoint/2010/main" val="217341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D5DAD-DF22-45AE-A17A-2CFC8182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1" y="458535"/>
            <a:ext cx="11196576" cy="6298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A9C66-9012-4CF6-82D3-FF923DBECB09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 Application is deployed and running on browser.</a:t>
            </a:r>
          </a:p>
        </p:txBody>
      </p:sp>
    </p:spTree>
    <p:extLst>
      <p:ext uri="{BB962C8B-B14F-4D97-AF65-F5344CB8AC3E}">
        <p14:creationId xmlns:p14="http://schemas.microsoft.com/office/powerpoint/2010/main" val="70566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43D78-4D63-4245-9055-5BB6E4CD8064}"/>
              </a:ext>
            </a:extLst>
          </p:cNvPr>
          <p:cNvSpPr txBox="1"/>
          <p:nvPr/>
        </p:nvSpPr>
        <p:spPr>
          <a:xfrm>
            <a:off x="0" y="0"/>
            <a:ext cx="12191999" cy="73956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1 : Open an eclipse EE workspace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2: Create a new Dynamic web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ECC72-1092-4F5C-8DF9-3322E836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2"/>
          <a:stretch/>
        </p:blipFill>
        <p:spPr>
          <a:xfrm>
            <a:off x="744569" y="956599"/>
            <a:ext cx="10793252" cy="57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36B3E-C129-46B1-9A96-2D2079015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474562" y="670562"/>
            <a:ext cx="11311796" cy="6058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E820F-DEAE-491B-A4C7-E3A1623F3EA6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3: Search IBM Bluemix in target runtime </a:t>
            </a:r>
          </a:p>
        </p:txBody>
      </p:sp>
    </p:spTree>
    <p:extLst>
      <p:ext uri="{BB962C8B-B14F-4D97-AF65-F5344CB8AC3E}">
        <p14:creationId xmlns:p14="http://schemas.microsoft.com/office/powerpoint/2010/main" val="167121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24BBF-B760-45F1-99A0-42CC4775A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"/>
          <a:stretch/>
        </p:blipFill>
        <p:spPr>
          <a:xfrm>
            <a:off x="403551" y="613458"/>
            <a:ext cx="11384896" cy="6096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10720-D1C8-4F7F-9D10-E4B1C004E2DC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4: Select Dynamic web project and hit next.</a:t>
            </a:r>
          </a:p>
        </p:txBody>
      </p:sp>
    </p:spTree>
    <p:extLst>
      <p:ext uri="{BB962C8B-B14F-4D97-AF65-F5344CB8AC3E}">
        <p14:creationId xmlns:p14="http://schemas.microsoft.com/office/powerpoint/2010/main" val="244114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19B3C-D265-4299-B0C9-573A2B967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7"/>
          <a:stretch/>
        </p:blipFill>
        <p:spPr>
          <a:xfrm>
            <a:off x="154290" y="451925"/>
            <a:ext cx="11883418" cy="632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1A83B6-130E-4D6E-8B5C-52F4D28D60E6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5: Click on  New Runtime button to install IBM Bluemix runtime if you don’t have Bluemix</a:t>
            </a:r>
          </a:p>
        </p:txBody>
      </p:sp>
    </p:spTree>
    <p:extLst>
      <p:ext uri="{BB962C8B-B14F-4D97-AF65-F5344CB8AC3E}">
        <p14:creationId xmlns:p14="http://schemas.microsoft.com/office/powerpoint/2010/main" val="228793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3170A-8C5A-4004-A90F-EF184FCE6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4"/>
          <a:stretch/>
        </p:blipFill>
        <p:spPr>
          <a:xfrm>
            <a:off x="175885" y="428265"/>
            <a:ext cx="11840228" cy="6324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25F37-CAC4-4923-92AE-53B2445F22DE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6: Search IBM Bluemix runtime and select IBM Bluemix tool adapter</a:t>
            </a:r>
          </a:p>
        </p:txBody>
      </p:sp>
    </p:spTree>
    <p:extLst>
      <p:ext uri="{BB962C8B-B14F-4D97-AF65-F5344CB8AC3E}">
        <p14:creationId xmlns:p14="http://schemas.microsoft.com/office/powerpoint/2010/main" val="113080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3493C-6092-46A0-8B0F-C3763F42A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"/>
          <a:stretch/>
        </p:blipFill>
        <p:spPr>
          <a:xfrm>
            <a:off x="270029" y="462987"/>
            <a:ext cx="11651940" cy="6236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D18F1-7A7F-42A5-ABB9-A5000855A662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7: Select IBM Bluemix Runtime and hit Finish</a:t>
            </a:r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</a:rPr>
              <a:t>.</a:t>
            </a:r>
            <a:endParaRPr lang="en-IN" sz="1600" dirty="0">
              <a:solidFill>
                <a:schemeClr val="bg1"/>
              </a:solidFill>
              <a:latin typeface="IBM Plex Mono" panose="020B0509050203000203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3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4AF69-74A4-44FF-B8A6-BC111A142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8"/>
          <a:stretch/>
        </p:blipFill>
        <p:spPr>
          <a:xfrm>
            <a:off x="365880" y="601884"/>
            <a:ext cx="11460238" cy="61068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795EE-9CF5-491B-9482-865A4AD8C971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8: Select the check box.</a:t>
            </a:r>
          </a:p>
        </p:txBody>
      </p:sp>
    </p:spTree>
    <p:extLst>
      <p:ext uri="{BB962C8B-B14F-4D97-AF65-F5344CB8AC3E}">
        <p14:creationId xmlns:p14="http://schemas.microsoft.com/office/powerpoint/2010/main" val="39119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BEFF1E-9692-4CD4-BFE7-DA8931A1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"/>
          <a:stretch/>
        </p:blipFill>
        <p:spPr>
          <a:xfrm>
            <a:off x="324689" y="578734"/>
            <a:ext cx="11542620" cy="616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C22528-0B6A-4868-980B-B22938714C4B}"/>
              </a:ext>
            </a:extLst>
          </p:cNvPr>
          <p:cNvSpPr txBox="1"/>
          <p:nvPr/>
        </p:nvSpPr>
        <p:spPr>
          <a:xfrm>
            <a:off x="0" y="0"/>
            <a:ext cx="1219199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  <a:latin typeface="IBM Plex Mono" panose="020B0509050203000203" pitchFamily="49" charset="0"/>
                <a:cs typeface="Arial" panose="020B0604020202020204" pitchFamily="34" charset="0"/>
              </a:rPr>
              <a:t>Step 9: Create a new HTML file in Web Content folder</a:t>
            </a:r>
          </a:p>
        </p:txBody>
      </p:sp>
    </p:spTree>
    <p:extLst>
      <p:ext uri="{BB962C8B-B14F-4D97-AF65-F5344CB8AC3E}">
        <p14:creationId xmlns:p14="http://schemas.microsoft.com/office/powerpoint/2010/main" val="27717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187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IBM Plex Mono</vt:lpstr>
      <vt:lpstr>IBM Plex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Dhonkaria Mr</dc:creator>
  <cp:lastModifiedBy>Arpit Jain Mr</cp:lastModifiedBy>
  <cp:revision>48</cp:revision>
  <dcterms:created xsi:type="dcterms:W3CDTF">2018-05-31T04:22:00Z</dcterms:created>
  <dcterms:modified xsi:type="dcterms:W3CDTF">2018-06-04T05:41:25Z</dcterms:modified>
</cp:coreProperties>
</file>