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PIT JHA" initials="AJ" lastIdx="1" clrIdx="0">
    <p:extLst>
      <p:ext uri="{19B8F6BF-5375-455C-9EA6-DF929625EA0E}">
        <p15:presenceInfo xmlns:p15="http://schemas.microsoft.com/office/powerpoint/2012/main" userId="de69489d8a6e92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1T18:56:36.88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9e47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9e47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70c8f4d1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70c8f4d1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70c8f4d1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70c8f4d1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PREDICTIVE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668425" y="2571760"/>
            <a:ext cx="82221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30000"/>
              <a:t>Presented By:</a:t>
            </a:r>
            <a:endParaRPr baseline="30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30000"/>
              <a:t>Arpit Jha</a:t>
            </a:r>
            <a:endParaRPr baseline="30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328550" y="1019625"/>
            <a:ext cx="84402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Females are less paid than Males.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Balance in Female account is less than th</a:t>
            </a: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at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os Males.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Females tend to spend more in a purchase than Males.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Women with higher age are paid more than that with lower age.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80375" y="80375"/>
            <a:ext cx="4359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PLOT INCLUDED</a:t>
            </a:r>
            <a:endParaRPr sz="2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60725" y="793625"/>
            <a:ext cx="40587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Avg Amount of Pay per Gender &amp; Age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Avg Balance per Gender &amp; Age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Avg Amount of Sales per Age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94" name="Google Shape;94;p14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14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6" name="Google Shape;96;p14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7" name="Google Shape;97;p14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14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14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14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14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14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06" name="Google Shape;106;p14"/>
            <p:cNvSpPr/>
            <p:nvPr/>
          </p:nvSpPr>
          <p:spPr>
            <a:xfrm>
              <a:off x="1000000" y="2440003"/>
              <a:ext cx="4144235" cy="1631268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107" name="Google Shape;107;p14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4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14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17" name="Google Shape;117;p14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118" name="Google Shape;118;p14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4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Analysis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Plots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/>
        </p:nvSpPr>
        <p:spPr>
          <a:xfrm>
            <a:off x="90425" y="261200"/>
            <a:ext cx="32046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Avg Pay for Female is $1860.52 while that of Male is $2307.38    irrespective of age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Women of age 34,41,46 are paid highest while men of 24,37,52 are paid highest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Most of the Females are paid less than Male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Women with higher age are paid more than women with lower age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ED349-BBAB-413F-8A44-2AE0361F7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589" y="0"/>
            <a:ext cx="5582411" cy="4657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/>
        </p:nvSpPr>
        <p:spPr>
          <a:xfrm>
            <a:off x="60275" y="365780"/>
            <a:ext cx="3194700" cy="492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IN" dirty="0" err="1">
                <a:latin typeface="Roboto"/>
                <a:ea typeface="Roboto"/>
                <a:cs typeface="Roboto"/>
                <a:sym typeface="Roboto"/>
              </a:rPr>
              <a:t>Avg</a:t>
            </a: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 Balance of Female $11096.86 and that of Male $25251.26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Most of People with high </a:t>
            </a:r>
            <a:r>
              <a:rPr lang="en-IN" dirty="0" err="1">
                <a:latin typeface="Roboto"/>
                <a:ea typeface="Roboto"/>
                <a:cs typeface="Roboto"/>
                <a:sym typeface="Roboto"/>
              </a:rPr>
              <a:t>Avg</a:t>
            </a: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 Balance are from 30 to 50 age group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Most of People with low </a:t>
            </a:r>
            <a:r>
              <a:rPr lang="en-IN" dirty="0" err="1">
                <a:latin typeface="Roboto"/>
                <a:ea typeface="Roboto"/>
                <a:cs typeface="Roboto"/>
                <a:sym typeface="Roboto"/>
              </a:rPr>
              <a:t>Avg</a:t>
            </a: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 Balance are in 20 to 30 age group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Account balance of Females are less than Males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Most of the high balance accounts are of Middle age people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Most of the low balance accounts are of people in there twenties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38A76-2253-4CDC-9716-9506543EE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153" y="436821"/>
            <a:ext cx="5762847" cy="4706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98C64-F95B-4C40-8C70-ED46DA872958}"/>
              </a:ext>
            </a:extLst>
          </p:cNvPr>
          <p:cNvSpPr txBox="1"/>
          <p:nvPr/>
        </p:nvSpPr>
        <p:spPr>
          <a:xfrm>
            <a:off x="3810000" y="53340"/>
            <a:ext cx="527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Avg</a:t>
            </a:r>
            <a:r>
              <a:rPr lang="en-IN" dirty="0"/>
              <a:t> Balance Per Gender &amp; 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D8B7-66AE-4DDA-947A-CC9FE416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403860" y="-304800"/>
            <a:ext cx="8294730" cy="53340"/>
          </a:xfrm>
        </p:spPr>
        <p:txBody>
          <a:bodyPr/>
          <a:lstStyle/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1C914-066F-4004-9B40-073134F8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6611"/>
            <a:ext cx="7400924" cy="51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0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/>
        </p:nvSpPr>
        <p:spPr>
          <a:xfrm>
            <a:off x="-327660" y="356440"/>
            <a:ext cx="3512102" cy="557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Roboto"/>
                <a:ea typeface="Roboto"/>
                <a:cs typeface="Roboto"/>
                <a:sym typeface="Roboto"/>
              </a:rPr>
              <a:t>Avg</a:t>
            </a: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 Amount per sale for Male is $76.812 and for Female is $97.79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Total number of sales for Males is 3855 and that for Female is 3862 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Most of the high amount sales transactions are done from 30 to 50 age group 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High frequency but of low sales amount of age group 20 to 30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Roboto"/>
              <a:ea typeface="Roboto"/>
              <a:cs typeface="Roboto"/>
              <a:sym typeface="Roboto"/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Roboto"/>
              <a:ea typeface="Roboto"/>
              <a:cs typeface="Roboto"/>
              <a:sym typeface="Roboto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Females spend more per sale than Males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Twenties persons purchase a lot but of low amount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dirty="0">
              <a:latin typeface="Roboto"/>
              <a:ea typeface="Roboto"/>
              <a:cs typeface="Roboto"/>
              <a:sym typeface="Roboto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IN" dirty="0">
              <a:latin typeface="Roboto"/>
              <a:ea typeface="Roboto"/>
              <a:cs typeface="Roboto"/>
              <a:sym typeface="Roboto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IN" dirty="0">
              <a:latin typeface="Roboto"/>
              <a:ea typeface="Roboto"/>
              <a:cs typeface="Roboto"/>
              <a:sym typeface="Roboto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Roboto"/>
              <a:ea typeface="Roboto"/>
              <a:cs typeface="Roboto"/>
              <a:sym typeface="Roboto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Roboto"/>
              <a:ea typeface="Roboto"/>
              <a:cs typeface="Roboto"/>
              <a:sym typeface="Roboto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08B46-132B-41F5-8186-DE4251F78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442" y="510540"/>
            <a:ext cx="5959557" cy="4632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941D-8D7E-406D-BDF9-68DBAA21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11700" y="-205740"/>
            <a:ext cx="8520600" cy="762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1352C-8CD3-421D-98A1-001CFE4F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" y="9525"/>
            <a:ext cx="74104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E513-7994-4E04-B684-D1210A03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6200"/>
            <a:ext cx="8520600" cy="594360"/>
          </a:xfrm>
        </p:spPr>
        <p:txBody>
          <a:bodyPr/>
          <a:lstStyle/>
          <a:p>
            <a:r>
              <a:rPr lang="en-IN" dirty="0"/>
              <a:t>Predicting Salary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203AB0-C864-4C41-9C18-22EA3F06C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943" y="191386"/>
            <a:ext cx="1466040" cy="4767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9AD1C4-F0EB-45BD-A4B1-37BA53CD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072" y="191386"/>
            <a:ext cx="1488871" cy="49521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ACA864-80E8-46C0-914B-8D42404BF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3090"/>
            <a:ext cx="6109217" cy="44729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F876C0-4A4A-471A-A6DF-699A4CACF629}"/>
              </a:ext>
            </a:extLst>
          </p:cNvPr>
          <p:cNvSpPr txBox="1"/>
          <p:nvPr/>
        </p:nvSpPr>
        <p:spPr>
          <a:xfrm>
            <a:off x="4944616" y="191385"/>
            <a:ext cx="151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4DA0DA6-4269-453E-9356-8870D7A11231}"/>
              </a:ext>
            </a:extLst>
          </p:cNvPr>
          <p:cNvSpPr/>
          <p:nvPr/>
        </p:nvSpPr>
        <p:spPr>
          <a:xfrm>
            <a:off x="5628167" y="276447"/>
            <a:ext cx="249222" cy="1417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21221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283</Words>
  <Application>Microsoft Office PowerPoint</Application>
  <PresentationFormat>On-screen Show (16:9)</PresentationFormat>
  <Paragraphs>48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Wingdings</vt:lpstr>
      <vt:lpstr>Roboto</vt:lpstr>
      <vt:lpstr>Arial</vt:lpstr>
      <vt:lpstr>Geometric</vt:lpstr>
      <vt:lpstr>PREDICTIVE Data Analysis</vt:lpstr>
      <vt:lpstr>PowerPoint Presentation</vt:lpstr>
      <vt:lpstr>Insights From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Predicting Salary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 Data Analysis</dc:title>
  <cp:lastModifiedBy>ARPIT JHA</cp:lastModifiedBy>
  <cp:revision>10</cp:revision>
  <dcterms:modified xsi:type="dcterms:W3CDTF">2021-11-11T13:30:30Z</dcterms:modified>
</cp:coreProperties>
</file>