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70c8f4d1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70c8f4d1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70c8f4d1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70c8f4d1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68425" y="2571760"/>
            <a:ext cx="82221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30000"/>
              <a:t>Presented By:</a:t>
            </a:r>
            <a:endParaRPr baseline="30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30000"/>
              <a:t>Arpit Jha</a:t>
            </a:r>
            <a:endParaRPr baseline="3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80375" y="80375"/>
            <a:ext cx="4359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PLOT INCLUDED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60725" y="793625"/>
            <a:ext cx="4058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Location Vs Amount of Transaction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Month Vs Avg Amount of Transaction(per month)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Type of Transaction Vs Avg Amount of Transaction(per transaction type)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94" name="Google Shape;94;p14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4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6" name="Google Shape;106;p14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4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7" name="Google Shape;117;p14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Analysis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Plots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/>
        </p:nvSpPr>
        <p:spPr>
          <a:xfrm>
            <a:off x="90425" y="261200"/>
            <a:ext cx="32046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Highest Avg Amount of transaction is in the month of October $ 196.4273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lowest is of $ 182.0459 in the month of September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of the high amount transactions happens in October.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 amount transactions happens in  September.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700" y="512350"/>
            <a:ext cx="5555899" cy="43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50" y="367525"/>
            <a:ext cx="5747726" cy="4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60275" y="221000"/>
            <a:ext cx="31947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Pay/Salary is the highest Avg Amount in the Type of transaction ( $ 1898.72)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Sales/POS is the lowest with Avg Transaction of $ 39.97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And the Avg Amount for all type is  $ 374.90.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 we can say that Pay/Salary transactions are big in amount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190875" y="150700"/>
            <a:ext cx="43812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 Amount Transactions: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115.83 -31.90 of $ 8835.98 (Tim/Pay)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145.73 -17.03 of  $ 6107.23 (Ronald/Pay)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152.99 -27.49 of $ 6024.49 (Richard /Pay)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Lowest Amount Transactions: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138.63 -34.93 of $ 0.01(Jacqueline/POS)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145.00 -37.83 of $ 0.01(jeffery/POS)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151.27 -33.85 of $ 0.01(catherine/POS)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Salary/Pay Transaction’s locations are constant and the amount are also constant.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Sales/POS Transactions mostly contribute to low amount and they are spread in different location and involve  various persons.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7975"/>
            <a:ext cx="4468775" cy="492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328550" y="1019625"/>
            <a:ext cx="8440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Big  transactions occurs in the month of October , and low in September.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Pay/Salary transactions contribute to High amount of transaction.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Pay/Salary transactions the location are constant , while for the Sales/POS ,Payment , Phone Bank transactions are scattered in  various locations and persons.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of the people with High Bank Balance are of age above 40.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transactions involving small amounts are debited while that of Big Amounts are credited.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Geometric</vt:lpstr>
      <vt:lpstr>Exploratory  Data Analysis</vt:lpstr>
      <vt:lpstr>PowerPoint Presentation</vt:lpstr>
      <vt:lpstr>Insights From Plots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 Data Analysis</dc:title>
  <cp:lastModifiedBy>ARPIT JHA</cp:lastModifiedBy>
  <cp:revision>1</cp:revision>
  <dcterms:modified xsi:type="dcterms:W3CDTF">2021-10-09T13:51:12Z</dcterms:modified>
</cp:coreProperties>
</file>