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96103B-17DE-4C04-B890-E0138885A2F5}"/>
              </a:ext>
            </a:extLst>
          </p:cNvPr>
          <p:cNvSpPr/>
          <p:nvPr/>
        </p:nvSpPr>
        <p:spPr>
          <a:xfrm>
            <a:off x="518160" y="762000"/>
            <a:ext cx="963168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Complete Beginners Bootcamp to coding with Python</a:t>
            </a:r>
          </a:p>
        </p:txBody>
      </p:sp>
      <p:pic>
        <p:nvPicPr>
          <p:cNvPr id="1026" name="Picture 2" descr="Python Logo, PNG, 600x595px, Python, Blue, Computer, Computer ...">
            <a:extLst>
              <a:ext uri="{FF2B5EF4-FFF2-40B4-BE49-F238E27FC236}">
                <a16:creationId xmlns:a16="http://schemas.microsoft.com/office/drawing/2014/main" id="{DC0454A9-B4A3-4714-8AD6-6CC37132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9" y="5050015"/>
            <a:ext cx="2130742" cy="14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795C19-F26C-4427-8F6F-E7B42B83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87" y="4744720"/>
            <a:ext cx="2371725" cy="2019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1B7E21-F420-49C3-9D81-EA0A953A5729}"/>
              </a:ext>
            </a:extLst>
          </p:cNvPr>
          <p:cNvSpPr/>
          <p:nvPr/>
        </p:nvSpPr>
        <p:spPr>
          <a:xfrm>
            <a:off x="6667572" y="3901321"/>
            <a:ext cx="28217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Arpit Khare</a:t>
            </a:r>
          </a:p>
        </p:txBody>
      </p:sp>
    </p:spTree>
    <p:extLst>
      <p:ext uri="{BB962C8B-B14F-4D97-AF65-F5344CB8AC3E}">
        <p14:creationId xmlns:p14="http://schemas.microsoft.com/office/powerpoint/2010/main" val="9382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5A5500-CA15-410E-BEAC-2888B8BE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4011" y="326142"/>
            <a:ext cx="7287002" cy="6205715"/>
          </a:xfrm>
          <a:prstGeom prst="rect">
            <a:avLst/>
          </a:prstGeom>
          <a:effectLst>
            <a:reflection blurRad="520700" stA="0" endPos="65000" dist="508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D09FE3-659E-4A1E-A396-56501B77ED69}"/>
              </a:ext>
            </a:extLst>
          </p:cNvPr>
          <p:cNvSpPr/>
          <p:nvPr/>
        </p:nvSpPr>
        <p:spPr>
          <a:xfrm>
            <a:off x="2021535" y="0"/>
            <a:ext cx="701102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i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Variables in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2B6EC-5AFD-4920-B3CD-E625A805EBB4}"/>
              </a:ext>
            </a:extLst>
          </p:cNvPr>
          <p:cNvSpPr/>
          <p:nvPr/>
        </p:nvSpPr>
        <p:spPr>
          <a:xfrm>
            <a:off x="3450670" y="1374512"/>
            <a:ext cx="1889760" cy="15138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D5C99-CE59-41A0-8BCD-02F5C3545074}"/>
              </a:ext>
            </a:extLst>
          </p:cNvPr>
          <p:cNvSpPr/>
          <p:nvPr/>
        </p:nvSpPr>
        <p:spPr>
          <a:xfrm>
            <a:off x="7030720" y="1190402"/>
            <a:ext cx="3505200" cy="467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4E5CF2-B892-4CBE-9477-696E573C4803}"/>
              </a:ext>
            </a:extLst>
          </p:cNvPr>
          <p:cNvSpPr/>
          <p:nvPr/>
        </p:nvSpPr>
        <p:spPr>
          <a:xfrm>
            <a:off x="7396480" y="1553587"/>
            <a:ext cx="985520" cy="83312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B4AE7-30A5-44D4-9528-A26D9C0687A5}"/>
              </a:ext>
            </a:extLst>
          </p:cNvPr>
          <p:cNvSpPr txBox="1"/>
          <p:nvPr/>
        </p:nvSpPr>
        <p:spPr>
          <a:xfrm>
            <a:off x="7030720" y="2469113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variable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BF5D33-8471-477D-9077-FC8AF8A71836}"/>
              </a:ext>
            </a:extLst>
          </p:cNvPr>
          <p:cNvSpPr/>
          <p:nvPr/>
        </p:nvSpPr>
        <p:spPr>
          <a:xfrm rot="10800000">
            <a:off x="5418495" y="1675506"/>
            <a:ext cx="1889760" cy="711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780EC-2A9C-4849-9D99-5B6E9F4D7F99}"/>
              </a:ext>
            </a:extLst>
          </p:cNvPr>
          <p:cNvSpPr txBox="1"/>
          <p:nvPr/>
        </p:nvSpPr>
        <p:spPr>
          <a:xfrm>
            <a:off x="3561081" y="2838445"/>
            <a:ext cx="200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0DB1-AFE4-4713-84B6-5FFC79B2DF00}"/>
              </a:ext>
            </a:extLst>
          </p:cNvPr>
          <p:cNvSpPr txBox="1"/>
          <p:nvPr/>
        </p:nvSpPr>
        <p:spPr>
          <a:xfrm>
            <a:off x="7609729" y="5864002"/>
            <a:ext cx="220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CPU Memory</a:t>
            </a: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E90C0-BF27-4718-9C31-E7CC8526B521}"/>
              </a:ext>
            </a:extLst>
          </p:cNvPr>
          <p:cNvSpPr txBox="1"/>
          <p:nvPr/>
        </p:nvSpPr>
        <p:spPr>
          <a:xfrm>
            <a:off x="1259840" y="3321428"/>
            <a:ext cx="53340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-&gt; Variables are containers for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    storing data values.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-&gt; Python has no command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    for declaring a variable.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426CB-7BB0-476E-9546-C4EEB235C48D}"/>
              </a:ext>
            </a:extLst>
          </p:cNvPr>
          <p:cNvSpPr txBox="1"/>
          <p:nvPr/>
        </p:nvSpPr>
        <p:spPr>
          <a:xfrm>
            <a:off x="3572590" y="195140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14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187046-1613-4182-A3DC-5679DCCB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4011" y="326142"/>
            <a:ext cx="7287002" cy="6205715"/>
          </a:xfrm>
          <a:prstGeom prst="rect">
            <a:avLst/>
          </a:prstGeom>
          <a:effectLst>
            <a:reflection blurRad="520700" stA="0" endPos="65000" dist="508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1C5625-47C6-431C-B38C-BB90C03BA263}"/>
              </a:ext>
            </a:extLst>
          </p:cNvPr>
          <p:cNvGrpSpPr/>
          <p:nvPr/>
        </p:nvGrpSpPr>
        <p:grpSpPr>
          <a:xfrm>
            <a:off x="1686560" y="44808"/>
            <a:ext cx="5364480" cy="2248208"/>
            <a:chOff x="629920" y="355729"/>
            <a:chExt cx="5364480" cy="22482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758D71-B148-47FF-92A9-D066267006D3}"/>
                </a:ext>
              </a:extLst>
            </p:cNvPr>
            <p:cNvGrpSpPr/>
            <p:nvPr/>
          </p:nvGrpSpPr>
          <p:grpSpPr>
            <a:xfrm>
              <a:off x="3434080" y="355729"/>
              <a:ext cx="2560320" cy="2248208"/>
              <a:chOff x="3434080" y="355729"/>
              <a:chExt cx="2560320" cy="224820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256257-18B3-4049-BC4C-943CAEB7B1F6}"/>
                  </a:ext>
                </a:extLst>
              </p:cNvPr>
              <p:cNvSpPr txBox="1"/>
              <p:nvPr/>
            </p:nvSpPr>
            <p:spPr>
              <a:xfrm>
                <a:off x="4226560" y="2203827"/>
                <a:ext cx="1767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var_1</a:t>
                </a:r>
                <a:endParaRPr lang="en-IN" sz="2000" b="1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A521EB-64A3-4103-9B57-56A0CD9B0C0C}"/>
                  </a:ext>
                </a:extLst>
              </p:cNvPr>
              <p:cNvGrpSpPr/>
              <p:nvPr/>
            </p:nvGrpSpPr>
            <p:grpSpPr>
              <a:xfrm>
                <a:off x="3434080" y="355729"/>
                <a:ext cx="2407920" cy="1848098"/>
                <a:chOff x="3434080" y="355729"/>
                <a:chExt cx="2407920" cy="1848098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5231D90-4B55-4030-912B-2D3E256DDE8D}"/>
                    </a:ext>
                  </a:extLst>
                </p:cNvPr>
                <p:cNvSpPr/>
                <p:nvPr/>
              </p:nvSpPr>
              <p:spPr>
                <a:xfrm>
                  <a:off x="3434080" y="355729"/>
                  <a:ext cx="2407920" cy="1848098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CA4BFF-39B3-4FB9-97BE-064E1B60E68C}"/>
                    </a:ext>
                  </a:extLst>
                </p:cNvPr>
                <p:cNvSpPr txBox="1"/>
                <p:nvPr/>
              </p:nvSpPr>
              <p:spPr>
                <a:xfrm>
                  <a:off x="4378960" y="1048946"/>
                  <a:ext cx="5181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35</a:t>
                  </a:r>
                  <a:endParaRPr lang="en-IN" sz="2400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D11AFD-8AFB-439E-950C-AE17DDE51A87}"/>
                </a:ext>
              </a:extLst>
            </p:cNvPr>
            <p:cNvSpPr txBox="1"/>
            <p:nvPr/>
          </p:nvSpPr>
          <p:spPr>
            <a:xfrm>
              <a:off x="629920" y="1048946"/>
              <a:ext cx="1859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var_1 = 35</a:t>
              </a:r>
              <a:endParaRPr lang="en-IN" sz="2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00252A-F928-4833-8889-EB9E8C4840E4}"/>
              </a:ext>
            </a:extLst>
          </p:cNvPr>
          <p:cNvGrpSpPr/>
          <p:nvPr/>
        </p:nvGrpSpPr>
        <p:grpSpPr>
          <a:xfrm>
            <a:off x="1573867" y="2285999"/>
            <a:ext cx="5466080" cy="2248208"/>
            <a:chOff x="528320" y="355729"/>
            <a:chExt cx="5466080" cy="224820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E87409-09CA-4D91-9043-8CE8F010D9F9}"/>
                </a:ext>
              </a:extLst>
            </p:cNvPr>
            <p:cNvGrpSpPr/>
            <p:nvPr/>
          </p:nvGrpSpPr>
          <p:grpSpPr>
            <a:xfrm>
              <a:off x="3434080" y="355729"/>
              <a:ext cx="2560320" cy="2248208"/>
              <a:chOff x="3434080" y="355729"/>
              <a:chExt cx="2560320" cy="224820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C0B61-5DAB-463C-8C31-37163CD79051}"/>
                  </a:ext>
                </a:extLst>
              </p:cNvPr>
              <p:cNvSpPr txBox="1"/>
              <p:nvPr/>
            </p:nvSpPr>
            <p:spPr>
              <a:xfrm>
                <a:off x="4226560" y="2203827"/>
                <a:ext cx="1767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var_2</a:t>
                </a:r>
                <a:endParaRPr lang="en-IN" sz="2000" b="1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9BCF111-D3AA-4102-9966-06797625FAC0}"/>
                  </a:ext>
                </a:extLst>
              </p:cNvPr>
              <p:cNvGrpSpPr/>
              <p:nvPr/>
            </p:nvGrpSpPr>
            <p:grpSpPr>
              <a:xfrm>
                <a:off x="3434080" y="355729"/>
                <a:ext cx="2407920" cy="1848098"/>
                <a:chOff x="3434080" y="355729"/>
                <a:chExt cx="2407920" cy="1848098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C424C108-D17F-44D2-A72E-32AAB8406C59}"/>
                    </a:ext>
                  </a:extLst>
                </p:cNvPr>
                <p:cNvSpPr/>
                <p:nvPr/>
              </p:nvSpPr>
              <p:spPr>
                <a:xfrm>
                  <a:off x="3434080" y="355729"/>
                  <a:ext cx="2407920" cy="1848098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9BD8811-C3E0-49B4-881A-A3DDFA69C956}"/>
                    </a:ext>
                  </a:extLst>
                </p:cNvPr>
                <p:cNvSpPr txBox="1"/>
                <p:nvPr/>
              </p:nvSpPr>
              <p:spPr>
                <a:xfrm>
                  <a:off x="3906520" y="998442"/>
                  <a:ext cx="1463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Codekaro</a:t>
                  </a:r>
                  <a:endParaRPr lang="en-IN" sz="2400" dirty="0"/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A2F646-7192-4ED0-B428-F07DF76CF88E}"/>
                </a:ext>
              </a:extLst>
            </p:cNvPr>
            <p:cNvSpPr txBox="1"/>
            <p:nvPr/>
          </p:nvSpPr>
          <p:spPr>
            <a:xfrm>
              <a:off x="528320" y="1048946"/>
              <a:ext cx="29057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var_2 = “Codekaro”</a:t>
              </a:r>
              <a:endParaRPr lang="en-IN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F84241-6A05-4578-B981-0D5D452973E1}"/>
              </a:ext>
            </a:extLst>
          </p:cNvPr>
          <p:cNvGrpSpPr/>
          <p:nvPr/>
        </p:nvGrpSpPr>
        <p:grpSpPr>
          <a:xfrm>
            <a:off x="1584960" y="4554954"/>
            <a:ext cx="5466080" cy="2248208"/>
            <a:chOff x="528320" y="355729"/>
            <a:chExt cx="5466080" cy="22482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7B6929-0377-41EE-8C1F-57D03E9CAC71}"/>
                </a:ext>
              </a:extLst>
            </p:cNvPr>
            <p:cNvGrpSpPr/>
            <p:nvPr/>
          </p:nvGrpSpPr>
          <p:grpSpPr>
            <a:xfrm>
              <a:off x="3434080" y="355729"/>
              <a:ext cx="2560320" cy="2248208"/>
              <a:chOff x="3434080" y="355729"/>
              <a:chExt cx="2560320" cy="224820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BAA92B-D605-48E7-B8CC-713F94303D58}"/>
                  </a:ext>
                </a:extLst>
              </p:cNvPr>
              <p:cNvSpPr txBox="1"/>
              <p:nvPr/>
            </p:nvSpPr>
            <p:spPr>
              <a:xfrm>
                <a:off x="4226560" y="2203827"/>
                <a:ext cx="1767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var_3</a:t>
                </a:r>
                <a:endParaRPr lang="en-IN" sz="2000" b="1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DD67719-6884-4191-986B-589C1878C5E0}"/>
                  </a:ext>
                </a:extLst>
              </p:cNvPr>
              <p:cNvGrpSpPr/>
              <p:nvPr/>
            </p:nvGrpSpPr>
            <p:grpSpPr>
              <a:xfrm>
                <a:off x="3434080" y="355729"/>
                <a:ext cx="2407920" cy="1848098"/>
                <a:chOff x="3434080" y="355729"/>
                <a:chExt cx="2407920" cy="1848098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754D08F-7F66-4E94-B8D0-9FD404DC9CB6}"/>
                    </a:ext>
                  </a:extLst>
                </p:cNvPr>
                <p:cNvSpPr/>
                <p:nvPr/>
              </p:nvSpPr>
              <p:spPr>
                <a:xfrm>
                  <a:off x="3434080" y="355729"/>
                  <a:ext cx="2407920" cy="1848098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E140F3-3055-4E55-A491-BF1766979A35}"/>
                    </a:ext>
                  </a:extLst>
                </p:cNvPr>
                <p:cNvSpPr txBox="1"/>
                <p:nvPr/>
              </p:nvSpPr>
              <p:spPr>
                <a:xfrm>
                  <a:off x="4165600" y="1028198"/>
                  <a:ext cx="1463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True</a:t>
                  </a:r>
                  <a:endParaRPr lang="en-IN" sz="2400" dirty="0"/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CF6DAB-5FF1-4DFC-9E82-109383108A1F}"/>
                </a:ext>
              </a:extLst>
            </p:cNvPr>
            <p:cNvSpPr txBox="1"/>
            <p:nvPr/>
          </p:nvSpPr>
          <p:spPr>
            <a:xfrm>
              <a:off x="528320" y="1048946"/>
              <a:ext cx="29057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var_3 = True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7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9C8474-F5E5-47EF-8E45-B106C8206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4011" y="326142"/>
            <a:ext cx="7287002" cy="6205715"/>
          </a:xfrm>
          <a:prstGeom prst="rect">
            <a:avLst/>
          </a:prstGeom>
          <a:effectLst>
            <a:reflection blurRad="876300" stA="0" endPos="65000" dist="50800" dir="5400000" sy="-100000" algn="bl" rotWithShape="0"/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81D152-600C-42E0-AB8A-A72E87BA4EA7}"/>
              </a:ext>
            </a:extLst>
          </p:cNvPr>
          <p:cNvSpPr/>
          <p:nvPr/>
        </p:nvSpPr>
        <p:spPr>
          <a:xfrm>
            <a:off x="3916472" y="1717040"/>
            <a:ext cx="3942080" cy="39928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A977B-8B11-4B1E-9E8E-CAB088D06647}"/>
              </a:ext>
            </a:extLst>
          </p:cNvPr>
          <p:cNvSpPr txBox="1"/>
          <p:nvPr/>
        </p:nvSpPr>
        <p:spPr>
          <a:xfrm>
            <a:off x="5790992" y="368821"/>
            <a:ext cx="23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A8D973-55F5-47E1-8926-F591CFEF0655}"/>
              </a:ext>
            </a:extLst>
          </p:cNvPr>
          <p:cNvCxnSpPr/>
          <p:nvPr/>
        </p:nvCxnSpPr>
        <p:spPr>
          <a:xfrm flipV="1">
            <a:off x="5922864" y="5709920"/>
            <a:ext cx="0" cy="7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081A1D-D203-4A3E-B9AB-5807E80696FF}"/>
              </a:ext>
            </a:extLst>
          </p:cNvPr>
          <p:cNvSpPr txBox="1"/>
          <p:nvPr/>
        </p:nvSpPr>
        <p:spPr>
          <a:xfrm>
            <a:off x="639872" y="1866631"/>
            <a:ext cx="23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= 36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C7447-F378-45F6-8A22-69ABD2C9D427}"/>
              </a:ext>
            </a:extLst>
          </p:cNvPr>
          <p:cNvSpPr txBox="1"/>
          <p:nvPr/>
        </p:nvSpPr>
        <p:spPr>
          <a:xfrm>
            <a:off x="5594531" y="3261380"/>
            <a:ext cx="100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36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D817B-7203-4321-AAE1-1002A8AF34E3}"/>
              </a:ext>
            </a:extLst>
          </p:cNvPr>
          <p:cNvSpPr txBox="1"/>
          <p:nvPr/>
        </p:nvSpPr>
        <p:spPr>
          <a:xfrm>
            <a:off x="639872" y="2587991"/>
            <a:ext cx="23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 = a</a:t>
            </a:r>
            <a:endParaRPr lang="en-IN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85D5B-A50B-4B24-9F17-4F5850403F97}"/>
              </a:ext>
            </a:extLst>
          </p:cNvPr>
          <p:cNvCxnSpPr>
            <a:cxnSpLocks/>
          </p:cNvCxnSpPr>
          <p:nvPr/>
        </p:nvCxnSpPr>
        <p:spPr>
          <a:xfrm>
            <a:off x="5983408" y="934720"/>
            <a:ext cx="0" cy="93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CD35FF-B2FB-4A56-810A-2EEB7381A2A1}"/>
              </a:ext>
            </a:extLst>
          </p:cNvPr>
          <p:cNvSpPr txBox="1"/>
          <p:nvPr/>
        </p:nvSpPr>
        <p:spPr>
          <a:xfrm>
            <a:off x="5790992" y="6315967"/>
            <a:ext cx="23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754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9C8474-F5E5-47EF-8E45-B106C8206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4011" y="326142"/>
            <a:ext cx="7287002" cy="6205715"/>
          </a:xfrm>
          <a:prstGeom prst="rect">
            <a:avLst/>
          </a:prstGeom>
          <a:effectLst>
            <a:reflection blurRad="876300" stA="0" endPos="65000" dist="508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081A1D-D203-4A3E-B9AB-5807E80696FF}"/>
              </a:ext>
            </a:extLst>
          </p:cNvPr>
          <p:cNvSpPr txBox="1"/>
          <p:nvPr/>
        </p:nvSpPr>
        <p:spPr>
          <a:xfrm>
            <a:off x="639872" y="1866631"/>
            <a:ext cx="23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= 36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D817B-7203-4321-AAE1-1002A8AF34E3}"/>
              </a:ext>
            </a:extLst>
          </p:cNvPr>
          <p:cNvSpPr txBox="1"/>
          <p:nvPr/>
        </p:nvSpPr>
        <p:spPr>
          <a:xfrm>
            <a:off x="639872" y="2587991"/>
            <a:ext cx="23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 = 36</a:t>
            </a:r>
            <a:endParaRPr lang="en-IN" sz="2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F7639F-53E3-4E0B-9697-7AA2606AA9C2}"/>
              </a:ext>
            </a:extLst>
          </p:cNvPr>
          <p:cNvGrpSpPr/>
          <p:nvPr/>
        </p:nvGrpSpPr>
        <p:grpSpPr>
          <a:xfrm>
            <a:off x="3276392" y="234858"/>
            <a:ext cx="7073431" cy="6388281"/>
            <a:chOff x="3916472" y="498371"/>
            <a:chExt cx="7073431" cy="638828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F81D152-600C-42E0-AB8A-A72E87BA4EA7}"/>
                </a:ext>
              </a:extLst>
            </p:cNvPr>
            <p:cNvSpPr/>
            <p:nvPr/>
          </p:nvSpPr>
          <p:spPr>
            <a:xfrm>
              <a:off x="3916472" y="1717040"/>
              <a:ext cx="2778963" cy="399288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A8D973-55F5-47E1-8926-F591CFEF0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5425" y="5393936"/>
              <a:ext cx="0" cy="1137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1C7447-F378-45F6-8A22-69ABD2C9D427}"/>
                </a:ext>
              </a:extLst>
            </p:cNvPr>
            <p:cNvSpPr txBox="1"/>
            <p:nvPr/>
          </p:nvSpPr>
          <p:spPr>
            <a:xfrm>
              <a:off x="5025983" y="3265055"/>
              <a:ext cx="10029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36</a:t>
              </a:r>
              <a:endParaRPr lang="en-IN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CD35FF-B2FB-4A56-810A-2EEB7381A2A1}"/>
                </a:ext>
              </a:extLst>
            </p:cNvPr>
            <p:cNvSpPr txBox="1"/>
            <p:nvPr/>
          </p:nvSpPr>
          <p:spPr>
            <a:xfrm>
              <a:off x="5110272" y="6363432"/>
              <a:ext cx="2326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endParaRPr lang="en-IN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71DABF-1F4E-4779-9E7D-74098505973F}"/>
                </a:ext>
              </a:extLst>
            </p:cNvPr>
            <p:cNvSpPr/>
            <p:nvPr/>
          </p:nvSpPr>
          <p:spPr>
            <a:xfrm>
              <a:off x="7459244" y="1717040"/>
              <a:ext cx="2778963" cy="399288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543C1A-D3A3-46E9-BD9F-BB18718645AC}"/>
                </a:ext>
              </a:extLst>
            </p:cNvPr>
            <p:cNvSpPr txBox="1"/>
            <p:nvPr/>
          </p:nvSpPr>
          <p:spPr>
            <a:xfrm>
              <a:off x="8663263" y="3301248"/>
              <a:ext cx="10029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37</a:t>
              </a:r>
              <a:endParaRPr lang="en-IN" sz="28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AA977B-8B11-4B1E-9E8E-CAB088D06647}"/>
                </a:ext>
              </a:extLst>
            </p:cNvPr>
            <p:cNvSpPr txBox="1"/>
            <p:nvPr/>
          </p:nvSpPr>
          <p:spPr>
            <a:xfrm>
              <a:off x="8663263" y="498371"/>
              <a:ext cx="2326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  <a:endParaRPr lang="en-IN" sz="28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E285D5B-A50B-4B24-9F17-4F5850403F97}"/>
                </a:ext>
              </a:extLst>
            </p:cNvPr>
            <p:cNvCxnSpPr>
              <a:cxnSpLocks/>
            </p:cNvCxnSpPr>
            <p:nvPr/>
          </p:nvCxnSpPr>
          <p:spPr>
            <a:xfrm>
              <a:off x="8870497" y="1013278"/>
              <a:ext cx="0" cy="93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408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92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KHARE</dc:creator>
  <cp:lastModifiedBy>ARPIT KHARE</cp:lastModifiedBy>
  <cp:revision>12</cp:revision>
  <dcterms:created xsi:type="dcterms:W3CDTF">2020-07-15T14:15:41Z</dcterms:created>
  <dcterms:modified xsi:type="dcterms:W3CDTF">2020-07-16T16:14:20Z</dcterms:modified>
</cp:coreProperties>
</file>