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DF05CB-E604-4CA9-87F1-37DB423D95B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17C50F0-8956-4B55-94EE-285C7988C4A3}">
      <dgm:prSet/>
      <dgm:spPr/>
      <dgm:t>
        <a:bodyPr/>
        <a:lstStyle/>
        <a:p>
          <a:r>
            <a:rPr lang="en-IN" b="1"/>
            <a:t>🧠 Concept Overview:</a:t>
          </a:r>
          <a:endParaRPr lang="en-IN"/>
        </a:p>
      </dgm:t>
    </dgm:pt>
    <dgm:pt modelId="{5DB45D10-C746-4275-95FC-6B5EF883E4B5}" type="parTrans" cxnId="{301144B0-9A32-4301-A78C-59007FB68F6D}">
      <dgm:prSet/>
      <dgm:spPr/>
      <dgm:t>
        <a:bodyPr/>
        <a:lstStyle/>
        <a:p>
          <a:endParaRPr lang="en-IN"/>
        </a:p>
      </dgm:t>
    </dgm:pt>
    <dgm:pt modelId="{E8FE429B-77E1-4498-8EC8-D391C6A07DB4}" type="sibTrans" cxnId="{301144B0-9A32-4301-A78C-59007FB68F6D}">
      <dgm:prSet/>
      <dgm:spPr/>
      <dgm:t>
        <a:bodyPr/>
        <a:lstStyle/>
        <a:p>
          <a:endParaRPr lang="en-IN"/>
        </a:p>
      </dgm:t>
    </dgm:pt>
    <dgm:pt modelId="{AD4DA571-F721-4616-A31B-336E8E090062}">
      <dgm:prSet/>
      <dgm:spPr/>
      <dgm:t>
        <a:bodyPr/>
        <a:lstStyle/>
        <a:p>
          <a:r>
            <a:rPr lang="en-IN" dirty="0" err="1"/>
            <a:t>SkillBridge</a:t>
          </a:r>
          <a:r>
            <a:rPr lang="en-IN" dirty="0"/>
            <a:t> is a peer-to-peer </a:t>
          </a:r>
          <a:r>
            <a:rPr lang="en-IN" b="1" dirty="0"/>
            <a:t>skill exchange platform</a:t>
          </a:r>
          <a:r>
            <a:rPr lang="en-IN" dirty="0"/>
            <a:t> for students.</a:t>
          </a:r>
          <a:br>
            <a:rPr lang="en-IN" dirty="0"/>
          </a:br>
          <a:r>
            <a:rPr lang="en-IN" dirty="0"/>
            <a:t>Users can:</a:t>
          </a:r>
        </a:p>
      </dgm:t>
    </dgm:pt>
    <dgm:pt modelId="{C4B970F9-66B0-436A-B210-582552DE1C42}" type="parTrans" cxnId="{54563213-DFF9-493D-9AE5-42EB316B272E}">
      <dgm:prSet/>
      <dgm:spPr/>
      <dgm:t>
        <a:bodyPr/>
        <a:lstStyle/>
        <a:p>
          <a:endParaRPr lang="en-IN"/>
        </a:p>
      </dgm:t>
    </dgm:pt>
    <dgm:pt modelId="{B092EB03-72B4-43D5-AA0F-2290544D7E7B}" type="sibTrans" cxnId="{54563213-DFF9-493D-9AE5-42EB316B272E}">
      <dgm:prSet/>
      <dgm:spPr/>
      <dgm:t>
        <a:bodyPr/>
        <a:lstStyle/>
        <a:p>
          <a:endParaRPr lang="en-IN"/>
        </a:p>
      </dgm:t>
    </dgm:pt>
    <dgm:pt modelId="{0BD564D9-E6CA-4BDB-9411-A574E987840C}">
      <dgm:prSet/>
      <dgm:spPr/>
      <dgm:t>
        <a:bodyPr/>
        <a:lstStyle/>
        <a:p>
          <a:r>
            <a:rPr lang="en-IN" b="1" dirty="0"/>
            <a:t>Offer</a:t>
          </a:r>
          <a:r>
            <a:rPr lang="en-IN" dirty="0"/>
            <a:t> skills they can teach</a:t>
          </a:r>
        </a:p>
      </dgm:t>
    </dgm:pt>
    <dgm:pt modelId="{A0869343-6250-4B94-B79E-75EEF580171E}" type="parTrans" cxnId="{B22A31BB-8916-4D05-AC73-50C6C90288F1}">
      <dgm:prSet/>
      <dgm:spPr/>
      <dgm:t>
        <a:bodyPr/>
        <a:lstStyle/>
        <a:p>
          <a:endParaRPr lang="en-IN"/>
        </a:p>
      </dgm:t>
    </dgm:pt>
    <dgm:pt modelId="{5BCD18CD-8FCC-45CE-95EE-452FC0956C8D}" type="sibTrans" cxnId="{B22A31BB-8916-4D05-AC73-50C6C90288F1}">
      <dgm:prSet/>
      <dgm:spPr/>
      <dgm:t>
        <a:bodyPr/>
        <a:lstStyle/>
        <a:p>
          <a:endParaRPr lang="en-IN"/>
        </a:p>
      </dgm:t>
    </dgm:pt>
    <dgm:pt modelId="{68044E1D-62B8-4CF9-B1FC-E41910B800B0}">
      <dgm:prSet/>
      <dgm:spPr/>
      <dgm:t>
        <a:bodyPr/>
        <a:lstStyle/>
        <a:p>
          <a:r>
            <a:rPr lang="en-IN" b="1"/>
            <a:t>Search</a:t>
          </a:r>
          <a:r>
            <a:rPr lang="en-IN"/>
            <a:t> for skills they want to learn</a:t>
          </a:r>
        </a:p>
      </dgm:t>
    </dgm:pt>
    <dgm:pt modelId="{8EDF4387-B691-456D-8EDC-0C5B8E8D9CD6}" type="parTrans" cxnId="{31DFA9EF-C948-4856-B5F6-CDEE82D12B39}">
      <dgm:prSet/>
      <dgm:spPr/>
      <dgm:t>
        <a:bodyPr/>
        <a:lstStyle/>
        <a:p>
          <a:endParaRPr lang="en-IN"/>
        </a:p>
      </dgm:t>
    </dgm:pt>
    <dgm:pt modelId="{F6AC22D2-DC5A-4F18-BB67-1352E10E5E8B}" type="sibTrans" cxnId="{31DFA9EF-C948-4856-B5F6-CDEE82D12B39}">
      <dgm:prSet/>
      <dgm:spPr/>
      <dgm:t>
        <a:bodyPr/>
        <a:lstStyle/>
        <a:p>
          <a:endParaRPr lang="en-IN"/>
        </a:p>
      </dgm:t>
    </dgm:pt>
    <dgm:pt modelId="{7D531EA6-E4E0-4982-B1DF-39CF311595CA}">
      <dgm:prSet/>
      <dgm:spPr/>
      <dgm:t>
        <a:bodyPr/>
        <a:lstStyle/>
        <a:p>
          <a:r>
            <a:rPr lang="en-IN" b="1" dirty="0"/>
            <a:t>Connect</a:t>
          </a:r>
          <a:r>
            <a:rPr lang="en-IN" dirty="0"/>
            <a:t> with other learners/mentors</a:t>
          </a:r>
        </a:p>
      </dgm:t>
    </dgm:pt>
    <dgm:pt modelId="{F7E025A7-2843-496A-A347-27B3C7025396}" type="parTrans" cxnId="{7E893545-4871-45BD-86F0-5086C44AB55A}">
      <dgm:prSet/>
      <dgm:spPr/>
      <dgm:t>
        <a:bodyPr/>
        <a:lstStyle/>
        <a:p>
          <a:endParaRPr lang="en-IN"/>
        </a:p>
      </dgm:t>
    </dgm:pt>
    <dgm:pt modelId="{EBD5B039-9D3E-4526-9D56-7EED983C0DB1}" type="sibTrans" cxnId="{7E893545-4871-45BD-86F0-5086C44AB55A}">
      <dgm:prSet/>
      <dgm:spPr/>
      <dgm:t>
        <a:bodyPr/>
        <a:lstStyle/>
        <a:p>
          <a:endParaRPr lang="en-IN"/>
        </a:p>
      </dgm:t>
    </dgm:pt>
    <dgm:pt modelId="{DFD679D4-789A-4B71-9A85-8AE32212BF2F}">
      <dgm:prSet/>
      <dgm:spPr/>
      <dgm:t>
        <a:bodyPr/>
        <a:lstStyle/>
        <a:p>
          <a:r>
            <a:rPr lang="en-IN" b="1"/>
            <a:t>Chat</a:t>
          </a:r>
          <a:r>
            <a:rPr lang="en-IN"/>
            <a:t> to schedule a learning session</a:t>
          </a:r>
        </a:p>
      </dgm:t>
    </dgm:pt>
    <dgm:pt modelId="{0C24FBFD-DA7F-42FD-9CBE-6A9582E33AA7}" type="parTrans" cxnId="{3FF58F4F-9045-4D5A-8564-C316965C2EFF}">
      <dgm:prSet/>
      <dgm:spPr/>
      <dgm:t>
        <a:bodyPr/>
        <a:lstStyle/>
        <a:p>
          <a:endParaRPr lang="en-IN"/>
        </a:p>
      </dgm:t>
    </dgm:pt>
    <dgm:pt modelId="{80D28A56-238D-434A-B521-EA972CC1E82A}" type="sibTrans" cxnId="{3FF58F4F-9045-4D5A-8564-C316965C2EFF}">
      <dgm:prSet/>
      <dgm:spPr/>
      <dgm:t>
        <a:bodyPr/>
        <a:lstStyle/>
        <a:p>
          <a:endParaRPr lang="en-IN"/>
        </a:p>
      </dgm:t>
    </dgm:pt>
    <dgm:pt modelId="{A3B46D74-3FC9-415A-B8C6-DD32384623B7}">
      <dgm:prSet/>
      <dgm:spPr/>
      <dgm:t>
        <a:bodyPr/>
        <a:lstStyle/>
        <a:p>
          <a:r>
            <a:rPr lang="en-IN" dirty="0"/>
            <a:t>Optionally, use a </a:t>
          </a:r>
          <a:r>
            <a:rPr lang="en-IN" b="1" dirty="0"/>
            <a:t>video call integration</a:t>
          </a:r>
          <a:r>
            <a:rPr lang="en-IN" dirty="0"/>
            <a:t> (Google Meet/</a:t>
          </a:r>
          <a:r>
            <a:rPr lang="en-IN" dirty="0" err="1"/>
            <a:t>Jitsi</a:t>
          </a:r>
          <a:r>
            <a:rPr lang="en-IN" dirty="0"/>
            <a:t>) for live sessions</a:t>
          </a:r>
        </a:p>
      </dgm:t>
    </dgm:pt>
    <dgm:pt modelId="{E654164D-4421-4B34-86E4-5C561B6A697F}" type="parTrans" cxnId="{2327C8EF-03F8-4D5E-B1D8-D1E32BDE8068}">
      <dgm:prSet/>
      <dgm:spPr/>
      <dgm:t>
        <a:bodyPr/>
        <a:lstStyle/>
        <a:p>
          <a:endParaRPr lang="en-IN"/>
        </a:p>
      </dgm:t>
    </dgm:pt>
    <dgm:pt modelId="{2188761B-DA40-46D6-B168-60847D3EC8F4}" type="sibTrans" cxnId="{2327C8EF-03F8-4D5E-B1D8-D1E32BDE8068}">
      <dgm:prSet/>
      <dgm:spPr/>
      <dgm:t>
        <a:bodyPr/>
        <a:lstStyle/>
        <a:p>
          <a:endParaRPr lang="en-IN"/>
        </a:p>
      </dgm:t>
    </dgm:pt>
    <dgm:pt modelId="{1EC9CC24-CBBF-4AB4-B4C3-FE3DF212625B}">
      <dgm:prSet/>
      <dgm:spPr/>
      <dgm:t>
        <a:bodyPr/>
        <a:lstStyle/>
        <a:p>
          <a:r>
            <a:rPr lang="en-IN" dirty="0"/>
            <a:t>It’s all about </a:t>
          </a:r>
          <a:r>
            <a:rPr lang="en-IN" b="1" dirty="0"/>
            <a:t>collaborative learning</a:t>
          </a:r>
          <a:r>
            <a:rPr lang="en-IN" dirty="0"/>
            <a:t> without the pressure of money, grades, or formalities.</a:t>
          </a:r>
        </a:p>
      </dgm:t>
    </dgm:pt>
    <dgm:pt modelId="{85998787-53F6-4BC8-A76E-1F1ACF2CE8D3}" type="parTrans" cxnId="{A0E90CEE-E14A-4D45-9EB3-21F41285D705}">
      <dgm:prSet/>
      <dgm:spPr/>
      <dgm:t>
        <a:bodyPr/>
        <a:lstStyle/>
        <a:p>
          <a:endParaRPr lang="en-IN"/>
        </a:p>
      </dgm:t>
    </dgm:pt>
    <dgm:pt modelId="{C7C8E409-05A3-4D24-AEED-86B0A5CE202E}" type="sibTrans" cxnId="{A0E90CEE-E14A-4D45-9EB3-21F41285D705}">
      <dgm:prSet/>
      <dgm:spPr/>
      <dgm:t>
        <a:bodyPr/>
        <a:lstStyle/>
        <a:p>
          <a:endParaRPr lang="en-IN"/>
        </a:p>
      </dgm:t>
    </dgm:pt>
    <dgm:pt modelId="{FEF7DB8D-39E4-40B2-94AE-69E5C049C79B}" type="pres">
      <dgm:prSet presAssocID="{18DF05CB-E604-4CA9-87F1-37DB423D95BE}" presName="Name0" presStyleCnt="0">
        <dgm:presLayoutVars>
          <dgm:dir/>
          <dgm:animLvl val="lvl"/>
          <dgm:resizeHandles val="exact"/>
        </dgm:presLayoutVars>
      </dgm:prSet>
      <dgm:spPr/>
    </dgm:pt>
    <dgm:pt modelId="{8161B9EA-4AFE-47ED-A11D-D7AE4A855E79}" type="pres">
      <dgm:prSet presAssocID="{C17C50F0-8956-4B55-94EE-285C7988C4A3}" presName="composite" presStyleCnt="0"/>
      <dgm:spPr/>
    </dgm:pt>
    <dgm:pt modelId="{295D340F-FF82-48B8-8183-B3D2C9DE11D9}" type="pres">
      <dgm:prSet presAssocID="{C17C50F0-8956-4B55-94EE-285C7988C4A3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EA2D6028-B25C-4BFD-BD0A-A9BB82EFDF6B}" type="pres">
      <dgm:prSet presAssocID="{C17C50F0-8956-4B55-94EE-285C7988C4A3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9DC7760B-3D9E-430A-9CC9-6BFE6B692CF1}" type="presOf" srcId="{AD4DA571-F721-4616-A31B-336E8E090062}" destId="{EA2D6028-B25C-4BFD-BD0A-A9BB82EFDF6B}" srcOrd="0" destOrd="0" presId="urn:microsoft.com/office/officeart/2005/8/layout/hList1"/>
    <dgm:cxn modelId="{54563213-DFF9-493D-9AE5-42EB316B272E}" srcId="{C17C50F0-8956-4B55-94EE-285C7988C4A3}" destId="{AD4DA571-F721-4616-A31B-336E8E090062}" srcOrd="0" destOrd="0" parTransId="{C4B970F9-66B0-436A-B210-582552DE1C42}" sibTransId="{B092EB03-72B4-43D5-AA0F-2290544D7E7B}"/>
    <dgm:cxn modelId="{2AFAA035-CDF8-4DC5-B49B-749D40C16C8C}" type="presOf" srcId="{1EC9CC24-CBBF-4AB4-B4C3-FE3DF212625B}" destId="{EA2D6028-B25C-4BFD-BD0A-A9BB82EFDF6B}" srcOrd="0" destOrd="6" presId="urn:microsoft.com/office/officeart/2005/8/layout/hList1"/>
    <dgm:cxn modelId="{7E893545-4871-45BD-86F0-5086C44AB55A}" srcId="{AD4DA571-F721-4616-A31B-336E8E090062}" destId="{7D531EA6-E4E0-4982-B1DF-39CF311595CA}" srcOrd="2" destOrd="0" parTransId="{F7E025A7-2843-496A-A347-27B3C7025396}" sibTransId="{EBD5B039-9D3E-4526-9D56-7EED983C0DB1}"/>
    <dgm:cxn modelId="{3FF58F4F-9045-4D5A-8564-C316965C2EFF}" srcId="{AD4DA571-F721-4616-A31B-336E8E090062}" destId="{DFD679D4-789A-4B71-9A85-8AE32212BF2F}" srcOrd="3" destOrd="0" parTransId="{0C24FBFD-DA7F-42FD-9CBE-6A9582E33AA7}" sibTransId="{80D28A56-238D-434A-B521-EA972CC1E82A}"/>
    <dgm:cxn modelId="{4A22AC6F-4E0A-48A2-9D5A-80DFC7CCE268}" type="presOf" srcId="{A3B46D74-3FC9-415A-B8C6-DD32384623B7}" destId="{EA2D6028-B25C-4BFD-BD0A-A9BB82EFDF6B}" srcOrd="0" destOrd="5" presId="urn:microsoft.com/office/officeart/2005/8/layout/hList1"/>
    <dgm:cxn modelId="{E66AC256-31B1-417E-A8F2-CEFC7580BC2E}" type="presOf" srcId="{7D531EA6-E4E0-4982-B1DF-39CF311595CA}" destId="{EA2D6028-B25C-4BFD-BD0A-A9BB82EFDF6B}" srcOrd="0" destOrd="3" presId="urn:microsoft.com/office/officeart/2005/8/layout/hList1"/>
    <dgm:cxn modelId="{04247178-CE44-4301-970A-6EF83D8D093C}" type="presOf" srcId="{C17C50F0-8956-4B55-94EE-285C7988C4A3}" destId="{295D340F-FF82-48B8-8183-B3D2C9DE11D9}" srcOrd="0" destOrd="0" presId="urn:microsoft.com/office/officeart/2005/8/layout/hList1"/>
    <dgm:cxn modelId="{952F2CAD-4933-471F-B764-CCA0F42AC545}" type="presOf" srcId="{0BD564D9-E6CA-4BDB-9411-A574E987840C}" destId="{EA2D6028-B25C-4BFD-BD0A-A9BB82EFDF6B}" srcOrd="0" destOrd="1" presId="urn:microsoft.com/office/officeart/2005/8/layout/hList1"/>
    <dgm:cxn modelId="{301144B0-9A32-4301-A78C-59007FB68F6D}" srcId="{18DF05CB-E604-4CA9-87F1-37DB423D95BE}" destId="{C17C50F0-8956-4B55-94EE-285C7988C4A3}" srcOrd="0" destOrd="0" parTransId="{5DB45D10-C746-4275-95FC-6B5EF883E4B5}" sibTransId="{E8FE429B-77E1-4498-8EC8-D391C6A07DB4}"/>
    <dgm:cxn modelId="{8977A2B0-0588-40A8-AD9F-C6B4D78BEB68}" type="presOf" srcId="{18DF05CB-E604-4CA9-87F1-37DB423D95BE}" destId="{FEF7DB8D-39E4-40B2-94AE-69E5C049C79B}" srcOrd="0" destOrd="0" presId="urn:microsoft.com/office/officeart/2005/8/layout/hList1"/>
    <dgm:cxn modelId="{B22A31BB-8916-4D05-AC73-50C6C90288F1}" srcId="{AD4DA571-F721-4616-A31B-336E8E090062}" destId="{0BD564D9-E6CA-4BDB-9411-A574E987840C}" srcOrd="0" destOrd="0" parTransId="{A0869343-6250-4B94-B79E-75EEF580171E}" sibTransId="{5BCD18CD-8FCC-45CE-95EE-452FC0956C8D}"/>
    <dgm:cxn modelId="{A864E6D7-DFC8-4D10-9A07-88DCCC292C84}" type="presOf" srcId="{68044E1D-62B8-4CF9-B1FC-E41910B800B0}" destId="{EA2D6028-B25C-4BFD-BD0A-A9BB82EFDF6B}" srcOrd="0" destOrd="2" presId="urn:microsoft.com/office/officeart/2005/8/layout/hList1"/>
    <dgm:cxn modelId="{A0E90CEE-E14A-4D45-9EB3-21F41285D705}" srcId="{C17C50F0-8956-4B55-94EE-285C7988C4A3}" destId="{1EC9CC24-CBBF-4AB4-B4C3-FE3DF212625B}" srcOrd="1" destOrd="0" parTransId="{85998787-53F6-4BC8-A76E-1F1ACF2CE8D3}" sibTransId="{C7C8E409-05A3-4D24-AEED-86B0A5CE202E}"/>
    <dgm:cxn modelId="{31DFA9EF-C948-4856-B5F6-CDEE82D12B39}" srcId="{AD4DA571-F721-4616-A31B-336E8E090062}" destId="{68044E1D-62B8-4CF9-B1FC-E41910B800B0}" srcOrd="1" destOrd="0" parTransId="{8EDF4387-B691-456D-8EDC-0C5B8E8D9CD6}" sibTransId="{F6AC22D2-DC5A-4F18-BB67-1352E10E5E8B}"/>
    <dgm:cxn modelId="{2327C8EF-03F8-4D5E-B1D8-D1E32BDE8068}" srcId="{AD4DA571-F721-4616-A31B-336E8E090062}" destId="{A3B46D74-3FC9-415A-B8C6-DD32384623B7}" srcOrd="4" destOrd="0" parTransId="{E654164D-4421-4B34-86E4-5C561B6A697F}" sibTransId="{2188761B-DA40-46D6-B168-60847D3EC8F4}"/>
    <dgm:cxn modelId="{D4B415F2-9024-422C-87EA-46082E1C553A}" type="presOf" srcId="{DFD679D4-789A-4B71-9A85-8AE32212BF2F}" destId="{EA2D6028-B25C-4BFD-BD0A-A9BB82EFDF6B}" srcOrd="0" destOrd="4" presId="urn:microsoft.com/office/officeart/2005/8/layout/hList1"/>
    <dgm:cxn modelId="{109DAE0F-C630-4802-9E17-1B2BAC880F39}" type="presParOf" srcId="{FEF7DB8D-39E4-40B2-94AE-69E5C049C79B}" destId="{8161B9EA-4AFE-47ED-A11D-D7AE4A855E79}" srcOrd="0" destOrd="0" presId="urn:microsoft.com/office/officeart/2005/8/layout/hList1"/>
    <dgm:cxn modelId="{D5CA6241-73C3-436A-83EC-DE2737DAC4E4}" type="presParOf" srcId="{8161B9EA-4AFE-47ED-A11D-D7AE4A855E79}" destId="{295D340F-FF82-48B8-8183-B3D2C9DE11D9}" srcOrd="0" destOrd="0" presId="urn:microsoft.com/office/officeart/2005/8/layout/hList1"/>
    <dgm:cxn modelId="{6EF4C452-BF6A-4FBC-A5B5-CC810CE954C2}" type="presParOf" srcId="{8161B9EA-4AFE-47ED-A11D-D7AE4A855E79}" destId="{EA2D6028-B25C-4BFD-BD0A-A9BB82EFDF6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D4371AA-1F4F-4EA5-8728-D294FB388524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E88AB60-7131-4058-95CA-F11DC9972D97}">
      <dgm:prSet custT="1"/>
      <dgm:spPr/>
      <dgm:t>
        <a:bodyPr/>
        <a:lstStyle/>
        <a:p>
          <a:pPr>
            <a:buNone/>
          </a:pPr>
          <a:r>
            <a:rPr lang="en-IN" sz="1400" b="1" i="1" u="none" dirty="0"/>
            <a:t>1. Freemium Model</a:t>
          </a:r>
        </a:p>
      </dgm:t>
    </dgm:pt>
    <dgm:pt modelId="{04122933-AB5B-419F-97ED-075253FB15EF}" type="parTrans" cxnId="{9227F63C-8D7A-4CC5-9682-67B51C094CD5}">
      <dgm:prSet/>
      <dgm:spPr/>
      <dgm:t>
        <a:bodyPr/>
        <a:lstStyle/>
        <a:p>
          <a:endParaRPr lang="en-IN" sz="3600"/>
        </a:p>
      </dgm:t>
    </dgm:pt>
    <dgm:pt modelId="{CF3072C3-51CE-457F-A190-262EFAB03407}" type="sibTrans" cxnId="{9227F63C-8D7A-4CC5-9682-67B51C094CD5}">
      <dgm:prSet/>
      <dgm:spPr/>
      <dgm:t>
        <a:bodyPr/>
        <a:lstStyle/>
        <a:p>
          <a:endParaRPr lang="en-IN" sz="3600"/>
        </a:p>
      </dgm:t>
    </dgm:pt>
    <dgm:pt modelId="{DEFF5BBC-52AF-4470-8C88-C662F125B796}">
      <dgm:prSet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IN" sz="1400" b="1" u="none" dirty="0"/>
            <a:t>Basic</a:t>
          </a:r>
          <a:r>
            <a:rPr lang="en-IN" sz="1400" u="none" dirty="0"/>
            <a:t>: Free sign-up, skill exchange, messaging</a:t>
          </a:r>
        </a:p>
      </dgm:t>
    </dgm:pt>
    <dgm:pt modelId="{F07202C5-4DB3-46BE-8981-A07D08A12B26}" type="parTrans" cxnId="{AEDD1A42-5B2B-4B68-AE3B-088E77D36FDE}">
      <dgm:prSet/>
      <dgm:spPr/>
      <dgm:t>
        <a:bodyPr/>
        <a:lstStyle/>
        <a:p>
          <a:endParaRPr lang="en-IN" sz="3600"/>
        </a:p>
      </dgm:t>
    </dgm:pt>
    <dgm:pt modelId="{3B70E09C-6E42-4615-A42E-BAC20F821D09}" type="sibTrans" cxnId="{AEDD1A42-5B2B-4B68-AE3B-088E77D36FDE}">
      <dgm:prSet/>
      <dgm:spPr/>
      <dgm:t>
        <a:bodyPr/>
        <a:lstStyle/>
        <a:p>
          <a:endParaRPr lang="en-IN" sz="3600"/>
        </a:p>
      </dgm:t>
    </dgm:pt>
    <dgm:pt modelId="{F89FCE88-FEA7-450F-B98A-CE7DF7AF7AC8}">
      <dgm:prSet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IN" sz="1400" b="1" u="none" dirty="0"/>
            <a:t>Pro Tier (₹99-199/month)</a:t>
          </a:r>
          <a:r>
            <a:rPr lang="en-IN" sz="1400" u="none" dirty="0"/>
            <a:t>:</a:t>
          </a:r>
        </a:p>
      </dgm:t>
    </dgm:pt>
    <dgm:pt modelId="{1301D5FA-6997-4F8E-A5A2-B95E0368D6E8}" type="parTrans" cxnId="{29F16AB2-7A31-4C56-A732-71530996FEBA}">
      <dgm:prSet/>
      <dgm:spPr/>
      <dgm:t>
        <a:bodyPr/>
        <a:lstStyle/>
        <a:p>
          <a:endParaRPr lang="en-IN" sz="3600"/>
        </a:p>
      </dgm:t>
    </dgm:pt>
    <dgm:pt modelId="{597A93E3-08D1-4B96-B31F-0818704339E7}" type="sibTrans" cxnId="{29F16AB2-7A31-4C56-A732-71530996FEBA}">
      <dgm:prSet/>
      <dgm:spPr/>
      <dgm:t>
        <a:bodyPr/>
        <a:lstStyle/>
        <a:p>
          <a:endParaRPr lang="en-IN" sz="3600"/>
        </a:p>
      </dgm:t>
    </dgm:pt>
    <dgm:pt modelId="{550100D5-0A77-4FBA-A90B-CF8B26E1EE9E}">
      <dgm:prSet custT="1"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en-IN" sz="1400" u="none" dirty="0"/>
            <a:t>Advanced filters (location, expertise level)</a:t>
          </a:r>
        </a:p>
      </dgm:t>
    </dgm:pt>
    <dgm:pt modelId="{F73A7A13-A470-475E-BF51-42C9A22B3C0E}" type="parTrans" cxnId="{BE57419A-F7BC-41E8-A4FF-5F58F5BF2BF7}">
      <dgm:prSet/>
      <dgm:spPr/>
      <dgm:t>
        <a:bodyPr/>
        <a:lstStyle/>
        <a:p>
          <a:endParaRPr lang="en-IN" sz="3600"/>
        </a:p>
      </dgm:t>
    </dgm:pt>
    <dgm:pt modelId="{10269297-5CAC-4B78-B6FA-DC535E491636}" type="sibTrans" cxnId="{BE57419A-F7BC-41E8-A4FF-5F58F5BF2BF7}">
      <dgm:prSet/>
      <dgm:spPr/>
      <dgm:t>
        <a:bodyPr/>
        <a:lstStyle/>
        <a:p>
          <a:endParaRPr lang="en-IN" sz="3600"/>
        </a:p>
      </dgm:t>
    </dgm:pt>
    <dgm:pt modelId="{2BDDBA71-8595-402A-8F76-80CCC5C82DB4}">
      <dgm:prSet custT="1"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en-IN" sz="1400" u="none" dirty="0"/>
            <a:t>Boost your profile visibility</a:t>
          </a:r>
        </a:p>
      </dgm:t>
    </dgm:pt>
    <dgm:pt modelId="{9707DBAE-551F-419C-B60B-E8DCD39EACC6}" type="parTrans" cxnId="{EE307FA2-D64E-4C1D-A41F-EF5D2FF4B6FD}">
      <dgm:prSet/>
      <dgm:spPr/>
      <dgm:t>
        <a:bodyPr/>
        <a:lstStyle/>
        <a:p>
          <a:endParaRPr lang="en-IN" sz="3600"/>
        </a:p>
      </dgm:t>
    </dgm:pt>
    <dgm:pt modelId="{27373503-093C-4F38-B3A7-75567858402C}" type="sibTrans" cxnId="{EE307FA2-D64E-4C1D-A41F-EF5D2FF4B6FD}">
      <dgm:prSet/>
      <dgm:spPr/>
      <dgm:t>
        <a:bodyPr/>
        <a:lstStyle/>
        <a:p>
          <a:endParaRPr lang="en-IN" sz="3600"/>
        </a:p>
      </dgm:t>
    </dgm:pt>
    <dgm:pt modelId="{4EAE0076-4E52-4802-836F-2DC89ACB468C}">
      <dgm:prSet custT="1"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en-IN" sz="1400" u="none" dirty="0"/>
            <a:t>Priority support / faster match</a:t>
          </a:r>
        </a:p>
      </dgm:t>
    </dgm:pt>
    <dgm:pt modelId="{7A49B953-8FCF-4EF8-8B66-97CBE5FD3274}" type="parTrans" cxnId="{DBCF659C-5ED7-45B0-A468-58580758BB10}">
      <dgm:prSet/>
      <dgm:spPr/>
      <dgm:t>
        <a:bodyPr/>
        <a:lstStyle/>
        <a:p>
          <a:endParaRPr lang="en-IN" sz="3600"/>
        </a:p>
      </dgm:t>
    </dgm:pt>
    <dgm:pt modelId="{B3CC88BF-849C-45D0-82B1-105827281034}" type="sibTrans" cxnId="{DBCF659C-5ED7-45B0-A468-58580758BB10}">
      <dgm:prSet/>
      <dgm:spPr/>
      <dgm:t>
        <a:bodyPr/>
        <a:lstStyle/>
        <a:p>
          <a:endParaRPr lang="en-IN" sz="3600"/>
        </a:p>
      </dgm:t>
    </dgm:pt>
    <dgm:pt modelId="{D9F9B964-AE04-44C7-8505-7CABB5B277FD}">
      <dgm:prSet custT="1"/>
      <dgm:spPr/>
      <dgm:t>
        <a:bodyPr/>
        <a:lstStyle/>
        <a:p>
          <a:pPr>
            <a:buNone/>
          </a:pPr>
          <a:r>
            <a:rPr lang="en-IN" sz="1400" b="1" i="1" dirty="0"/>
            <a:t>2. Skill Tokens (In-App Currency)</a:t>
          </a:r>
        </a:p>
      </dgm:t>
    </dgm:pt>
    <dgm:pt modelId="{D8EFEFD8-8B00-447A-B8CA-A3440FCF8D3A}" type="parTrans" cxnId="{EC183236-E2C3-4343-BDFF-6A49DE79BEDF}">
      <dgm:prSet/>
      <dgm:spPr/>
      <dgm:t>
        <a:bodyPr/>
        <a:lstStyle/>
        <a:p>
          <a:endParaRPr lang="en-IN" sz="3600"/>
        </a:p>
      </dgm:t>
    </dgm:pt>
    <dgm:pt modelId="{EBB618BF-F34E-4D4B-A71E-E9C4495BA160}" type="sibTrans" cxnId="{EC183236-E2C3-4343-BDFF-6A49DE79BEDF}">
      <dgm:prSet/>
      <dgm:spPr/>
      <dgm:t>
        <a:bodyPr/>
        <a:lstStyle/>
        <a:p>
          <a:endParaRPr lang="en-IN" sz="3600"/>
        </a:p>
      </dgm:t>
    </dgm:pt>
    <dgm:pt modelId="{BCE91653-9C7C-445D-951C-7FDF6F5C5C28}">
      <dgm:prSet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IN" sz="1400"/>
            <a:t>Users earn tokens by teaching, helping, or contributing.</a:t>
          </a:r>
        </a:p>
      </dgm:t>
    </dgm:pt>
    <dgm:pt modelId="{39DB5D31-D302-40B6-B9A6-9574E8A1DBA9}" type="parTrans" cxnId="{ACABE5C0-87B7-4326-8755-F1651C72B4CD}">
      <dgm:prSet/>
      <dgm:spPr/>
      <dgm:t>
        <a:bodyPr/>
        <a:lstStyle/>
        <a:p>
          <a:endParaRPr lang="en-IN" sz="3600"/>
        </a:p>
      </dgm:t>
    </dgm:pt>
    <dgm:pt modelId="{0B081132-3684-4414-AFB8-D205E98537B5}" type="sibTrans" cxnId="{ACABE5C0-87B7-4326-8755-F1651C72B4CD}">
      <dgm:prSet/>
      <dgm:spPr/>
      <dgm:t>
        <a:bodyPr/>
        <a:lstStyle/>
        <a:p>
          <a:endParaRPr lang="en-IN" sz="3600"/>
        </a:p>
      </dgm:t>
    </dgm:pt>
    <dgm:pt modelId="{C8F07FB3-CF77-45BA-9C79-34E5E1345573}">
      <dgm:prSet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IN" sz="1400"/>
            <a:t>Extra tokens can be </a:t>
          </a:r>
          <a:r>
            <a:rPr lang="en-IN" sz="1400" b="1"/>
            <a:t>purchased</a:t>
          </a:r>
          <a:r>
            <a:rPr lang="en-IN" sz="1400"/>
            <a:t> to:</a:t>
          </a:r>
        </a:p>
      </dgm:t>
    </dgm:pt>
    <dgm:pt modelId="{3FA48D50-974E-47E2-90B8-0483CD88ED0F}" type="parTrans" cxnId="{CBC04EBA-944F-43F9-A430-483DC1B0EAEC}">
      <dgm:prSet/>
      <dgm:spPr/>
      <dgm:t>
        <a:bodyPr/>
        <a:lstStyle/>
        <a:p>
          <a:endParaRPr lang="en-IN" sz="3600"/>
        </a:p>
      </dgm:t>
    </dgm:pt>
    <dgm:pt modelId="{60795BF6-9B38-40EE-A183-5298066A5433}" type="sibTrans" cxnId="{CBC04EBA-944F-43F9-A430-483DC1B0EAEC}">
      <dgm:prSet/>
      <dgm:spPr/>
      <dgm:t>
        <a:bodyPr/>
        <a:lstStyle/>
        <a:p>
          <a:endParaRPr lang="en-IN" sz="3600"/>
        </a:p>
      </dgm:t>
    </dgm:pt>
    <dgm:pt modelId="{9B415CB2-8FD5-4AB2-BCFB-0A996E795AD5}">
      <dgm:prSet custT="1"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en-IN" sz="1400"/>
            <a:t>Unlock premium users</a:t>
          </a:r>
        </a:p>
      </dgm:t>
    </dgm:pt>
    <dgm:pt modelId="{18102000-D848-4001-AF66-0654E8049018}" type="parTrans" cxnId="{2552443C-EFCC-45E5-9589-BCF6AF53A5C0}">
      <dgm:prSet/>
      <dgm:spPr/>
      <dgm:t>
        <a:bodyPr/>
        <a:lstStyle/>
        <a:p>
          <a:endParaRPr lang="en-IN" sz="3600"/>
        </a:p>
      </dgm:t>
    </dgm:pt>
    <dgm:pt modelId="{3FC679A5-2F8B-432E-9A35-B465BD8D0B6E}" type="sibTrans" cxnId="{2552443C-EFCC-45E5-9589-BCF6AF53A5C0}">
      <dgm:prSet/>
      <dgm:spPr/>
      <dgm:t>
        <a:bodyPr/>
        <a:lstStyle/>
        <a:p>
          <a:endParaRPr lang="en-IN" sz="3600"/>
        </a:p>
      </dgm:t>
    </dgm:pt>
    <dgm:pt modelId="{CC04FA89-D92D-4251-9CA7-D6B91D4293A8}">
      <dgm:prSet custT="1"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en-IN" sz="1400"/>
            <a:t>Get highlighted on "Top Mentors"</a:t>
          </a:r>
        </a:p>
      </dgm:t>
    </dgm:pt>
    <dgm:pt modelId="{0E1F71C0-8F7E-45B3-B0B4-36BE9AC45962}" type="parTrans" cxnId="{D8315C6A-3682-4397-A768-B63468BE37BD}">
      <dgm:prSet/>
      <dgm:spPr/>
      <dgm:t>
        <a:bodyPr/>
        <a:lstStyle/>
        <a:p>
          <a:endParaRPr lang="en-IN" sz="3600"/>
        </a:p>
      </dgm:t>
    </dgm:pt>
    <dgm:pt modelId="{C48CE96E-C6A8-4A32-9D4E-65952D413D6A}" type="sibTrans" cxnId="{D8315C6A-3682-4397-A768-B63468BE37BD}">
      <dgm:prSet/>
      <dgm:spPr/>
      <dgm:t>
        <a:bodyPr/>
        <a:lstStyle/>
        <a:p>
          <a:endParaRPr lang="en-IN" sz="3600"/>
        </a:p>
      </dgm:t>
    </dgm:pt>
    <dgm:pt modelId="{62AB2727-CD36-4DFE-89F7-69516608572F}">
      <dgm:prSet custT="1"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en-IN" sz="1400"/>
            <a:t>Request 1-on-1 video sessions</a:t>
          </a:r>
        </a:p>
      </dgm:t>
    </dgm:pt>
    <dgm:pt modelId="{7A2F55D4-45CD-4962-B2A8-60F239C9450C}" type="parTrans" cxnId="{6AE59059-F47C-463B-9F9C-22AF3C3F5CA2}">
      <dgm:prSet/>
      <dgm:spPr/>
      <dgm:t>
        <a:bodyPr/>
        <a:lstStyle/>
        <a:p>
          <a:endParaRPr lang="en-IN" sz="3600"/>
        </a:p>
      </dgm:t>
    </dgm:pt>
    <dgm:pt modelId="{B51EABAF-CC51-4AEF-86DA-385EF0CE0611}" type="sibTrans" cxnId="{6AE59059-F47C-463B-9F9C-22AF3C3F5CA2}">
      <dgm:prSet/>
      <dgm:spPr/>
      <dgm:t>
        <a:bodyPr/>
        <a:lstStyle/>
        <a:p>
          <a:endParaRPr lang="en-IN" sz="3600"/>
        </a:p>
      </dgm:t>
    </dgm:pt>
    <dgm:pt modelId="{DD1B8EBA-D6E9-469A-8CF3-1637DD86C22C}">
      <dgm:prSet custT="1"/>
      <dgm:spPr/>
      <dgm:t>
        <a:bodyPr/>
        <a:lstStyle/>
        <a:p>
          <a:pPr>
            <a:buNone/>
          </a:pPr>
          <a:r>
            <a:rPr lang="en-IN" sz="1400" b="1" i="1" dirty="0"/>
            <a:t>3. </a:t>
          </a:r>
          <a:r>
            <a:rPr lang="en-IN" sz="1400" b="1" i="1" dirty="0" err="1"/>
            <a:t>SkillBridge</a:t>
          </a:r>
          <a:r>
            <a:rPr lang="en-IN" sz="1400" b="1" i="1" dirty="0"/>
            <a:t> for Colleges (B2B)</a:t>
          </a:r>
        </a:p>
      </dgm:t>
    </dgm:pt>
    <dgm:pt modelId="{197DADFA-E4EB-4CBD-8484-81040B0CDE39}" type="parTrans" cxnId="{D8368D4B-C576-4EB7-9D8C-202D2F8B8DA8}">
      <dgm:prSet/>
      <dgm:spPr/>
      <dgm:t>
        <a:bodyPr/>
        <a:lstStyle/>
        <a:p>
          <a:endParaRPr lang="en-IN" sz="3600"/>
        </a:p>
      </dgm:t>
    </dgm:pt>
    <dgm:pt modelId="{D16EF307-DD84-48EA-952B-5AC0663D53B5}" type="sibTrans" cxnId="{D8368D4B-C576-4EB7-9D8C-202D2F8B8DA8}">
      <dgm:prSet/>
      <dgm:spPr/>
      <dgm:t>
        <a:bodyPr/>
        <a:lstStyle/>
        <a:p>
          <a:endParaRPr lang="en-IN" sz="3600"/>
        </a:p>
      </dgm:t>
    </dgm:pt>
    <dgm:pt modelId="{0A93F1A6-DA1A-4882-A9AD-2942C4C11E0C}">
      <dgm:prSet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IN" sz="1400" dirty="0"/>
            <a:t>White-label version for universities &amp; training institutes</a:t>
          </a:r>
        </a:p>
      </dgm:t>
    </dgm:pt>
    <dgm:pt modelId="{95307A28-01EC-4170-98C5-29E3BD9BFCE9}" type="parTrans" cxnId="{FBD853D3-5924-469B-8725-CC9A5C8F6B8D}">
      <dgm:prSet/>
      <dgm:spPr/>
      <dgm:t>
        <a:bodyPr/>
        <a:lstStyle/>
        <a:p>
          <a:endParaRPr lang="en-IN" sz="3600"/>
        </a:p>
      </dgm:t>
    </dgm:pt>
    <dgm:pt modelId="{546CBCE2-DCDD-4A76-94CD-ABD4B82BE216}" type="sibTrans" cxnId="{FBD853D3-5924-469B-8725-CC9A5C8F6B8D}">
      <dgm:prSet/>
      <dgm:spPr/>
      <dgm:t>
        <a:bodyPr/>
        <a:lstStyle/>
        <a:p>
          <a:endParaRPr lang="en-IN" sz="3600"/>
        </a:p>
      </dgm:t>
    </dgm:pt>
    <dgm:pt modelId="{F4E65DFD-D74E-4506-91B0-1DCAE91731C9}">
      <dgm:prSet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IN" sz="1400"/>
            <a:t>Provide them a private version of SkillBridge for internal collaboration</a:t>
          </a:r>
        </a:p>
      </dgm:t>
    </dgm:pt>
    <dgm:pt modelId="{AD19CBBD-445A-4401-922A-08233E5C1E93}" type="parTrans" cxnId="{001B1E34-9589-4082-B864-7D1BB4FC0669}">
      <dgm:prSet/>
      <dgm:spPr/>
      <dgm:t>
        <a:bodyPr/>
        <a:lstStyle/>
        <a:p>
          <a:endParaRPr lang="en-IN" sz="3600"/>
        </a:p>
      </dgm:t>
    </dgm:pt>
    <dgm:pt modelId="{D6F633DB-6FD1-4FCA-88E4-FCC97F3E4744}" type="sibTrans" cxnId="{001B1E34-9589-4082-B864-7D1BB4FC0669}">
      <dgm:prSet/>
      <dgm:spPr/>
      <dgm:t>
        <a:bodyPr/>
        <a:lstStyle/>
        <a:p>
          <a:endParaRPr lang="en-IN" sz="3600"/>
        </a:p>
      </dgm:t>
    </dgm:pt>
    <dgm:pt modelId="{EC43AD94-7101-4D59-9F43-FD04DDE5F4BF}">
      <dgm:prSet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IN" sz="1400"/>
            <a:t>You charge </a:t>
          </a:r>
          <a:r>
            <a:rPr lang="en-IN" sz="1400" b="1"/>
            <a:t>setup or subscription fees</a:t>
          </a:r>
          <a:endParaRPr lang="en-IN" sz="1400"/>
        </a:p>
      </dgm:t>
    </dgm:pt>
    <dgm:pt modelId="{CD8BA390-7448-4789-85E1-79E056B0D0DB}" type="parTrans" cxnId="{ECB45E84-E57F-48D1-9721-5A8211D026E1}">
      <dgm:prSet/>
      <dgm:spPr/>
      <dgm:t>
        <a:bodyPr/>
        <a:lstStyle/>
        <a:p>
          <a:endParaRPr lang="en-IN" sz="3600"/>
        </a:p>
      </dgm:t>
    </dgm:pt>
    <dgm:pt modelId="{A0E4C58C-14C0-42F6-BFA8-7C76D7DC3906}" type="sibTrans" cxnId="{ECB45E84-E57F-48D1-9721-5A8211D026E1}">
      <dgm:prSet/>
      <dgm:spPr/>
      <dgm:t>
        <a:bodyPr/>
        <a:lstStyle/>
        <a:p>
          <a:endParaRPr lang="en-IN" sz="3600"/>
        </a:p>
      </dgm:t>
    </dgm:pt>
    <dgm:pt modelId="{E060070B-1BEF-4787-8D8E-5DC16863DCCF}">
      <dgm:prSet custT="1"/>
      <dgm:spPr/>
      <dgm:t>
        <a:bodyPr/>
        <a:lstStyle/>
        <a:p>
          <a:pPr>
            <a:buNone/>
          </a:pPr>
          <a:r>
            <a:rPr lang="en-IN" sz="1400" b="1" i="1" dirty="0"/>
            <a:t>4. Sponsored Skill Campaigns</a:t>
          </a:r>
        </a:p>
      </dgm:t>
    </dgm:pt>
    <dgm:pt modelId="{1D0811C4-B41A-43BE-8CFA-1D93F68F0AD0}" type="parTrans" cxnId="{7ECCDE3E-0030-43E6-941A-AF549AB65AAE}">
      <dgm:prSet/>
      <dgm:spPr/>
      <dgm:t>
        <a:bodyPr/>
        <a:lstStyle/>
        <a:p>
          <a:endParaRPr lang="en-IN" sz="3600"/>
        </a:p>
      </dgm:t>
    </dgm:pt>
    <dgm:pt modelId="{91AD46D2-1559-43F5-A512-432D05476FE1}" type="sibTrans" cxnId="{7ECCDE3E-0030-43E6-941A-AF549AB65AAE}">
      <dgm:prSet/>
      <dgm:spPr/>
      <dgm:t>
        <a:bodyPr/>
        <a:lstStyle/>
        <a:p>
          <a:endParaRPr lang="en-IN" sz="3600"/>
        </a:p>
      </dgm:t>
    </dgm:pt>
    <dgm:pt modelId="{A09C3E94-4936-420E-B518-06FADE863E77}">
      <dgm:prSet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IN" sz="1400" dirty="0"/>
            <a:t>Invite EdTech companies (like </a:t>
          </a:r>
          <a:r>
            <a:rPr lang="en-IN" sz="1400" dirty="0" err="1"/>
            <a:t>Datacamp</a:t>
          </a:r>
          <a:r>
            <a:rPr lang="en-IN" sz="1400" dirty="0"/>
            <a:t>, Coding Ninjas, etc.) to run campaigns:</a:t>
          </a:r>
        </a:p>
      </dgm:t>
    </dgm:pt>
    <dgm:pt modelId="{4C205582-9D57-4FCA-9AF4-79AB839F43AE}" type="parTrans" cxnId="{80FCCE7B-3412-469C-B209-D55C2B8AC05C}">
      <dgm:prSet/>
      <dgm:spPr/>
      <dgm:t>
        <a:bodyPr/>
        <a:lstStyle/>
        <a:p>
          <a:endParaRPr lang="en-IN" sz="3600"/>
        </a:p>
      </dgm:t>
    </dgm:pt>
    <dgm:pt modelId="{1F7AD524-DEFF-47F7-AD17-6D4F4313E4E6}" type="sibTrans" cxnId="{80FCCE7B-3412-469C-B209-D55C2B8AC05C}">
      <dgm:prSet/>
      <dgm:spPr/>
      <dgm:t>
        <a:bodyPr/>
        <a:lstStyle/>
        <a:p>
          <a:endParaRPr lang="en-IN" sz="3600"/>
        </a:p>
      </dgm:t>
    </dgm:pt>
    <dgm:pt modelId="{707A4D1C-B01B-425C-808F-6A9B351E8DE4}">
      <dgm:prSet custT="1"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en-IN" sz="1400"/>
            <a:t>“Teach Python, Get Rewarded!”</a:t>
          </a:r>
        </a:p>
      </dgm:t>
    </dgm:pt>
    <dgm:pt modelId="{202E2CA2-A366-4C98-9DFB-BBECE25123C8}" type="parTrans" cxnId="{9D90F947-0CE8-4184-B7A3-0B73526DC7FC}">
      <dgm:prSet/>
      <dgm:spPr/>
      <dgm:t>
        <a:bodyPr/>
        <a:lstStyle/>
        <a:p>
          <a:endParaRPr lang="en-IN" sz="3600"/>
        </a:p>
      </dgm:t>
    </dgm:pt>
    <dgm:pt modelId="{86107BDF-9E30-4C76-ACDC-98B7B8573281}" type="sibTrans" cxnId="{9D90F947-0CE8-4184-B7A3-0B73526DC7FC}">
      <dgm:prSet/>
      <dgm:spPr/>
      <dgm:t>
        <a:bodyPr/>
        <a:lstStyle/>
        <a:p>
          <a:endParaRPr lang="en-IN" sz="3600"/>
        </a:p>
      </dgm:t>
    </dgm:pt>
    <dgm:pt modelId="{A5840281-7425-431B-81A2-252220C18991}">
      <dgm:prSet custT="1"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en-IN" sz="1400"/>
            <a:t>Partner with them for </a:t>
          </a:r>
          <a:r>
            <a:rPr lang="en-IN" sz="1400" b="1"/>
            <a:t>certificates + sponsored rewards</a:t>
          </a:r>
          <a:endParaRPr lang="en-IN" sz="1400"/>
        </a:p>
      </dgm:t>
    </dgm:pt>
    <dgm:pt modelId="{116BB12E-1137-4C7D-B68E-2F1A1194DDA7}" type="parTrans" cxnId="{11555192-1152-43D0-9ED6-8738B3B615FB}">
      <dgm:prSet/>
      <dgm:spPr/>
      <dgm:t>
        <a:bodyPr/>
        <a:lstStyle/>
        <a:p>
          <a:endParaRPr lang="en-IN" sz="3600"/>
        </a:p>
      </dgm:t>
    </dgm:pt>
    <dgm:pt modelId="{506277AE-DFC6-4178-910A-4B380F0676E9}" type="sibTrans" cxnId="{11555192-1152-43D0-9ED6-8738B3B615FB}">
      <dgm:prSet/>
      <dgm:spPr/>
      <dgm:t>
        <a:bodyPr/>
        <a:lstStyle/>
        <a:p>
          <a:endParaRPr lang="en-IN" sz="3600"/>
        </a:p>
      </dgm:t>
    </dgm:pt>
    <dgm:pt modelId="{39C638EF-CDEF-4FC3-BF45-C377FE0E62C0}">
      <dgm:prSet custT="1"/>
      <dgm:spPr/>
      <dgm:t>
        <a:bodyPr/>
        <a:lstStyle/>
        <a:p>
          <a:pPr>
            <a:buNone/>
          </a:pPr>
          <a:r>
            <a:rPr lang="en-IN" sz="1400" b="1" i="1" dirty="0"/>
            <a:t>5. Ad-lite Model (Only If Needed)</a:t>
          </a:r>
        </a:p>
      </dgm:t>
    </dgm:pt>
    <dgm:pt modelId="{B3C284D9-65C2-491B-BB3E-5D26CF59FB84}" type="parTrans" cxnId="{1DEE7205-D82D-4C3E-AE33-EA4E454A007E}">
      <dgm:prSet/>
      <dgm:spPr/>
      <dgm:t>
        <a:bodyPr/>
        <a:lstStyle/>
        <a:p>
          <a:endParaRPr lang="en-IN" sz="3600"/>
        </a:p>
      </dgm:t>
    </dgm:pt>
    <dgm:pt modelId="{A59A285E-9899-4856-9CDD-BD497C5E5B70}" type="sibTrans" cxnId="{1DEE7205-D82D-4C3E-AE33-EA4E454A007E}">
      <dgm:prSet/>
      <dgm:spPr/>
      <dgm:t>
        <a:bodyPr/>
        <a:lstStyle/>
        <a:p>
          <a:endParaRPr lang="en-IN" sz="3600"/>
        </a:p>
      </dgm:t>
    </dgm:pt>
    <dgm:pt modelId="{8B86A4AB-22D4-4FB9-80B1-F1BF00F33B25}">
      <dgm:prSet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IN" sz="1400" dirty="0"/>
            <a:t>Show relevant, minimal ads for tools, coding bootcamps, etc.</a:t>
          </a:r>
        </a:p>
      </dgm:t>
    </dgm:pt>
    <dgm:pt modelId="{91CB7113-1D08-499A-902F-BF5357C88B9F}" type="parTrans" cxnId="{47ECF148-D8AE-4144-9FDC-853A9248E796}">
      <dgm:prSet/>
      <dgm:spPr/>
      <dgm:t>
        <a:bodyPr/>
        <a:lstStyle/>
        <a:p>
          <a:endParaRPr lang="en-IN" sz="3600"/>
        </a:p>
      </dgm:t>
    </dgm:pt>
    <dgm:pt modelId="{88A39788-F33A-426A-8A85-C46DDCC105C3}" type="sibTrans" cxnId="{47ECF148-D8AE-4144-9FDC-853A9248E796}">
      <dgm:prSet/>
      <dgm:spPr/>
      <dgm:t>
        <a:bodyPr/>
        <a:lstStyle/>
        <a:p>
          <a:endParaRPr lang="en-IN" sz="3600"/>
        </a:p>
      </dgm:t>
    </dgm:pt>
    <dgm:pt modelId="{8B74B28D-1A17-4736-AED7-B0B5EFA4C6F9}">
      <dgm:prSet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IN" sz="1400"/>
            <a:t>Keep it clean, like </a:t>
          </a:r>
          <a:r>
            <a:rPr lang="en-IN" sz="1400" b="1"/>
            <a:t>non-intrusive banners</a:t>
          </a:r>
          <a:r>
            <a:rPr lang="en-IN" sz="1400"/>
            <a:t>, only for free users</a:t>
          </a:r>
        </a:p>
      </dgm:t>
    </dgm:pt>
    <dgm:pt modelId="{C7CDF3F4-6770-4EBC-9DCF-64C94B81DC92}" type="parTrans" cxnId="{6925120B-D21C-4643-A05A-12F449508800}">
      <dgm:prSet/>
      <dgm:spPr/>
      <dgm:t>
        <a:bodyPr/>
        <a:lstStyle/>
        <a:p>
          <a:endParaRPr lang="en-IN" sz="3600"/>
        </a:p>
      </dgm:t>
    </dgm:pt>
    <dgm:pt modelId="{5C73648A-DF04-4EFD-99EE-F76661CDD4D6}" type="sibTrans" cxnId="{6925120B-D21C-4643-A05A-12F449508800}">
      <dgm:prSet/>
      <dgm:spPr/>
      <dgm:t>
        <a:bodyPr/>
        <a:lstStyle/>
        <a:p>
          <a:endParaRPr lang="en-IN" sz="3600"/>
        </a:p>
      </dgm:t>
    </dgm:pt>
    <dgm:pt modelId="{DD24D13E-BDAF-4DD2-84F5-F087AB8905CC}">
      <dgm:prSet custT="1"/>
      <dgm:spPr/>
      <dgm:t>
        <a:bodyPr/>
        <a:lstStyle/>
        <a:p>
          <a:pPr>
            <a:buNone/>
          </a:pPr>
          <a:r>
            <a:rPr lang="en-IN" sz="1400" b="1" i="1" dirty="0"/>
            <a:t>6. </a:t>
          </a:r>
          <a:r>
            <a:rPr lang="en-IN" sz="1400" b="1" i="1" dirty="0" err="1"/>
            <a:t>SkillBridge</a:t>
          </a:r>
          <a:r>
            <a:rPr lang="en-IN" sz="1400" b="1" i="1" dirty="0"/>
            <a:t> Verified Mentors</a:t>
          </a:r>
        </a:p>
      </dgm:t>
    </dgm:pt>
    <dgm:pt modelId="{C44D60EA-7EC0-4A4A-8BF2-8566462136EE}" type="parTrans" cxnId="{11143930-F2F8-44DD-9010-434DF2F3A402}">
      <dgm:prSet/>
      <dgm:spPr/>
      <dgm:t>
        <a:bodyPr/>
        <a:lstStyle/>
        <a:p>
          <a:endParaRPr lang="en-IN" sz="3600"/>
        </a:p>
      </dgm:t>
    </dgm:pt>
    <dgm:pt modelId="{87A52B2B-8D2E-4D8B-B3EF-561B33FFB32C}" type="sibTrans" cxnId="{11143930-F2F8-44DD-9010-434DF2F3A402}">
      <dgm:prSet/>
      <dgm:spPr/>
      <dgm:t>
        <a:bodyPr/>
        <a:lstStyle/>
        <a:p>
          <a:endParaRPr lang="en-IN" sz="3600"/>
        </a:p>
      </dgm:t>
    </dgm:pt>
    <dgm:pt modelId="{7B923224-7C97-4A3E-93EC-E0D1CC93CA25}">
      <dgm:prSet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IN" sz="1400" dirty="0"/>
            <a:t>Allow power users to become “Verified”</a:t>
          </a:r>
        </a:p>
      </dgm:t>
    </dgm:pt>
    <dgm:pt modelId="{5858CFE1-52FE-47B3-B5BC-7227B17EB851}" type="parTrans" cxnId="{9F865F88-E43D-4367-A3B9-ADA9D49374DB}">
      <dgm:prSet/>
      <dgm:spPr/>
      <dgm:t>
        <a:bodyPr/>
        <a:lstStyle/>
        <a:p>
          <a:endParaRPr lang="en-IN" sz="3600"/>
        </a:p>
      </dgm:t>
    </dgm:pt>
    <dgm:pt modelId="{F2417871-6F4C-4B97-B104-C113D65C0C87}" type="sibTrans" cxnId="{9F865F88-E43D-4367-A3B9-ADA9D49374DB}">
      <dgm:prSet/>
      <dgm:spPr/>
      <dgm:t>
        <a:bodyPr/>
        <a:lstStyle/>
        <a:p>
          <a:endParaRPr lang="en-IN" sz="3600"/>
        </a:p>
      </dgm:t>
    </dgm:pt>
    <dgm:pt modelId="{C55330A8-94EA-4BBD-BC5B-3B58AD5E4446}">
      <dgm:prSet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IN" sz="1400"/>
            <a:t>They can charge small fees for live sessions</a:t>
          </a:r>
        </a:p>
      </dgm:t>
    </dgm:pt>
    <dgm:pt modelId="{E9C06B77-B443-4896-8443-4C2D8BACAA4A}" type="parTrans" cxnId="{2171EFC0-B583-47A7-9F6A-F49739C04CD5}">
      <dgm:prSet/>
      <dgm:spPr/>
      <dgm:t>
        <a:bodyPr/>
        <a:lstStyle/>
        <a:p>
          <a:endParaRPr lang="en-IN" sz="3600"/>
        </a:p>
      </dgm:t>
    </dgm:pt>
    <dgm:pt modelId="{E5B82E6F-CE4E-41EA-9350-AFFD21013D8A}" type="sibTrans" cxnId="{2171EFC0-B583-47A7-9F6A-F49739C04CD5}">
      <dgm:prSet/>
      <dgm:spPr/>
      <dgm:t>
        <a:bodyPr/>
        <a:lstStyle/>
        <a:p>
          <a:endParaRPr lang="en-IN" sz="3600"/>
        </a:p>
      </dgm:t>
    </dgm:pt>
    <dgm:pt modelId="{9CC0D665-855A-44B4-88C3-8865A47D8C28}">
      <dgm:prSet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IN" sz="1400"/>
            <a:t>You take a 10–15% </a:t>
          </a:r>
          <a:r>
            <a:rPr lang="en-IN" sz="1400" b="1"/>
            <a:t>platform fee</a:t>
          </a:r>
          <a:endParaRPr lang="en-IN" sz="1400"/>
        </a:p>
      </dgm:t>
    </dgm:pt>
    <dgm:pt modelId="{226D87DD-E7CB-4024-A081-290F0ABEC010}" type="parTrans" cxnId="{70D554E9-1B45-4034-BC4E-A545AE56450D}">
      <dgm:prSet/>
      <dgm:spPr/>
      <dgm:t>
        <a:bodyPr/>
        <a:lstStyle/>
        <a:p>
          <a:endParaRPr lang="en-IN" sz="3600"/>
        </a:p>
      </dgm:t>
    </dgm:pt>
    <dgm:pt modelId="{97144C07-5383-419A-94CD-C46C61C7DA74}" type="sibTrans" cxnId="{70D554E9-1B45-4034-BC4E-A545AE56450D}">
      <dgm:prSet/>
      <dgm:spPr/>
      <dgm:t>
        <a:bodyPr/>
        <a:lstStyle/>
        <a:p>
          <a:endParaRPr lang="en-IN" sz="3600"/>
        </a:p>
      </dgm:t>
    </dgm:pt>
    <dgm:pt modelId="{35B21B46-7DE8-4F47-84D7-468F2642E2D2}" type="pres">
      <dgm:prSet presAssocID="{1D4371AA-1F4F-4EA5-8728-D294FB388524}" presName="Name0" presStyleCnt="0">
        <dgm:presLayoutVars>
          <dgm:dir/>
          <dgm:resizeHandles val="exact"/>
        </dgm:presLayoutVars>
      </dgm:prSet>
      <dgm:spPr/>
    </dgm:pt>
    <dgm:pt modelId="{BE5FD248-1D8E-48D1-88A8-47D4ACDAA8F8}" type="pres">
      <dgm:prSet presAssocID="{5E88AB60-7131-4058-95CA-F11DC9972D97}" presName="node" presStyleLbl="node1" presStyleIdx="0" presStyleCnt="6">
        <dgm:presLayoutVars>
          <dgm:bulletEnabled val="1"/>
        </dgm:presLayoutVars>
      </dgm:prSet>
      <dgm:spPr/>
    </dgm:pt>
    <dgm:pt modelId="{7CD20EE0-A53A-48B2-92FB-91A0BB9AE098}" type="pres">
      <dgm:prSet presAssocID="{CF3072C3-51CE-457F-A190-262EFAB03407}" presName="sibTrans" presStyleCnt="0"/>
      <dgm:spPr/>
    </dgm:pt>
    <dgm:pt modelId="{BCFBF508-82B8-4125-A9A5-E6DFAF87AB86}" type="pres">
      <dgm:prSet presAssocID="{D9F9B964-AE04-44C7-8505-7CABB5B277FD}" presName="node" presStyleLbl="node1" presStyleIdx="1" presStyleCnt="6">
        <dgm:presLayoutVars>
          <dgm:bulletEnabled val="1"/>
        </dgm:presLayoutVars>
      </dgm:prSet>
      <dgm:spPr/>
    </dgm:pt>
    <dgm:pt modelId="{DDAD0D29-328F-41AD-8640-213C3E328F22}" type="pres">
      <dgm:prSet presAssocID="{EBB618BF-F34E-4D4B-A71E-E9C4495BA160}" presName="sibTrans" presStyleCnt="0"/>
      <dgm:spPr/>
    </dgm:pt>
    <dgm:pt modelId="{E6DD09A0-1637-457F-8A1D-FC513B2D6A64}" type="pres">
      <dgm:prSet presAssocID="{DD1B8EBA-D6E9-469A-8CF3-1637DD86C22C}" presName="node" presStyleLbl="node1" presStyleIdx="2" presStyleCnt="6">
        <dgm:presLayoutVars>
          <dgm:bulletEnabled val="1"/>
        </dgm:presLayoutVars>
      </dgm:prSet>
      <dgm:spPr/>
    </dgm:pt>
    <dgm:pt modelId="{7A850124-5408-4136-9467-633C0CC762EF}" type="pres">
      <dgm:prSet presAssocID="{D16EF307-DD84-48EA-952B-5AC0663D53B5}" presName="sibTrans" presStyleCnt="0"/>
      <dgm:spPr/>
    </dgm:pt>
    <dgm:pt modelId="{16977468-7AD0-4DBE-907A-8AAFDB5DCF4E}" type="pres">
      <dgm:prSet presAssocID="{E060070B-1BEF-4787-8D8E-5DC16863DCCF}" presName="node" presStyleLbl="node1" presStyleIdx="3" presStyleCnt="6">
        <dgm:presLayoutVars>
          <dgm:bulletEnabled val="1"/>
        </dgm:presLayoutVars>
      </dgm:prSet>
      <dgm:spPr/>
    </dgm:pt>
    <dgm:pt modelId="{86A08B5C-BB68-415B-9A0E-75941F1D4C54}" type="pres">
      <dgm:prSet presAssocID="{91AD46D2-1559-43F5-A512-432D05476FE1}" presName="sibTrans" presStyleCnt="0"/>
      <dgm:spPr/>
    </dgm:pt>
    <dgm:pt modelId="{45B570F0-885B-4516-A064-90549F94F628}" type="pres">
      <dgm:prSet presAssocID="{39C638EF-CDEF-4FC3-BF45-C377FE0E62C0}" presName="node" presStyleLbl="node1" presStyleIdx="4" presStyleCnt="6">
        <dgm:presLayoutVars>
          <dgm:bulletEnabled val="1"/>
        </dgm:presLayoutVars>
      </dgm:prSet>
      <dgm:spPr/>
    </dgm:pt>
    <dgm:pt modelId="{D48B9345-94D7-432D-9B5D-9D6FD6C124B7}" type="pres">
      <dgm:prSet presAssocID="{A59A285E-9899-4856-9CDD-BD497C5E5B70}" presName="sibTrans" presStyleCnt="0"/>
      <dgm:spPr/>
    </dgm:pt>
    <dgm:pt modelId="{DA9BCD99-D377-487F-B835-B865FAA4F158}" type="pres">
      <dgm:prSet presAssocID="{DD24D13E-BDAF-4DD2-84F5-F087AB8905CC}" presName="node" presStyleLbl="node1" presStyleIdx="5" presStyleCnt="6">
        <dgm:presLayoutVars>
          <dgm:bulletEnabled val="1"/>
        </dgm:presLayoutVars>
      </dgm:prSet>
      <dgm:spPr/>
    </dgm:pt>
  </dgm:ptLst>
  <dgm:cxnLst>
    <dgm:cxn modelId="{510ADF01-6681-4EE5-9EA4-0F6FDB03D8D5}" type="presOf" srcId="{9CC0D665-855A-44B4-88C3-8865A47D8C28}" destId="{DA9BCD99-D377-487F-B835-B865FAA4F158}" srcOrd="0" destOrd="3" presId="urn:microsoft.com/office/officeart/2005/8/layout/hList6"/>
    <dgm:cxn modelId="{1DEE7205-D82D-4C3E-AE33-EA4E454A007E}" srcId="{1D4371AA-1F4F-4EA5-8728-D294FB388524}" destId="{39C638EF-CDEF-4FC3-BF45-C377FE0E62C0}" srcOrd="4" destOrd="0" parTransId="{B3C284D9-65C2-491B-BB3E-5D26CF59FB84}" sibTransId="{A59A285E-9899-4856-9CDD-BD497C5E5B70}"/>
    <dgm:cxn modelId="{6925120B-D21C-4643-A05A-12F449508800}" srcId="{39C638EF-CDEF-4FC3-BF45-C377FE0E62C0}" destId="{8B74B28D-1A17-4736-AED7-B0B5EFA4C6F9}" srcOrd="1" destOrd="0" parTransId="{C7CDF3F4-6770-4EBC-9DCF-64C94B81DC92}" sibTransId="{5C73648A-DF04-4EFD-99EE-F76661CDD4D6}"/>
    <dgm:cxn modelId="{D1770817-9CF0-448E-81D2-DE4F4AD3BB1C}" type="presOf" srcId="{0A93F1A6-DA1A-4882-A9AD-2942C4C11E0C}" destId="{E6DD09A0-1637-457F-8A1D-FC513B2D6A64}" srcOrd="0" destOrd="1" presId="urn:microsoft.com/office/officeart/2005/8/layout/hList6"/>
    <dgm:cxn modelId="{DB224323-F405-4BCB-B4CC-F944D1DF7354}" type="presOf" srcId="{EC43AD94-7101-4D59-9F43-FD04DDE5F4BF}" destId="{E6DD09A0-1637-457F-8A1D-FC513B2D6A64}" srcOrd="0" destOrd="3" presId="urn:microsoft.com/office/officeart/2005/8/layout/hList6"/>
    <dgm:cxn modelId="{457A8226-F8BB-42FC-8A7F-9539B638A8DA}" type="presOf" srcId="{8B74B28D-1A17-4736-AED7-B0B5EFA4C6F9}" destId="{45B570F0-885B-4516-A064-90549F94F628}" srcOrd="0" destOrd="2" presId="urn:microsoft.com/office/officeart/2005/8/layout/hList6"/>
    <dgm:cxn modelId="{D59C5528-1421-466C-A3BF-09D8A04097A6}" type="presOf" srcId="{DEFF5BBC-52AF-4470-8C88-C662F125B796}" destId="{BE5FD248-1D8E-48D1-88A8-47D4ACDAA8F8}" srcOrd="0" destOrd="1" presId="urn:microsoft.com/office/officeart/2005/8/layout/hList6"/>
    <dgm:cxn modelId="{701AA72C-B4C8-45FE-B37E-1EF2FF106AE8}" type="presOf" srcId="{A5840281-7425-431B-81A2-252220C18991}" destId="{16977468-7AD0-4DBE-907A-8AAFDB5DCF4E}" srcOrd="0" destOrd="3" presId="urn:microsoft.com/office/officeart/2005/8/layout/hList6"/>
    <dgm:cxn modelId="{11143930-F2F8-44DD-9010-434DF2F3A402}" srcId="{1D4371AA-1F4F-4EA5-8728-D294FB388524}" destId="{DD24D13E-BDAF-4DD2-84F5-F087AB8905CC}" srcOrd="5" destOrd="0" parTransId="{C44D60EA-7EC0-4A4A-8BF2-8566462136EE}" sibTransId="{87A52B2B-8D2E-4D8B-B3EF-561B33FFB32C}"/>
    <dgm:cxn modelId="{EE22C633-56DD-42B1-A429-780841E04272}" type="presOf" srcId="{CC04FA89-D92D-4251-9CA7-D6B91D4293A8}" destId="{BCFBF508-82B8-4125-A9A5-E6DFAF87AB86}" srcOrd="0" destOrd="4" presId="urn:microsoft.com/office/officeart/2005/8/layout/hList6"/>
    <dgm:cxn modelId="{001B1E34-9589-4082-B864-7D1BB4FC0669}" srcId="{DD1B8EBA-D6E9-469A-8CF3-1637DD86C22C}" destId="{F4E65DFD-D74E-4506-91B0-1DCAE91731C9}" srcOrd="1" destOrd="0" parTransId="{AD19CBBD-445A-4401-922A-08233E5C1E93}" sibTransId="{D6F633DB-6FD1-4FCA-88E4-FCC97F3E4744}"/>
    <dgm:cxn modelId="{EC183236-E2C3-4343-BDFF-6A49DE79BEDF}" srcId="{1D4371AA-1F4F-4EA5-8728-D294FB388524}" destId="{D9F9B964-AE04-44C7-8505-7CABB5B277FD}" srcOrd="1" destOrd="0" parTransId="{D8EFEFD8-8B00-447A-B8CA-A3440FCF8D3A}" sibTransId="{EBB618BF-F34E-4D4B-A71E-E9C4495BA160}"/>
    <dgm:cxn modelId="{2552443C-EFCC-45E5-9589-BCF6AF53A5C0}" srcId="{C8F07FB3-CF77-45BA-9C79-34E5E1345573}" destId="{9B415CB2-8FD5-4AB2-BCFB-0A996E795AD5}" srcOrd="0" destOrd="0" parTransId="{18102000-D848-4001-AF66-0654E8049018}" sibTransId="{3FC679A5-2F8B-432E-9A35-B465BD8D0B6E}"/>
    <dgm:cxn modelId="{9227F63C-8D7A-4CC5-9682-67B51C094CD5}" srcId="{1D4371AA-1F4F-4EA5-8728-D294FB388524}" destId="{5E88AB60-7131-4058-95CA-F11DC9972D97}" srcOrd="0" destOrd="0" parTransId="{04122933-AB5B-419F-97ED-075253FB15EF}" sibTransId="{CF3072C3-51CE-457F-A190-262EFAB03407}"/>
    <dgm:cxn modelId="{7ECCDE3E-0030-43E6-941A-AF549AB65AAE}" srcId="{1D4371AA-1F4F-4EA5-8728-D294FB388524}" destId="{E060070B-1BEF-4787-8D8E-5DC16863DCCF}" srcOrd="3" destOrd="0" parTransId="{1D0811C4-B41A-43BE-8CFA-1D93F68F0AD0}" sibTransId="{91AD46D2-1559-43F5-A512-432D05476FE1}"/>
    <dgm:cxn modelId="{AD06CA61-135A-4C69-A956-3C54B237FC55}" type="presOf" srcId="{DD24D13E-BDAF-4DD2-84F5-F087AB8905CC}" destId="{DA9BCD99-D377-487F-B835-B865FAA4F158}" srcOrd="0" destOrd="0" presId="urn:microsoft.com/office/officeart/2005/8/layout/hList6"/>
    <dgm:cxn modelId="{AEDD1A42-5B2B-4B68-AE3B-088E77D36FDE}" srcId="{5E88AB60-7131-4058-95CA-F11DC9972D97}" destId="{DEFF5BBC-52AF-4470-8C88-C662F125B796}" srcOrd="0" destOrd="0" parTransId="{F07202C5-4DB3-46BE-8981-A07D08A12B26}" sibTransId="{3B70E09C-6E42-4615-A42E-BAC20F821D09}"/>
    <dgm:cxn modelId="{9D90F947-0CE8-4184-B7A3-0B73526DC7FC}" srcId="{A09C3E94-4936-420E-B518-06FADE863E77}" destId="{707A4D1C-B01B-425C-808F-6A9B351E8DE4}" srcOrd="0" destOrd="0" parTransId="{202E2CA2-A366-4C98-9DFB-BBECE25123C8}" sibTransId="{86107BDF-9E30-4C76-ACDC-98B7B8573281}"/>
    <dgm:cxn modelId="{47ECF148-D8AE-4144-9FDC-853A9248E796}" srcId="{39C638EF-CDEF-4FC3-BF45-C377FE0E62C0}" destId="{8B86A4AB-22D4-4FB9-80B1-F1BF00F33B25}" srcOrd="0" destOrd="0" parTransId="{91CB7113-1D08-499A-902F-BF5357C88B9F}" sibTransId="{88A39788-F33A-426A-8A85-C46DDCC105C3}"/>
    <dgm:cxn modelId="{76729A49-13DA-40BA-A6E1-5708B50A833E}" type="presOf" srcId="{2BDDBA71-8595-402A-8F76-80CCC5C82DB4}" destId="{BE5FD248-1D8E-48D1-88A8-47D4ACDAA8F8}" srcOrd="0" destOrd="4" presId="urn:microsoft.com/office/officeart/2005/8/layout/hList6"/>
    <dgm:cxn modelId="{D8315C6A-3682-4397-A768-B63468BE37BD}" srcId="{C8F07FB3-CF77-45BA-9C79-34E5E1345573}" destId="{CC04FA89-D92D-4251-9CA7-D6B91D4293A8}" srcOrd="1" destOrd="0" parTransId="{0E1F71C0-8F7E-45B3-B0B4-36BE9AC45962}" sibTransId="{C48CE96E-C6A8-4A32-9D4E-65952D413D6A}"/>
    <dgm:cxn modelId="{D8368D4B-C576-4EB7-9D8C-202D2F8B8DA8}" srcId="{1D4371AA-1F4F-4EA5-8728-D294FB388524}" destId="{DD1B8EBA-D6E9-469A-8CF3-1637DD86C22C}" srcOrd="2" destOrd="0" parTransId="{197DADFA-E4EB-4CBD-8484-81040B0CDE39}" sibTransId="{D16EF307-DD84-48EA-952B-5AC0663D53B5}"/>
    <dgm:cxn modelId="{6A32296F-D908-4DC7-8013-EDF3AAE627D8}" type="presOf" srcId="{7B923224-7C97-4A3E-93EC-E0D1CC93CA25}" destId="{DA9BCD99-D377-487F-B835-B865FAA4F158}" srcOrd="0" destOrd="1" presId="urn:microsoft.com/office/officeart/2005/8/layout/hList6"/>
    <dgm:cxn modelId="{4D675F57-36F7-462A-8F8A-7DF90FB7A298}" type="presOf" srcId="{C55330A8-94EA-4BBD-BC5B-3B58AD5E4446}" destId="{DA9BCD99-D377-487F-B835-B865FAA4F158}" srcOrd="0" destOrd="2" presId="urn:microsoft.com/office/officeart/2005/8/layout/hList6"/>
    <dgm:cxn modelId="{6AE59059-F47C-463B-9F9C-22AF3C3F5CA2}" srcId="{C8F07FB3-CF77-45BA-9C79-34E5E1345573}" destId="{62AB2727-CD36-4DFE-89F7-69516608572F}" srcOrd="2" destOrd="0" parTransId="{7A2F55D4-45CD-4962-B2A8-60F239C9450C}" sibTransId="{B51EABAF-CC51-4AEF-86DA-385EF0CE0611}"/>
    <dgm:cxn modelId="{79D3D479-A1B1-4027-90CD-231732E13729}" type="presOf" srcId="{4EAE0076-4E52-4802-836F-2DC89ACB468C}" destId="{BE5FD248-1D8E-48D1-88A8-47D4ACDAA8F8}" srcOrd="0" destOrd="5" presId="urn:microsoft.com/office/officeart/2005/8/layout/hList6"/>
    <dgm:cxn modelId="{41E46B7A-F8A1-41A4-8455-61A3E975AD46}" type="presOf" srcId="{39C638EF-CDEF-4FC3-BF45-C377FE0E62C0}" destId="{45B570F0-885B-4516-A064-90549F94F628}" srcOrd="0" destOrd="0" presId="urn:microsoft.com/office/officeart/2005/8/layout/hList6"/>
    <dgm:cxn modelId="{80FCCE7B-3412-469C-B209-D55C2B8AC05C}" srcId="{E060070B-1BEF-4787-8D8E-5DC16863DCCF}" destId="{A09C3E94-4936-420E-B518-06FADE863E77}" srcOrd="0" destOrd="0" parTransId="{4C205582-9D57-4FCA-9AF4-79AB839F43AE}" sibTransId="{1F7AD524-DEFF-47F7-AD17-6D4F4313E4E6}"/>
    <dgm:cxn modelId="{E0904F82-12A5-4E91-BDEA-3448294E258D}" type="presOf" srcId="{5E88AB60-7131-4058-95CA-F11DC9972D97}" destId="{BE5FD248-1D8E-48D1-88A8-47D4ACDAA8F8}" srcOrd="0" destOrd="0" presId="urn:microsoft.com/office/officeart/2005/8/layout/hList6"/>
    <dgm:cxn modelId="{ECB45E84-E57F-48D1-9721-5A8211D026E1}" srcId="{DD1B8EBA-D6E9-469A-8CF3-1637DD86C22C}" destId="{EC43AD94-7101-4D59-9F43-FD04DDE5F4BF}" srcOrd="2" destOrd="0" parTransId="{CD8BA390-7448-4789-85E1-79E056B0D0DB}" sibTransId="{A0E4C58C-14C0-42F6-BFA8-7C76D7DC3906}"/>
    <dgm:cxn modelId="{9F865F88-E43D-4367-A3B9-ADA9D49374DB}" srcId="{DD24D13E-BDAF-4DD2-84F5-F087AB8905CC}" destId="{7B923224-7C97-4A3E-93EC-E0D1CC93CA25}" srcOrd="0" destOrd="0" parTransId="{5858CFE1-52FE-47B3-B5BC-7227B17EB851}" sibTransId="{F2417871-6F4C-4B97-B104-C113D65C0C87}"/>
    <dgm:cxn modelId="{483C668C-C7E4-4925-AB36-8D89D4586BBE}" type="presOf" srcId="{9B415CB2-8FD5-4AB2-BCFB-0A996E795AD5}" destId="{BCFBF508-82B8-4125-A9A5-E6DFAF87AB86}" srcOrd="0" destOrd="3" presId="urn:microsoft.com/office/officeart/2005/8/layout/hList6"/>
    <dgm:cxn modelId="{11555192-1152-43D0-9ED6-8738B3B615FB}" srcId="{A09C3E94-4936-420E-B518-06FADE863E77}" destId="{A5840281-7425-431B-81A2-252220C18991}" srcOrd="1" destOrd="0" parTransId="{116BB12E-1137-4C7D-B68E-2F1A1194DDA7}" sibTransId="{506277AE-DFC6-4178-910A-4B380F0676E9}"/>
    <dgm:cxn modelId="{F02A4B98-933A-4EC2-AE80-FE0E5E8AC42F}" type="presOf" srcId="{8B86A4AB-22D4-4FB9-80B1-F1BF00F33B25}" destId="{45B570F0-885B-4516-A064-90549F94F628}" srcOrd="0" destOrd="1" presId="urn:microsoft.com/office/officeart/2005/8/layout/hList6"/>
    <dgm:cxn modelId="{BE57419A-F7BC-41E8-A4FF-5F58F5BF2BF7}" srcId="{F89FCE88-FEA7-450F-B98A-CE7DF7AF7AC8}" destId="{550100D5-0A77-4FBA-A90B-CF8B26E1EE9E}" srcOrd="0" destOrd="0" parTransId="{F73A7A13-A470-475E-BF51-42C9A22B3C0E}" sibTransId="{10269297-5CAC-4B78-B6FA-DC535E491636}"/>
    <dgm:cxn modelId="{7AD0E59B-B583-44BD-8E94-F952A7A72C03}" type="presOf" srcId="{BCE91653-9C7C-445D-951C-7FDF6F5C5C28}" destId="{BCFBF508-82B8-4125-A9A5-E6DFAF87AB86}" srcOrd="0" destOrd="1" presId="urn:microsoft.com/office/officeart/2005/8/layout/hList6"/>
    <dgm:cxn modelId="{DBCF659C-5ED7-45B0-A468-58580758BB10}" srcId="{F89FCE88-FEA7-450F-B98A-CE7DF7AF7AC8}" destId="{4EAE0076-4E52-4802-836F-2DC89ACB468C}" srcOrd="2" destOrd="0" parTransId="{7A49B953-8FCF-4EF8-8B66-97CBE5FD3274}" sibTransId="{B3CC88BF-849C-45D0-82B1-105827281034}"/>
    <dgm:cxn modelId="{246D869C-2135-4C16-8F13-0DEB54315EC1}" type="presOf" srcId="{F89FCE88-FEA7-450F-B98A-CE7DF7AF7AC8}" destId="{BE5FD248-1D8E-48D1-88A8-47D4ACDAA8F8}" srcOrd="0" destOrd="2" presId="urn:microsoft.com/office/officeart/2005/8/layout/hList6"/>
    <dgm:cxn modelId="{218233A2-8AD9-479B-949C-00B7DC0FE6C9}" type="presOf" srcId="{DD1B8EBA-D6E9-469A-8CF3-1637DD86C22C}" destId="{E6DD09A0-1637-457F-8A1D-FC513B2D6A64}" srcOrd="0" destOrd="0" presId="urn:microsoft.com/office/officeart/2005/8/layout/hList6"/>
    <dgm:cxn modelId="{EE307FA2-D64E-4C1D-A41F-EF5D2FF4B6FD}" srcId="{F89FCE88-FEA7-450F-B98A-CE7DF7AF7AC8}" destId="{2BDDBA71-8595-402A-8F76-80CCC5C82DB4}" srcOrd="1" destOrd="0" parTransId="{9707DBAE-551F-419C-B60B-E8DCD39EACC6}" sibTransId="{27373503-093C-4F38-B3A7-75567858402C}"/>
    <dgm:cxn modelId="{7208CAAE-9D9E-456E-899B-4CA635A3347E}" type="presOf" srcId="{F4E65DFD-D74E-4506-91B0-1DCAE91731C9}" destId="{E6DD09A0-1637-457F-8A1D-FC513B2D6A64}" srcOrd="0" destOrd="2" presId="urn:microsoft.com/office/officeart/2005/8/layout/hList6"/>
    <dgm:cxn modelId="{29F16AB2-7A31-4C56-A732-71530996FEBA}" srcId="{5E88AB60-7131-4058-95CA-F11DC9972D97}" destId="{F89FCE88-FEA7-450F-B98A-CE7DF7AF7AC8}" srcOrd="1" destOrd="0" parTransId="{1301D5FA-6997-4F8E-A5A2-B95E0368D6E8}" sibTransId="{597A93E3-08D1-4B96-B31F-0818704339E7}"/>
    <dgm:cxn modelId="{2A4E85B7-041E-4E13-8872-AEA10A268D38}" type="presOf" srcId="{A09C3E94-4936-420E-B518-06FADE863E77}" destId="{16977468-7AD0-4DBE-907A-8AAFDB5DCF4E}" srcOrd="0" destOrd="1" presId="urn:microsoft.com/office/officeart/2005/8/layout/hList6"/>
    <dgm:cxn modelId="{CBC04EBA-944F-43F9-A430-483DC1B0EAEC}" srcId="{D9F9B964-AE04-44C7-8505-7CABB5B277FD}" destId="{C8F07FB3-CF77-45BA-9C79-34E5E1345573}" srcOrd="1" destOrd="0" parTransId="{3FA48D50-974E-47E2-90B8-0483CD88ED0F}" sibTransId="{60795BF6-9B38-40EE-A183-5298066A5433}"/>
    <dgm:cxn modelId="{ACABE5C0-87B7-4326-8755-F1651C72B4CD}" srcId="{D9F9B964-AE04-44C7-8505-7CABB5B277FD}" destId="{BCE91653-9C7C-445D-951C-7FDF6F5C5C28}" srcOrd="0" destOrd="0" parTransId="{39DB5D31-D302-40B6-B9A6-9574E8A1DBA9}" sibTransId="{0B081132-3684-4414-AFB8-D205E98537B5}"/>
    <dgm:cxn modelId="{2171EFC0-B583-47A7-9F6A-F49739C04CD5}" srcId="{DD24D13E-BDAF-4DD2-84F5-F087AB8905CC}" destId="{C55330A8-94EA-4BBD-BC5B-3B58AD5E4446}" srcOrd="1" destOrd="0" parTransId="{E9C06B77-B443-4896-8443-4C2D8BACAA4A}" sibTransId="{E5B82E6F-CE4E-41EA-9350-AFFD21013D8A}"/>
    <dgm:cxn modelId="{649133C5-EBA9-4B7F-B906-D3DED0E4F119}" type="presOf" srcId="{62AB2727-CD36-4DFE-89F7-69516608572F}" destId="{BCFBF508-82B8-4125-A9A5-E6DFAF87AB86}" srcOrd="0" destOrd="5" presId="urn:microsoft.com/office/officeart/2005/8/layout/hList6"/>
    <dgm:cxn modelId="{22F7BBC6-BA52-4166-A1C3-8EC4490B6EEC}" type="presOf" srcId="{707A4D1C-B01B-425C-808F-6A9B351E8DE4}" destId="{16977468-7AD0-4DBE-907A-8AAFDB5DCF4E}" srcOrd="0" destOrd="2" presId="urn:microsoft.com/office/officeart/2005/8/layout/hList6"/>
    <dgm:cxn modelId="{EC3B33D1-E420-46CC-92BC-1CBEE4B73D11}" type="presOf" srcId="{1D4371AA-1F4F-4EA5-8728-D294FB388524}" destId="{35B21B46-7DE8-4F47-84D7-468F2642E2D2}" srcOrd="0" destOrd="0" presId="urn:microsoft.com/office/officeart/2005/8/layout/hList6"/>
    <dgm:cxn modelId="{812B94D1-7E9D-446C-A18A-C69CE444A7DE}" type="presOf" srcId="{E060070B-1BEF-4787-8D8E-5DC16863DCCF}" destId="{16977468-7AD0-4DBE-907A-8AAFDB5DCF4E}" srcOrd="0" destOrd="0" presId="urn:microsoft.com/office/officeart/2005/8/layout/hList6"/>
    <dgm:cxn modelId="{FBD853D3-5924-469B-8725-CC9A5C8F6B8D}" srcId="{DD1B8EBA-D6E9-469A-8CF3-1637DD86C22C}" destId="{0A93F1A6-DA1A-4882-A9AD-2942C4C11E0C}" srcOrd="0" destOrd="0" parTransId="{95307A28-01EC-4170-98C5-29E3BD9BFCE9}" sibTransId="{546CBCE2-DCDD-4A76-94CD-ABD4B82BE216}"/>
    <dgm:cxn modelId="{998DE7D3-22C4-43F7-A92F-3BCE73FF5C49}" type="presOf" srcId="{C8F07FB3-CF77-45BA-9C79-34E5E1345573}" destId="{BCFBF508-82B8-4125-A9A5-E6DFAF87AB86}" srcOrd="0" destOrd="2" presId="urn:microsoft.com/office/officeart/2005/8/layout/hList6"/>
    <dgm:cxn modelId="{70D554E9-1B45-4034-BC4E-A545AE56450D}" srcId="{DD24D13E-BDAF-4DD2-84F5-F087AB8905CC}" destId="{9CC0D665-855A-44B4-88C3-8865A47D8C28}" srcOrd="2" destOrd="0" parTransId="{226D87DD-E7CB-4024-A081-290F0ABEC010}" sibTransId="{97144C07-5383-419A-94CD-C46C61C7DA74}"/>
    <dgm:cxn modelId="{6E10C8EC-7282-49C4-A386-170BF3F30CAA}" type="presOf" srcId="{D9F9B964-AE04-44C7-8505-7CABB5B277FD}" destId="{BCFBF508-82B8-4125-A9A5-E6DFAF87AB86}" srcOrd="0" destOrd="0" presId="urn:microsoft.com/office/officeart/2005/8/layout/hList6"/>
    <dgm:cxn modelId="{2D169AF0-4006-4D70-A4F7-CCCAF62DF1D1}" type="presOf" srcId="{550100D5-0A77-4FBA-A90B-CF8B26E1EE9E}" destId="{BE5FD248-1D8E-48D1-88A8-47D4ACDAA8F8}" srcOrd="0" destOrd="3" presId="urn:microsoft.com/office/officeart/2005/8/layout/hList6"/>
    <dgm:cxn modelId="{DE7E6B0D-5958-4B62-AFE1-0B4EB9C5CE1C}" type="presParOf" srcId="{35B21B46-7DE8-4F47-84D7-468F2642E2D2}" destId="{BE5FD248-1D8E-48D1-88A8-47D4ACDAA8F8}" srcOrd="0" destOrd="0" presId="urn:microsoft.com/office/officeart/2005/8/layout/hList6"/>
    <dgm:cxn modelId="{4D0F14B8-A1C6-4761-8768-850517D10744}" type="presParOf" srcId="{35B21B46-7DE8-4F47-84D7-468F2642E2D2}" destId="{7CD20EE0-A53A-48B2-92FB-91A0BB9AE098}" srcOrd="1" destOrd="0" presId="urn:microsoft.com/office/officeart/2005/8/layout/hList6"/>
    <dgm:cxn modelId="{775DC000-1DE3-499B-8206-6884C7512BDE}" type="presParOf" srcId="{35B21B46-7DE8-4F47-84D7-468F2642E2D2}" destId="{BCFBF508-82B8-4125-A9A5-E6DFAF87AB86}" srcOrd="2" destOrd="0" presId="urn:microsoft.com/office/officeart/2005/8/layout/hList6"/>
    <dgm:cxn modelId="{71B1DE7E-35F5-41F7-9A32-D5B2F26477DE}" type="presParOf" srcId="{35B21B46-7DE8-4F47-84D7-468F2642E2D2}" destId="{DDAD0D29-328F-41AD-8640-213C3E328F22}" srcOrd="3" destOrd="0" presId="urn:microsoft.com/office/officeart/2005/8/layout/hList6"/>
    <dgm:cxn modelId="{AACB5A37-C373-4A0C-83F0-623FA05BE5F9}" type="presParOf" srcId="{35B21B46-7DE8-4F47-84D7-468F2642E2D2}" destId="{E6DD09A0-1637-457F-8A1D-FC513B2D6A64}" srcOrd="4" destOrd="0" presId="urn:microsoft.com/office/officeart/2005/8/layout/hList6"/>
    <dgm:cxn modelId="{8BA550EF-D5BC-46D5-A614-7B8F3D0BEF5F}" type="presParOf" srcId="{35B21B46-7DE8-4F47-84D7-468F2642E2D2}" destId="{7A850124-5408-4136-9467-633C0CC762EF}" srcOrd="5" destOrd="0" presId="urn:microsoft.com/office/officeart/2005/8/layout/hList6"/>
    <dgm:cxn modelId="{6895D258-80A8-45E0-9685-E7B0732E6982}" type="presParOf" srcId="{35B21B46-7DE8-4F47-84D7-468F2642E2D2}" destId="{16977468-7AD0-4DBE-907A-8AAFDB5DCF4E}" srcOrd="6" destOrd="0" presId="urn:microsoft.com/office/officeart/2005/8/layout/hList6"/>
    <dgm:cxn modelId="{2AB6334A-67BD-49D4-9D48-5EDB40BABD83}" type="presParOf" srcId="{35B21B46-7DE8-4F47-84D7-468F2642E2D2}" destId="{86A08B5C-BB68-415B-9A0E-75941F1D4C54}" srcOrd="7" destOrd="0" presId="urn:microsoft.com/office/officeart/2005/8/layout/hList6"/>
    <dgm:cxn modelId="{EF1DF50B-1F00-4915-93BD-5279C83EE36F}" type="presParOf" srcId="{35B21B46-7DE8-4F47-84D7-468F2642E2D2}" destId="{45B570F0-885B-4516-A064-90549F94F628}" srcOrd="8" destOrd="0" presId="urn:microsoft.com/office/officeart/2005/8/layout/hList6"/>
    <dgm:cxn modelId="{02267037-BF4F-4C48-A185-56E5FBD27FE8}" type="presParOf" srcId="{35B21B46-7DE8-4F47-84D7-468F2642E2D2}" destId="{D48B9345-94D7-432D-9B5D-9D6FD6C124B7}" srcOrd="9" destOrd="0" presId="urn:microsoft.com/office/officeart/2005/8/layout/hList6"/>
    <dgm:cxn modelId="{4D3D145A-1134-4F5A-B5D0-578E97AFF627}" type="presParOf" srcId="{35B21B46-7DE8-4F47-84D7-468F2642E2D2}" destId="{DA9BCD99-D377-487F-B835-B865FAA4F158}" srcOrd="1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28E49D3-1474-416E-B8DC-3EE0C059B1A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6A9DA74-38AD-4894-83A3-F74D923B92E4}" type="pres">
      <dgm:prSet presAssocID="{F28E49D3-1474-416E-B8DC-3EE0C059B1AD}" presName="linear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6C53E303-A0C2-4848-9D2D-CE69644D846A}" type="presOf" srcId="{F28E49D3-1474-416E-B8DC-3EE0C059B1AD}" destId="{76A9DA74-38AD-4894-83A3-F74D923B92E4}" srcOrd="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182CC8C-DEB9-4E9D-9E94-E063DD500171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074DF18-1586-4C94-8541-A948BB22B284}">
      <dgm:prSet phldrT="[Text]"/>
      <dgm:spPr/>
      <dgm:t>
        <a:bodyPr/>
        <a:lstStyle/>
        <a:p>
          <a:pPr>
            <a:buNone/>
          </a:pPr>
          <a:r>
            <a:rPr lang="en-IN" b="1"/>
            <a:t>🧠 Long-Term Potential</a:t>
          </a:r>
          <a:endParaRPr lang="en-IN"/>
        </a:p>
      </dgm:t>
    </dgm:pt>
    <dgm:pt modelId="{D3539EF1-DA08-4DA6-9688-8A452D2A32E0}" type="parTrans" cxnId="{F59E25E2-53B9-4ED1-9CF5-6F6AC93A99A8}">
      <dgm:prSet/>
      <dgm:spPr/>
      <dgm:t>
        <a:bodyPr/>
        <a:lstStyle/>
        <a:p>
          <a:endParaRPr lang="en-IN"/>
        </a:p>
      </dgm:t>
    </dgm:pt>
    <dgm:pt modelId="{67CFFA7B-B10A-45F9-86C5-6206FD098557}" type="sibTrans" cxnId="{F59E25E2-53B9-4ED1-9CF5-6F6AC93A99A8}">
      <dgm:prSet/>
      <dgm:spPr/>
      <dgm:t>
        <a:bodyPr/>
        <a:lstStyle/>
        <a:p>
          <a:endParaRPr lang="en-IN"/>
        </a:p>
      </dgm:t>
    </dgm:pt>
    <dgm:pt modelId="{70F426F5-9498-45F9-9162-851DB483E97C}">
      <dgm:prSet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IN"/>
            <a:t>Build a </a:t>
          </a:r>
          <a:r>
            <a:rPr lang="en-IN" b="1"/>
            <a:t>learning-social network hybrid</a:t>
          </a:r>
          <a:r>
            <a:rPr lang="en-IN"/>
            <a:t> — no one has nailed this for students.</a:t>
          </a:r>
        </a:p>
      </dgm:t>
    </dgm:pt>
    <dgm:pt modelId="{17FC1D7B-A2A6-41A7-BBDF-F2F3CE3DE6CC}" type="parTrans" cxnId="{B0DFE423-259C-4A12-ACE9-E863B765B810}">
      <dgm:prSet/>
      <dgm:spPr/>
      <dgm:t>
        <a:bodyPr/>
        <a:lstStyle/>
        <a:p>
          <a:endParaRPr lang="en-IN"/>
        </a:p>
      </dgm:t>
    </dgm:pt>
    <dgm:pt modelId="{F543774E-8BA5-4F78-8BB7-A493ACAE623B}" type="sibTrans" cxnId="{B0DFE423-259C-4A12-ACE9-E863B765B810}">
      <dgm:prSet/>
      <dgm:spPr/>
      <dgm:t>
        <a:bodyPr/>
        <a:lstStyle/>
        <a:p>
          <a:endParaRPr lang="en-IN"/>
        </a:p>
      </dgm:t>
    </dgm:pt>
    <dgm:pt modelId="{CF97F17F-F5B1-4441-8CCD-FFA068F5717D}">
      <dgm:prSet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IN"/>
            <a:t>Merge chat, content, and community.</a:t>
          </a:r>
        </a:p>
      </dgm:t>
    </dgm:pt>
    <dgm:pt modelId="{9349AF78-B9FF-4894-B960-0E8F39866F6D}" type="parTrans" cxnId="{30A32506-4738-4C04-9CD4-5BD6B762E3A7}">
      <dgm:prSet/>
      <dgm:spPr/>
      <dgm:t>
        <a:bodyPr/>
        <a:lstStyle/>
        <a:p>
          <a:endParaRPr lang="en-IN"/>
        </a:p>
      </dgm:t>
    </dgm:pt>
    <dgm:pt modelId="{60A2D9E6-6BBA-4203-9226-621D18857B6F}" type="sibTrans" cxnId="{30A32506-4738-4C04-9CD4-5BD6B762E3A7}">
      <dgm:prSet/>
      <dgm:spPr/>
      <dgm:t>
        <a:bodyPr/>
        <a:lstStyle/>
        <a:p>
          <a:endParaRPr lang="en-IN"/>
        </a:p>
      </dgm:t>
    </dgm:pt>
    <dgm:pt modelId="{D56850CA-E2C9-4C57-B66A-71CCF8C688AC}">
      <dgm:prSet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IN"/>
            <a:t>Later? Add AI matchmaker + personalized roadmaps. Boom 💥</a:t>
          </a:r>
        </a:p>
      </dgm:t>
    </dgm:pt>
    <dgm:pt modelId="{229FC46E-C5D2-4196-8E35-C658CF5740FA}" type="parTrans" cxnId="{AC556AD4-ACC5-45DA-99F3-0FBECC3BCB21}">
      <dgm:prSet/>
      <dgm:spPr/>
      <dgm:t>
        <a:bodyPr/>
        <a:lstStyle/>
        <a:p>
          <a:endParaRPr lang="en-IN"/>
        </a:p>
      </dgm:t>
    </dgm:pt>
    <dgm:pt modelId="{EF027B8A-C636-4BF7-964A-A285AEB3E8DB}" type="sibTrans" cxnId="{AC556AD4-ACC5-45DA-99F3-0FBECC3BCB21}">
      <dgm:prSet/>
      <dgm:spPr/>
      <dgm:t>
        <a:bodyPr/>
        <a:lstStyle/>
        <a:p>
          <a:endParaRPr lang="en-IN"/>
        </a:p>
      </dgm:t>
    </dgm:pt>
    <dgm:pt modelId="{29536BCD-9ED8-480A-9B70-587098C3EC3D}">
      <dgm:prSet/>
      <dgm:spPr/>
      <dgm:t>
        <a:bodyPr/>
        <a:lstStyle/>
        <a:p>
          <a:endParaRPr lang="en-IN"/>
        </a:p>
      </dgm:t>
    </dgm:pt>
    <dgm:pt modelId="{93295F54-56BB-4708-8BD4-B5CF388D2326}" type="parTrans" cxnId="{005FB6DC-0DFD-447A-A8CD-6B47C71ADE05}">
      <dgm:prSet/>
      <dgm:spPr/>
      <dgm:t>
        <a:bodyPr/>
        <a:lstStyle/>
        <a:p>
          <a:endParaRPr lang="en-IN"/>
        </a:p>
      </dgm:t>
    </dgm:pt>
    <dgm:pt modelId="{4DE0F38B-1DE7-419C-9946-614EF793BEE4}" type="sibTrans" cxnId="{005FB6DC-0DFD-447A-A8CD-6B47C71ADE05}">
      <dgm:prSet/>
      <dgm:spPr/>
      <dgm:t>
        <a:bodyPr/>
        <a:lstStyle/>
        <a:p>
          <a:endParaRPr lang="en-IN"/>
        </a:p>
      </dgm:t>
    </dgm:pt>
    <dgm:pt modelId="{885159CC-2CFD-45D8-A59C-7D92A41641E5}" type="pres">
      <dgm:prSet presAssocID="{1182CC8C-DEB9-4E9D-9E94-E063DD50017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30867C36-F6BF-42D4-BBE1-D405B968660D}" type="pres">
      <dgm:prSet presAssocID="{3074DF18-1586-4C94-8541-A948BB22B284}" presName="Parent" presStyleLbl="node0" presStyleIdx="0" presStyleCnt="1">
        <dgm:presLayoutVars>
          <dgm:chMax val="6"/>
          <dgm:chPref val="6"/>
        </dgm:presLayoutVars>
      </dgm:prSet>
      <dgm:spPr/>
    </dgm:pt>
    <dgm:pt modelId="{986C1CCC-AFA0-4205-B7ED-E5BF4CA7F5BC}" type="pres">
      <dgm:prSet presAssocID="{70F426F5-9498-45F9-9162-851DB483E97C}" presName="Accent1" presStyleCnt="0"/>
      <dgm:spPr/>
    </dgm:pt>
    <dgm:pt modelId="{385D5E08-258B-44B3-9BBB-EB990F506C1B}" type="pres">
      <dgm:prSet presAssocID="{70F426F5-9498-45F9-9162-851DB483E97C}" presName="Accent" presStyleLbl="bgShp" presStyleIdx="0" presStyleCnt="3"/>
      <dgm:spPr/>
    </dgm:pt>
    <dgm:pt modelId="{19C60323-5DCB-4B3F-BA21-097261D59A45}" type="pres">
      <dgm:prSet presAssocID="{70F426F5-9498-45F9-9162-851DB483E97C}" presName="Child1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E7C1EEE-9F2A-4C37-A60F-736312E644A2}" type="pres">
      <dgm:prSet presAssocID="{CF97F17F-F5B1-4441-8CCD-FFA068F5717D}" presName="Accent2" presStyleCnt="0"/>
      <dgm:spPr/>
    </dgm:pt>
    <dgm:pt modelId="{FCBF9409-89DF-423A-A107-C241FC8BAB8A}" type="pres">
      <dgm:prSet presAssocID="{CF97F17F-F5B1-4441-8CCD-FFA068F5717D}" presName="Accent" presStyleLbl="bgShp" presStyleIdx="1" presStyleCnt="3"/>
      <dgm:spPr/>
    </dgm:pt>
    <dgm:pt modelId="{1D3969D1-DA4F-46F3-B127-CFA783335913}" type="pres">
      <dgm:prSet presAssocID="{CF97F17F-F5B1-4441-8CCD-FFA068F5717D}" presName="Child2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D94B3C5-07FD-47AC-B0D0-F705DEC1E837}" type="pres">
      <dgm:prSet presAssocID="{D56850CA-E2C9-4C57-B66A-71CCF8C688AC}" presName="Accent3" presStyleCnt="0"/>
      <dgm:spPr/>
    </dgm:pt>
    <dgm:pt modelId="{2C7B03CB-FC41-4E8D-A4BD-52828A6465FA}" type="pres">
      <dgm:prSet presAssocID="{D56850CA-E2C9-4C57-B66A-71CCF8C688AC}" presName="Accent" presStyleLbl="bgShp" presStyleIdx="2" presStyleCnt="3"/>
      <dgm:spPr/>
    </dgm:pt>
    <dgm:pt modelId="{4D291C90-415D-46B6-95E0-F89FF5670F76}" type="pres">
      <dgm:prSet presAssocID="{D56850CA-E2C9-4C57-B66A-71CCF8C688AC}" presName="Child3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0A32506-4738-4C04-9CD4-5BD6B762E3A7}" srcId="{3074DF18-1586-4C94-8541-A948BB22B284}" destId="{CF97F17F-F5B1-4441-8CCD-FFA068F5717D}" srcOrd="1" destOrd="0" parTransId="{9349AF78-B9FF-4894-B960-0E8F39866F6D}" sibTransId="{60A2D9E6-6BBA-4203-9226-621D18857B6F}"/>
    <dgm:cxn modelId="{7646301E-8808-4E6F-B662-101F71F02D76}" type="presOf" srcId="{D56850CA-E2C9-4C57-B66A-71CCF8C688AC}" destId="{4D291C90-415D-46B6-95E0-F89FF5670F76}" srcOrd="0" destOrd="0" presId="urn:microsoft.com/office/officeart/2011/layout/HexagonRadial"/>
    <dgm:cxn modelId="{B0DFE423-259C-4A12-ACE9-E863B765B810}" srcId="{3074DF18-1586-4C94-8541-A948BB22B284}" destId="{70F426F5-9498-45F9-9162-851DB483E97C}" srcOrd="0" destOrd="0" parTransId="{17FC1D7B-A2A6-41A7-BBDF-F2F3CE3DE6CC}" sibTransId="{F543774E-8BA5-4F78-8BB7-A493ACAE623B}"/>
    <dgm:cxn modelId="{43961B5E-A2C8-4176-A397-61B09D1B5180}" type="presOf" srcId="{1182CC8C-DEB9-4E9D-9E94-E063DD500171}" destId="{885159CC-2CFD-45D8-A59C-7D92A41641E5}" srcOrd="0" destOrd="0" presId="urn:microsoft.com/office/officeart/2011/layout/HexagonRadial"/>
    <dgm:cxn modelId="{38040753-D3F1-4B14-9882-5CE1A1ED5A4D}" type="presOf" srcId="{CF97F17F-F5B1-4441-8CCD-FFA068F5717D}" destId="{1D3969D1-DA4F-46F3-B127-CFA783335913}" srcOrd="0" destOrd="0" presId="urn:microsoft.com/office/officeart/2011/layout/HexagonRadial"/>
    <dgm:cxn modelId="{2F33CF57-71A3-4297-9A77-F15234565A1D}" type="presOf" srcId="{3074DF18-1586-4C94-8541-A948BB22B284}" destId="{30867C36-F6BF-42D4-BBE1-D405B968660D}" srcOrd="0" destOrd="0" presId="urn:microsoft.com/office/officeart/2011/layout/HexagonRadial"/>
    <dgm:cxn modelId="{AC556AD4-ACC5-45DA-99F3-0FBECC3BCB21}" srcId="{3074DF18-1586-4C94-8541-A948BB22B284}" destId="{D56850CA-E2C9-4C57-B66A-71CCF8C688AC}" srcOrd="2" destOrd="0" parTransId="{229FC46E-C5D2-4196-8E35-C658CF5740FA}" sibTransId="{EF027B8A-C636-4BF7-964A-A285AEB3E8DB}"/>
    <dgm:cxn modelId="{005FB6DC-0DFD-447A-A8CD-6B47C71ADE05}" srcId="{1182CC8C-DEB9-4E9D-9E94-E063DD500171}" destId="{29536BCD-9ED8-480A-9B70-587098C3EC3D}" srcOrd="1" destOrd="0" parTransId="{93295F54-56BB-4708-8BD4-B5CF388D2326}" sibTransId="{4DE0F38B-1DE7-419C-9946-614EF793BEE4}"/>
    <dgm:cxn modelId="{F59E25E2-53B9-4ED1-9CF5-6F6AC93A99A8}" srcId="{1182CC8C-DEB9-4E9D-9E94-E063DD500171}" destId="{3074DF18-1586-4C94-8541-A948BB22B284}" srcOrd="0" destOrd="0" parTransId="{D3539EF1-DA08-4DA6-9688-8A452D2A32E0}" sibTransId="{67CFFA7B-B10A-45F9-86C5-6206FD098557}"/>
    <dgm:cxn modelId="{267804F9-050D-4D3F-A3BD-3E607763BA7C}" type="presOf" srcId="{70F426F5-9498-45F9-9162-851DB483E97C}" destId="{19C60323-5DCB-4B3F-BA21-097261D59A45}" srcOrd="0" destOrd="0" presId="urn:microsoft.com/office/officeart/2011/layout/HexagonRadial"/>
    <dgm:cxn modelId="{821CF4DD-E2C8-4DA5-A96B-4781E360B49F}" type="presParOf" srcId="{885159CC-2CFD-45D8-A59C-7D92A41641E5}" destId="{30867C36-F6BF-42D4-BBE1-D405B968660D}" srcOrd="0" destOrd="0" presId="urn:microsoft.com/office/officeart/2011/layout/HexagonRadial"/>
    <dgm:cxn modelId="{466A5F05-4772-4F04-80E9-61BFAC3D9E78}" type="presParOf" srcId="{885159CC-2CFD-45D8-A59C-7D92A41641E5}" destId="{986C1CCC-AFA0-4205-B7ED-E5BF4CA7F5BC}" srcOrd="1" destOrd="0" presId="urn:microsoft.com/office/officeart/2011/layout/HexagonRadial"/>
    <dgm:cxn modelId="{4F03A6B0-41A8-491C-8796-38830AC96D71}" type="presParOf" srcId="{986C1CCC-AFA0-4205-B7ED-E5BF4CA7F5BC}" destId="{385D5E08-258B-44B3-9BBB-EB990F506C1B}" srcOrd="0" destOrd="0" presId="urn:microsoft.com/office/officeart/2011/layout/HexagonRadial"/>
    <dgm:cxn modelId="{AAF389A3-02DD-44E0-97C6-EE3334705BC1}" type="presParOf" srcId="{885159CC-2CFD-45D8-A59C-7D92A41641E5}" destId="{19C60323-5DCB-4B3F-BA21-097261D59A45}" srcOrd="2" destOrd="0" presId="urn:microsoft.com/office/officeart/2011/layout/HexagonRadial"/>
    <dgm:cxn modelId="{73FFF2C7-30DB-41BC-8D40-F2307FEC8576}" type="presParOf" srcId="{885159CC-2CFD-45D8-A59C-7D92A41641E5}" destId="{DE7C1EEE-9F2A-4C37-A60F-736312E644A2}" srcOrd="3" destOrd="0" presId="urn:microsoft.com/office/officeart/2011/layout/HexagonRadial"/>
    <dgm:cxn modelId="{1DC90B74-E12C-4A86-8910-C39395C67D00}" type="presParOf" srcId="{DE7C1EEE-9F2A-4C37-A60F-736312E644A2}" destId="{FCBF9409-89DF-423A-A107-C241FC8BAB8A}" srcOrd="0" destOrd="0" presId="urn:microsoft.com/office/officeart/2011/layout/HexagonRadial"/>
    <dgm:cxn modelId="{68979244-6549-4667-ADB0-BF160368BCEB}" type="presParOf" srcId="{885159CC-2CFD-45D8-A59C-7D92A41641E5}" destId="{1D3969D1-DA4F-46F3-B127-CFA783335913}" srcOrd="4" destOrd="0" presId="urn:microsoft.com/office/officeart/2011/layout/HexagonRadial"/>
    <dgm:cxn modelId="{4E4C3AFF-BB07-4565-804E-4E6639EE6870}" type="presParOf" srcId="{885159CC-2CFD-45D8-A59C-7D92A41641E5}" destId="{5D94B3C5-07FD-47AC-B0D0-F705DEC1E837}" srcOrd="5" destOrd="0" presId="urn:microsoft.com/office/officeart/2011/layout/HexagonRadial"/>
    <dgm:cxn modelId="{9FAA0271-540E-4A95-8663-640987BE4866}" type="presParOf" srcId="{5D94B3C5-07FD-47AC-B0D0-F705DEC1E837}" destId="{2C7B03CB-FC41-4E8D-A4BD-52828A6465FA}" srcOrd="0" destOrd="0" presId="urn:microsoft.com/office/officeart/2011/layout/HexagonRadial"/>
    <dgm:cxn modelId="{ADEB536F-80EC-4519-AB78-4B9549ADBAF1}" type="presParOf" srcId="{885159CC-2CFD-45D8-A59C-7D92A41641E5}" destId="{4D291C90-415D-46B6-95E0-F89FF5670F76}" srcOrd="6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5048B2-5975-431F-B6E8-FF48900D1DD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290ACBE-278D-4F08-8CE7-7491E2932A44}">
      <dgm:prSet/>
      <dgm:spPr/>
      <dgm:t>
        <a:bodyPr/>
        <a:lstStyle/>
        <a:p>
          <a:r>
            <a:rPr lang="en-IN" b="1"/>
            <a:t>🎯 Objective:</a:t>
          </a:r>
          <a:endParaRPr lang="en-IN"/>
        </a:p>
      </dgm:t>
    </dgm:pt>
    <dgm:pt modelId="{5BC8EF87-9D62-4609-81D3-55693C0AA73F}" type="parTrans" cxnId="{41476F46-6393-4167-9442-5024B92BFC27}">
      <dgm:prSet/>
      <dgm:spPr/>
      <dgm:t>
        <a:bodyPr/>
        <a:lstStyle/>
        <a:p>
          <a:endParaRPr lang="en-IN"/>
        </a:p>
      </dgm:t>
    </dgm:pt>
    <dgm:pt modelId="{56C00CB3-F52E-4394-8765-F004833B295B}" type="sibTrans" cxnId="{41476F46-6393-4167-9442-5024B92BFC27}">
      <dgm:prSet/>
      <dgm:spPr/>
      <dgm:t>
        <a:bodyPr/>
        <a:lstStyle/>
        <a:p>
          <a:endParaRPr lang="en-IN"/>
        </a:p>
      </dgm:t>
    </dgm:pt>
    <dgm:pt modelId="{61426017-35FC-45A9-BEE9-9CA9561A921A}">
      <dgm:prSet/>
      <dgm:spPr/>
      <dgm:t>
        <a:bodyPr/>
        <a:lstStyle/>
        <a:p>
          <a:r>
            <a:rPr lang="en-IN" dirty="0"/>
            <a:t>To build a platform that enables students to:</a:t>
          </a:r>
        </a:p>
      </dgm:t>
    </dgm:pt>
    <dgm:pt modelId="{497BE6A0-0ECA-42BD-8225-BF129D6BA501}" type="parTrans" cxnId="{9C8FD5D1-F8FF-408A-8947-8427ADD859DB}">
      <dgm:prSet/>
      <dgm:spPr/>
      <dgm:t>
        <a:bodyPr/>
        <a:lstStyle/>
        <a:p>
          <a:endParaRPr lang="en-IN"/>
        </a:p>
      </dgm:t>
    </dgm:pt>
    <dgm:pt modelId="{FC8EF5D0-633F-48C4-BDAF-3DE692C686B9}" type="sibTrans" cxnId="{9C8FD5D1-F8FF-408A-8947-8427ADD859DB}">
      <dgm:prSet/>
      <dgm:spPr/>
      <dgm:t>
        <a:bodyPr/>
        <a:lstStyle/>
        <a:p>
          <a:endParaRPr lang="en-IN"/>
        </a:p>
      </dgm:t>
    </dgm:pt>
    <dgm:pt modelId="{52D1BD5E-B4D4-46A8-9015-513970536F40}">
      <dgm:prSet/>
      <dgm:spPr/>
      <dgm:t>
        <a:bodyPr/>
        <a:lstStyle/>
        <a:p>
          <a:r>
            <a:rPr lang="en-IN" dirty="0"/>
            <a:t>Discover learning opportunities from their peers</a:t>
          </a:r>
        </a:p>
      </dgm:t>
    </dgm:pt>
    <dgm:pt modelId="{9D13F69C-9F60-4996-AD2E-9D6A2C9D7728}" type="parTrans" cxnId="{87C03962-E8F4-4EAF-9E8D-4E23BB5BCA51}">
      <dgm:prSet/>
      <dgm:spPr/>
      <dgm:t>
        <a:bodyPr/>
        <a:lstStyle/>
        <a:p>
          <a:endParaRPr lang="en-IN"/>
        </a:p>
      </dgm:t>
    </dgm:pt>
    <dgm:pt modelId="{D9D04EB2-F056-4BBC-9BEE-54ABC0527F41}" type="sibTrans" cxnId="{87C03962-E8F4-4EAF-9E8D-4E23BB5BCA51}">
      <dgm:prSet/>
      <dgm:spPr/>
      <dgm:t>
        <a:bodyPr/>
        <a:lstStyle/>
        <a:p>
          <a:endParaRPr lang="en-IN"/>
        </a:p>
      </dgm:t>
    </dgm:pt>
    <dgm:pt modelId="{C00260FC-D1ED-41FE-9C0B-49A9F3BA7A65}">
      <dgm:prSet/>
      <dgm:spPr/>
      <dgm:t>
        <a:bodyPr/>
        <a:lstStyle/>
        <a:p>
          <a:r>
            <a:rPr lang="en-IN" dirty="0"/>
            <a:t>Share their own expertise with others</a:t>
          </a:r>
        </a:p>
      </dgm:t>
    </dgm:pt>
    <dgm:pt modelId="{26353601-8451-4CD7-BC6A-7B639626E969}" type="parTrans" cxnId="{E4973A37-A477-47AD-8E3E-9C8A5CE55A21}">
      <dgm:prSet/>
      <dgm:spPr/>
      <dgm:t>
        <a:bodyPr/>
        <a:lstStyle/>
        <a:p>
          <a:endParaRPr lang="en-IN"/>
        </a:p>
      </dgm:t>
    </dgm:pt>
    <dgm:pt modelId="{54AF1541-63D0-46A7-B78C-0B1F5B25548F}" type="sibTrans" cxnId="{E4973A37-A477-47AD-8E3E-9C8A5CE55A21}">
      <dgm:prSet/>
      <dgm:spPr/>
      <dgm:t>
        <a:bodyPr/>
        <a:lstStyle/>
        <a:p>
          <a:endParaRPr lang="en-IN"/>
        </a:p>
      </dgm:t>
    </dgm:pt>
    <dgm:pt modelId="{36C97DC6-2DFE-4D0E-A670-B132B0BD1BE7}">
      <dgm:prSet/>
      <dgm:spPr/>
      <dgm:t>
        <a:bodyPr/>
        <a:lstStyle/>
        <a:p>
          <a:r>
            <a:rPr lang="en-IN" dirty="0"/>
            <a:t>Grow through real-time collaboration</a:t>
          </a:r>
        </a:p>
      </dgm:t>
    </dgm:pt>
    <dgm:pt modelId="{63AAD072-88C9-4A3A-890C-AC0E01AEA5BE}" type="parTrans" cxnId="{215D5EAB-745A-4B33-8DA4-D3EDC4487759}">
      <dgm:prSet/>
      <dgm:spPr/>
      <dgm:t>
        <a:bodyPr/>
        <a:lstStyle/>
        <a:p>
          <a:endParaRPr lang="en-IN"/>
        </a:p>
      </dgm:t>
    </dgm:pt>
    <dgm:pt modelId="{3A9ACBC1-FCF9-4ADE-817A-48A553B1AB95}" type="sibTrans" cxnId="{215D5EAB-745A-4B33-8DA4-D3EDC4487759}">
      <dgm:prSet/>
      <dgm:spPr/>
      <dgm:t>
        <a:bodyPr/>
        <a:lstStyle/>
        <a:p>
          <a:endParaRPr lang="en-IN"/>
        </a:p>
      </dgm:t>
    </dgm:pt>
    <dgm:pt modelId="{6828D466-94B8-46B5-91C2-385428990F73}" type="pres">
      <dgm:prSet presAssocID="{E85048B2-5975-431F-B6E8-FF48900D1DDD}" presName="Name0" presStyleCnt="0">
        <dgm:presLayoutVars>
          <dgm:dir/>
          <dgm:animLvl val="lvl"/>
          <dgm:resizeHandles val="exact"/>
        </dgm:presLayoutVars>
      </dgm:prSet>
      <dgm:spPr/>
    </dgm:pt>
    <dgm:pt modelId="{87CD2639-5A2B-4CBB-A42D-EF34970E6E96}" type="pres">
      <dgm:prSet presAssocID="{8290ACBE-278D-4F08-8CE7-7491E2932A44}" presName="composite" presStyleCnt="0"/>
      <dgm:spPr/>
    </dgm:pt>
    <dgm:pt modelId="{74F35087-E8D1-4EFB-8151-A45E12B51DC3}" type="pres">
      <dgm:prSet presAssocID="{8290ACBE-278D-4F08-8CE7-7491E2932A44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5098AA03-F790-40F8-8D80-C8EA72E6D589}" type="pres">
      <dgm:prSet presAssocID="{8290ACBE-278D-4F08-8CE7-7491E2932A44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DEC84211-1797-4D78-A6DF-469CCF0B227B}" type="presOf" srcId="{36C97DC6-2DFE-4D0E-A670-B132B0BD1BE7}" destId="{5098AA03-F790-40F8-8D80-C8EA72E6D589}" srcOrd="0" destOrd="3" presId="urn:microsoft.com/office/officeart/2005/8/layout/hList1"/>
    <dgm:cxn modelId="{4C97ED22-C236-49DC-A4D1-439DF8510910}" type="presOf" srcId="{61426017-35FC-45A9-BEE9-9CA9561A921A}" destId="{5098AA03-F790-40F8-8D80-C8EA72E6D589}" srcOrd="0" destOrd="0" presId="urn:microsoft.com/office/officeart/2005/8/layout/hList1"/>
    <dgm:cxn modelId="{E4973A37-A477-47AD-8E3E-9C8A5CE55A21}" srcId="{61426017-35FC-45A9-BEE9-9CA9561A921A}" destId="{C00260FC-D1ED-41FE-9C0B-49A9F3BA7A65}" srcOrd="1" destOrd="0" parTransId="{26353601-8451-4CD7-BC6A-7B639626E969}" sibTransId="{54AF1541-63D0-46A7-B78C-0B1F5B25548F}"/>
    <dgm:cxn modelId="{87C03962-E8F4-4EAF-9E8D-4E23BB5BCA51}" srcId="{61426017-35FC-45A9-BEE9-9CA9561A921A}" destId="{52D1BD5E-B4D4-46A8-9015-513970536F40}" srcOrd="0" destOrd="0" parTransId="{9D13F69C-9F60-4996-AD2E-9D6A2C9D7728}" sibTransId="{D9D04EB2-F056-4BBC-9BEE-54ABC0527F41}"/>
    <dgm:cxn modelId="{41476F46-6393-4167-9442-5024B92BFC27}" srcId="{E85048B2-5975-431F-B6E8-FF48900D1DDD}" destId="{8290ACBE-278D-4F08-8CE7-7491E2932A44}" srcOrd="0" destOrd="0" parTransId="{5BC8EF87-9D62-4609-81D3-55693C0AA73F}" sibTransId="{56C00CB3-F52E-4394-8765-F004833B295B}"/>
    <dgm:cxn modelId="{19443F91-E5D4-4B59-8AFE-7274FDD8C407}" type="presOf" srcId="{C00260FC-D1ED-41FE-9C0B-49A9F3BA7A65}" destId="{5098AA03-F790-40F8-8D80-C8EA72E6D589}" srcOrd="0" destOrd="2" presId="urn:microsoft.com/office/officeart/2005/8/layout/hList1"/>
    <dgm:cxn modelId="{6CB831A7-3327-4A90-8481-18DA500E0C36}" type="presOf" srcId="{8290ACBE-278D-4F08-8CE7-7491E2932A44}" destId="{74F35087-E8D1-4EFB-8151-A45E12B51DC3}" srcOrd="0" destOrd="0" presId="urn:microsoft.com/office/officeart/2005/8/layout/hList1"/>
    <dgm:cxn modelId="{5D2D66A7-08B9-45A6-9C61-F642509B6774}" type="presOf" srcId="{52D1BD5E-B4D4-46A8-9015-513970536F40}" destId="{5098AA03-F790-40F8-8D80-C8EA72E6D589}" srcOrd="0" destOrd="1" presId="urn:microsoft.com/office/officeart/2005/8/layout/hList1"/>
    <dgm:cxn modelId="{215D5EAB-745A-4B33-8DA4-D3EDC4487759}" srcId="{61426017-35FC-45A9-BEE9-9CA9561A921A}" destId="{36C97DC6-2DFE-4D0E-A670-B132B0BD1BE7}" srcOrd="2" destOrd="0" parTransId="{63AAD072-88C9-4A3A-890C-AC0E01AEA5BE}" sibTransId="{3A9ACBC1-FCF9-4ADE-817A-48A553B1AB95}"/>
    <dgm:cxn modelId="{9C8FD5D1-F8FF-408A-8947-8427ADD859DB}" srcId="{8290ACBE-278D-4F08-8CE7-7491E2932A44}" destId="{61426017-35FC-45A9-BEE9-9CA9561A921A}" srcOrd="0" destOrd="0" parTransId="{497BE6A0-0ECA-42BD-8225-BF129D6BA501}" sibTransId="{FC8EF5D0-633F-48C4-BDAF-3DE692C686B9}"/>
    <dgm:cxn modelId="{83AAFADA-C56B-4433-8302-A04F92423669}" type="presOf" srcId="{E85048B2-5975-431F-B6E8-FF48900D1DDD}" destId="{6828D466-94B8-46B5-91C2-385428990F73}" srcOrd="0" destOrd="0" presId="urn:microsoft.com/office/officeart/2005/8/layout/hList1"/>
    <dgm:cxn modelId="{16CE9985-ED99-464E-B240-D98EA7D43191}" type="presParOf" srcId="{6828D466-94B8-46B5-91C2-385428990F73}" destId="{87CD2639-5A2B-4CBB-A42D-EF34970E6E96}" srcOrd="0" destOrd="0" presId="urn:microsoft.com/office/officeart/2005/8/layout/hList1"/>
    <dgm:cxn modelId="{454BD970-0590-405D-A010-3BE71B8B4F32}" type="presParOf" srcId="{87CD2639-5A2B-4CBB-A42D-EF34970E6E96}" destId="{74F35087-E8D1-4EFB-8151-A45E12B51DC3}" srcOrd="0" destOrd="0" presId="urn:microsoft.com/office/officeart/2005/8/layout/hList1"/>
    <dgm:cxn modelId="{B035A789-FF5D-4B33-B7C1-0DBB286C762B}" type="presParOf" srcId="{87CD2639-5A2B-4CBB-A42D-EF34970E6E96}" destId="{5098AA03-F790-40F8-8D80-C8EA72E6D58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43EDA7-14E4-4D57-8C8C-D81C914ADA7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F281AC1-C16B-40DC-91B9-4AB6ABF1E34F}">
      <dgm:prSet/>
      <dgm:spPr/>
      <dgm:t>
        <a:bodyPr/>
        <a:lstStyle/>
        <a:p>
          <a:r>
            <a:rPr lang="en-IN" b="1"/>
            <a:t>🧹 Problem Statement:</a:t>
          </a:r>
          <a:endParaRPr lang="en-IN"/>
        </a:p>
      </dgm:t>
    </dgm:pt>
    <dgm:pt modelId="{E551EC89-C2B3-4B37-B3F0-BF7C6C1D4A51}" type="parTrans" cxnId="{7FA08E09-B4C0-4465-AABA-4A567BD8BC65}">
      <dgm:prSet/>
      <dgm:spPr/>
      <dgm:t>
        <a:bodyPr/>
        <a:lstStyle/>
        <a:p>
          <a:endParaRPr lang="en-IN"/>
        </a:p>
      </dgm:t>
    </dgm:pt>
    <dgm:pt modelId="{F124D601-53F9-4FA3-B227-712F588480EE}" type="sibTrans" cxnId="{7FA08E09-B4C0-4465-AABA-4A567BD8BC65}">
      <dgm:prSet/>
      <dgm:spPr/>
      <dgm:t>
        <a:bodyPr/>
        <a:lstStyle/>
        <a:p>
          <a:endParaRPr lang="en-IN"/>
        </a:p>
      </dgm:t>
    </dgm:pt>
    <dgm:pt modelId="{BD13DF5A-5A51-4289-92A8-0CBF0C4C9CB3}">
      <dgm:prSet/>
      <dgm:spPr/>
      <dgm:t>
        <a:bodyPr/>
        <a:lstStyle/>
        <a:p>
          <a:r>
            <a:rPr lang="en-IN" dirty="0"/>
            <a:t>Many students want to learn new skills but lack:</a:t>
          </a:r>
        </a:p>
      </dgm:t>
    </dgm:pt>
    <dgm:pt modelId="{F6C42B7D-23B0-41D6-AB02-23D71760E316}" type="parTrans" cxnId="{EBD55FB7-95FC-4BCA-B1FE-B0667BC3A9C7}">
      <dgm:prSet/>
      <dgm:spPr/>
      <dgm:t>
        <a:bodyPr/>
        <a:lstStyle/>
        <a:p>
          <a:endParaRPr lang="en-IN"/>
        </a:p>
      </dgm:t>
    </dgm:pt>
    <dgm:pt modelId="{C2C36274-9B5C-4BA4-929A-D2FCF22977CA}" type="sibTrans" cxnId="{EBD55FB7-95FC-4BCA-B1FE-B0667BC3A9C7}">
      <dgm:prSet/>
      <dgm:spPr/>
      <dgm:t>
        <a:bodyPr/>
        <a:lstStyle/>
        <a:p>
          <a:endParaRPr lang="en-IN"/>
        </a:p>
      </dgm:t>
    </dgm:pt>
    <dgm:pt modelId="{2B968D6C-A71D-473C-89B8-155D8FCB25DF}">
      <dgm:prSet/>
      <dgm:spPr/>
      <dgm:t>
        <a:bodyPr/>
        <a:lstStyle/>
        <a:p>
          <a:r>
            <a:rPr lang="en-IN"/>
            <a:t>Direction</a:t>
          </a:r>
        </a:p>
      </dgm:t>
    </dgm:pt>
    <dgm:pt modelId="{9853A3D8-F303-446E-87D2-80875C385746}" type="parTrans" cxnId="{87DDF852-8A1D-4A0D-82EC-C3499DD5F16E}">
      <dgm:prSet/>
      <dgm:spPr/>
      <dgm:t>
        <a:bodyPr/>
        <a:lstStyle/>
        <a:p>
          <a:endParaRPr lang="en-IN"/>
        </a:p>
      </dgm:t>
    </dgm:pt>
    <dgm:pt modelId="{2AC63EE6-56A0-4286-91B4-A7F9CB0F0B39}" type="sibTrans" cxnId="{87DDF852-8A1D-4A0D-82EC-C3499DD5F16E}">
      <dgm:prSet/>
      <dgm:spPr/>
      <dgm:t>
        <a:bodyPr/>
        <a:lstStyle/>
        <a:p>
          <a:endParaRPr lang="en-IN"/>
        </a:p>
      </dgm:t>
    </dgm:pt>
    <dgm:pt modelId="{6B0B7409-8C04-446A-B3D3-AE592A652CF5}">
      <dgm:prSet/>
      <dgm:spPr/>
      <dgm:t>
        <a:bodyPr/>
        <a:lstStyle/>
        <a:p>
          <a:r>
            <a:rPr lang="en-IN" dirty="0"/>
            <a:t>Peer support</a:t>
          </a:r>
        </a:p>
      </dgm:t>
    </dgm:pt>
    <dgm:pt modelId="{E10E90DA-5AFD-406B-BDDA-B3F3B4A006DB}" type="parTrans" cxnId="{3E6E9C39-E548-4C68-BD87-F7A7F590EBAF}">
      <dgm:prSet/>
      <dgm:spPr/>
      <dgm:t>
        <a:bodyPr/>
        <a:lstStyle/>
        <a:p>
          <a:endParaRPr lang="en-IN"/>
        </a:p>
      </dgm:t>
    </dgm:pt>
    <dgm:pt modelId="{7194CC28-17C8-4007-B0CC-26ED1D853084}" type="sibTrans" cxnId="{3E6E9C39-E548-4C68-BD87-F7A7F590EBAF}">
      <dgm:prSet/>
      <dgm:spPr/>
      <dgm:t>
        <a:bodyPr/>
        <a:lstStyle/>
        <a:p>
          <a:endParaRPr lang="en-IN"/>
        </a:p>
      </dgm:t>
    </dgm:pt>
    <dgm:pt modelId="{C953D753-981C-41F4-826E-A2AD96F42391}">
      <dgm:prSet/>
      <dgm:spPr/>
      <dgm:t>
        <a:bodyPr/>
        <a:lstStyle/>
        <a:p>
          <a:r>
            <a:rPr lang="en-IN" dirty="0"/>
            <a:t>Access to mentors</a:t>
          </a:r>
          <a:br>
            <a:rPr lang="en-IN" dirty="0"/>
          </a:br>
          <a:r>
            <a:rPr lang="en-IN" dirty="0"/>
            <a:t>Meanwhile, other students are good at those exact skills.</a:t>
          </a:r>
          <a:br>
            <a:rPr lang="en-IN" dirty="0"/>
          </a:br>
          <a:r>
            <a:rPr lang="en-IN" b="1" dirty="0"/>
            <a:t>Why not build a bridge between them?</a:t>
          </a:r>
          <a:br>
            <a:rPr lang="en-IN" dirty="0"/>
          </a:br>
          <a:r>
            <a:rPr lang="en-IN" dirty="0"/>
            <a:t>That’s where </a:t>
          </a:r>
          <a:r>
            <a:rPr lang="en-IN" dirty="0" err="1"/>
            <a:t>SkillBridge</a:t>
          </a:r>
          <a:r>
            <a:rPr lang="en-IN" dirty="0"/>
            <a:t> steps in.</a:t>
          </a:r>
        </a:p>
      </dgm:t>
    </dgm:pt>
    <dgm:pt modelId="{2773BDE6-59CF-4142-ADA9-EECE02FCF88C}" type="parTrans" cxnId="{DC2555D1-3FA3-4864-A115-6B7DAF1BF043}">
      <dgm:prSet/>
      <dgm:spPr/>
      <dgm:t>
        <a:bodyPr/>
        <a:lstStyle/>
        <a:p>
          <a:endParaRPr lang="en-IN"/>
        </a:p>
      </dgm:t>
    </dgm:pt>
    <dgm:pt modelId="{40A75792-3A83-4354-9FA6-3827ED1AB126}" type="sibTrans" cxnId="{DC2555D1-3FA3-4864-A115-6B7DAF1BF043}">
      <dgm:prSet/>
      <dgm:spPr/>
      <dgm:t>
        <a:bodyPr/>
        <a:lstStyle/>
        <a:p>
          <a:endParaRPr lang="en-IN"/>
        </a:p>
      </dgm:t>
    </dgm:pt>
    <dgm:pt modelId="{2F5F6272-E7FA-4FC1-B74F-982605C09446}" type="pres">
      <dgm:prSet presAssocID="{5C43EDA7-14E4-4D57-8C8C-D81C914ADA70}" presName="Name0" presStyleCnt="0">
        <dgm:presLayoutVars>
          <dgm:dir/>
          <dgm:animLvl val="lvl"/>
          <dgm:resizeHandles val="exact"/>
        </dgm:presLayoutVars>
      </dgm:prSet>
      <dgm:spPr/>
    </dgm:pt>
    <dgm:pt modelId="{313C1A78-0958-4878-B4EC-0649803200AE}" type="pres">
      <dgm:prSet presAssocID="{4F281AC1-C16B-40DC-91B9-4AB6ABF1E34F}" presName="composite" presStyleCnt="0"/>
      <dgm:spPr/>
    </dgm:pt>
    <dgm:pt modelId="{DA48B9FB-AC60-4704-97EB-1412BB91F5A2}" type="pres">
      <dgm:prSet presAssocID="{4F281AC1-C16B-40DC-91B9-4AB6ABF1E34F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774A71C8-651D-497D-A232-F118851D1A3B}" type="pres">
      <dgm:prSet presAssocID="{4F281AC1-C16B-40DC-91B9-4AB6ABF1E34F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7FA08E09-B4C0-4465-AABA-4A567BD8BC65}" srcId="{5C43EDA7-14E4-4D57-8C8C-D81C914ADA70}" destId="{4F281AC1-C16B-40DC-91B9-4AB6ABF1E34F}" srcOrd="0" destOrd="0" parTransId="{E551EC89-C2B3-4B37-B3F0-BF7C6C1D4A51}" sibTransId="{F124D601-53F9-4FA3-B227-712F588480EE}"/>
    <dgm:cxn modelId="{BF675623-7C43-45AE-B757-BD725CC9779B}" type="presOf" srcId="{C953D753-981C-41F4-826E-A2AD96F42391}" destId="{774A71C8-651D-497D-A232-F118851D1A3B}" srcOrd="0" destOrd="3" presId="urn:microsoft.com/office/officeart/2005/8/layout/hList1"/>
    <dgm:cxn modelId="{3E6E9C39-E548-4C68-BD87-F7A7F590EBAF}" srcId="{BD13DF5A-5A51-4289-92A8-0CBF0C4C9CB3}" destId="{6B0B7409-8C04-446A-B3D3-AE592A652CF5}" srcOrd="1" destOrd="0" parTransId="{E10E90DA-5AFD-406B-BDDA-B3F3B4A006DB}" sibTransId="{7194CC28-17C8-4007-B0CC-26ED1D853084}"/>
    <dgm:cxn modelId="{5079EE65-568B-4C2A-AF68-63DECF1FD98B}" type="presOf" srcId="{5C43EDA7-14E4-4D57-8C8C-D81C914ADA70}" destId="{2F5F6272-E7FA-4FC1-B74F-982605C09446}" srcOrd="0" destOrd="0" presId="urn:microsoft.com/office/officeart/2005/8/layout/hList1"/>
    <dgm:cxn modelId="{87DDF852-8A1D-4A0D-82EC-C3499DD5F16E}" srcId="{BD13DF5A-5A51-4289-92A8-0CBF0C4C9CB3}" destId="{2B968D6C-A71D-473C-89B8-155D8FCB25DF}" srcOrd="0" destOrd="0" parTransId="{9853A3D8-F303-446E-87D2-80875C385746}" sibTransId="{2AC63EE6-56A0-4286-91B4-A7F9CB0F0B39}"/>
    <dgm:cxn modelId="{0B5FCA76-CAE2-4468-8425-64300794A8DE}" type="presOf" srcId="{BD13DF5A-5A51-4289-92A8-0CBF0C4C9CB3}" destId="{774A71C8-651D-497D-A232-F118851D1A3B}" srcOrd="0" destOrd="0" presId="urn:microsoft.com/office/officeart/2005/8/layout/hList1"/>
    <dgm:cxn modelId="{F583DD58-5E88-467B-90C7-A47372D70958}" type="presOf" srcId="{4F281AC1-C16B-40DC-91B9-4AB6ABF1E34F}" destId="{DA48B9FB-AC60-4704-97EB-1412BB91F5A2}" srcOrd="0" destOrd="0" presId="urn:microsoft.com/office/officeart/2005/8/layout/hList1"/>
    <dgm:cxn modelId="{EBD55FB7-95FC-4BCA-B1FE-B0667BC3A9C7}" srcId="{4F281AC1-C16B-40DC-91B9-4AB6ABF1E34F}" destId="{BD13DF5A-5A51-4289-92A8-0CBF0C4C9CB3}" srcOrd="0" destOrd="0" parTransId="{F6C42B7D-23B0-41D6-AB02-23D71760E316}" sibTransId="{C2C36274-9B5C-4BA4-929A-D2FCF22977CA}"/>
    <dgm:cxn modelId="{DC2555D1-3FA3-4864-A115-6B7DAF1BF043}" srcId="{BD13DF5A-5A51-4289-92A8-0CBF0C4C9CB3}" destId="{C953D753-981C-41F4-826E-A2AD96F42391}" srcOrd="2" destOrd="0" parTransId="{2773BDE6-59CF-4142-ADA9-EECE02FCF88C}" sibTransId="{40A75792-3A83-4354-9FA6-3827ED1AB126}"/>
    <dgm:cxn modelId="{01FD17EF-E980-4BC0-9D09-776D1E75485E}" type="presOf" srcId="{6B0B7409-8C04-446A-B3D3-AE592A652CF5}" destId="{774A71C8-651D-497D-A232-F118851D1A3B}" srcOrd="0" destOrd="2" presId="urn:microsoft.com/office/officeart/2005/8/layout/hList1"/>
    <dgm:cxn modelId="{571855F0-79B5-4564-831E-3EFAC8CE3118}" type="presOf" srcId="{2B968D6C-A71D-473C-89B8-155D8FCB25DF}" destId="{774A71C8-651D-497D-A232-F118851D1A3B}" srcOrd="0" destOrd="1" presId="urn:microsoft.com/office/officeart/2005/8/layout/hList1"/>
    <dgm:cxn modelId="{DADAE5D9-91CF-4215-B6DD-695CEDEAEB6A}" type="presParOf" srcId="{2F5F6272-E7FA-4FC1-B74F-982605C09446}" destId="{313C1A78-0958-4878-B4EC-0649803200AE}" srcOrd="0" destOrd="0" presId="urn:microsoft.com/office/officeart/2005/8/layout/hList1"/>
    <dgm:cxn modelId="{72FB6E2D-6813-4826-AA0A-519EA294397B}" type="presParOf" srcId="{313C1A78-0958-4878-B4EC-0649803200AE}" destId="{DA48B9FB-AC60-4704-97EB-1412BB91F5A2}" srcOrd="0" destOrd="0" presId="urn:microsoft.com/office/officeart/2005/8/layout/hList1"/>
    <dgm:cxn modelId="{FE088C2C-282B-4A78-BFB3-84AD5EB8CC66}" type="presParOf" srcId="{313C1A78-0958-4878-B4EC-0649803200AE}" destId="{774A71C8-651D-497D-A232-F118851D1A3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E8D9C7-A52B-43D2-BDBB-9BEE2B5549D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AED475E-B257-475E-A68E-70FB6D9884AD}">
      <dgm:prSet/>
      <dgm:spPr/>
      <dgm:t>
        <a:bodyPr/>
        <a:lstStyle/>
        <a:p>
          <a:r>
            <a:rPr lang="en-IN" b="1" dirty="0"/>
            <a:t>💡 Solution:</a:t>
          </a:r>
          <a:endParaRPr lang="en-IN" dirty="0"/>
        </a:p>
      </dgm:t>
    </dgm:pt>
    <dgm:pt modelId="{EAD36FF4-D6C8-408C-A75A-91BA6C0E761D}" type="parTrans" cxnId="{D268CFA1-A78E-46BE-88FA-411B9AFA988A}">
      <dgm:prSet/>
      <dgm:spPr/>
      <dgm:t>
        <a:bodyPr/>
        <a:lstStyle/>
        <a:p>
          <a:endParaRPr lang="en-IN"/>
        </a:p>
      </dgm:t>
    </dgm:pt>
    <dgm:pt modelId="{892C5428-1820-4CC9-A5B5-E19784F3A833}" type="sibTrans" cxnId="{D268CFA1-A78E-46BE-88FA-411B9AFA988A}">
      <dgm:prSet/>
      <dgm:spPr/>
      <dgm:t>
        <a:bodyPr/>
        <a:lstStyle/>
        <a:p>
          <a:endParaRPr lang="en-IN"/>
        </a:p>
      </dgm:t>
    </dgm:pt>
    <dgm:pt modelId="{7FFE373A-0F90-49B0-B911-082204FC3688}">
      <dgm:prSet/>
      <dgm:spPr/>
      <dgm:t>
        <a:bodyPr/>
        <a:lstStyle/>
        <a:p>
          <a:r>
            <a:rPr lang="en-IN" dirty="0"/>
            <a:t>A web app that simplifies the process of:</a:t>
          </a:r>
        </a:p>
      </dgm:t>
    </dgm:pt>
    <dgm:pt modelId="{D6252922-C597-4133-935A-54F65C7AAF13}" type="parTrans" cxnId="{DDA550DD-5F5F-498B-8781-299B25E43FC7}">
      <dgm:prSet/>
      <dgm:spPr/>
      <dgm:t>
        <a:bodyPr/>
        <a:lstStyle/>
        <a:p>
          <a:endParaRPr lang="en-IN"/>
        </a:p>
      </dgm:t>
    </dgm:pt>
    <dgm:pt modelId="{89D8983E-CAA1-49B1-8935-D96A6F228D06}" type="sibTrans" cxnId="{DDA550DD-5F5F-498B-8781-299B25E43FC7}">
      <dgm:prSet/>
      <dgm:spPr/>
      <dgm:t>
        <a:bodyPr/>
        <a:lstStyle/>
        <a:p>
          <a:endParaRPr lang="en-IN"/>
        </a:p>
      </dgm:t>
    </dgm:pt>
    <dgm:pt modelId="{9152CEAF-A322-4167-8982-DB849162B932}">
      <dgm:prSet/>
      <dgm:spPr/>
      <dgm:t>
        <a:bodyPr/>
        <a:lstStyle/>
        <a:p>
          <a:r>
            <a:rPr lang="en-IN" dirty="0"/>
            <a:t>Signing up</a:t>
          </a:r>
        </a:p>
      </dgm:t>
    </dgm:pt>
    <dgm:pt modelId="{839F380F-95D4-4DD3-AD99-F787E03E73D4}" type="parTrans" cxnId="{670B11A4-0FE8-4095-8549-601C51CD83BF}">
      <dgm:prSet/>
      <dgm:spPr/>
      <dgm:t>
        <a:bodyPr/>
        <a:lstStyle/>
        <a:p>
          <a:endParaRPr lang="en-IN"/>
        </a:p>
      </dgm:t>
    </dgm:pt>
    <dgm:pt modelId="{662F9FFE-B1B0-4B70-8F25-393D0C4C50BF}" type="sibTrans" cxnId="{670B11A4-0FE8-4095-8549-601C51CD83BF}">
      <dgm:prSet/>
      <dgm:spPr/>
      <dgm:t>
        <a:bodyPr/>
        <a:lstStyle/>
        <a:p>
          <a:endParaRPr lang="en-IN"/>
        </a:p>
      </dgm:t>
    </dgm:pt>
    <dgm:pt modelId="{4DF6FE69-D687-4B39-9D8A-76D8DB3F88BB}">
      <dgm:prSet/>
      <dgm:spPr/>
      <dgm:t>
        <a:bodyPr/>
        <a:lstStyle/>
        <a:p>
          <a:r>
            <a:rPr lang="en-IN" dirty="0"/>
            <a:t>Browsing skills (Learn/Teach)</a:t>
          </a:r>
        </a:p>
      </dgm:t>
    </dgm:pt>
    <dgm:pt modelId="{528CD570-390C-4364-A194-249CA3E5E161}" type="parTrans" cxnId="{291613B8-77A6-4050-8378-CD697B4E0CA8}">
      <dgm:prSet/>
      <dgm:spPr/>
      <dgm:t>
        <a:bodyPr/>
        <a:lstStyle/>
        <a:p>
          <a:endParaRPr lang="en-IN"/>
        </a:p>
      </dgm:t>
    </dgm:pt>
    <dgm:pt modelId="{ECD8CABA-AC56-4E9F-985C-FD08418CB026}" type="sibTrans" cxnId="{291613B8-77A6-4050-8378-CD697B4E0CA8}">
      <dgm:prSet/>
      <dgm:spPr/>
      <dgm:t>
        <a:bodyPr/>
        <a:lstStyle/>
        <a:p>
          <a:endParaRPr lang="en-IN"/>
        </a:p>
      </dgm:t>
    </dgm:pt>
    <dgm:pt modelId="{4BB08EB3-34EE-43DE-8F14-C2BB90BF8B00}">
      <dgm:prSet/>
      <dgm:spPr/>
      <dgm:t>
        <a:bodyPr/>
        <a:lstStyle/>
        <a:p>
          <a:r>
            <a:rPr lang="en-IN" dirty="0"/>
            <a:t>Connecting with other students</a:t>
          </a:r>
        </a:p>
      </dgm:t>
    </dgm:pt>
    <dgm:pt modelId="{8ED6A67A-1C00-4080-BA81-7AF5E9CBEDBC}" type="parTrans" cxnId="{2696E91D-E338-4363-9647-6CC5E07FBD43}">
      <dgm:prSet/>
      <dgm:spPr/>
      <dgm:t>
        <a:bodyPr/>
        <a:lstStyle/>
        <a:p>
          <a:endParaRPr lang="en-IN"/>
        </a:p>
      </dgm:t>
    </dgm:pt>
    <dgm:pt modelId="{C03E3F46-B235-43D8-8BA3-22B6F58BB6AC}" type="sibTrans" cxnId="{2696E91D-E338-4363-9647-6CC5E07FBD43}">
      <dgm:prSet/>
      <dgm:spPr/>
      <dgm:t>
        <a:bodyPr/>
        <a:lstStyle/>
        <a:p>
          <a:endParaRPr lang="en-IN"/>
        </a:p>
      </dgm:t>
    </dgm:pt>
    <dgm:pt modelId="{C2EA4660-86E5-426D-BB17-8B57AFE862BE}">
      <dgm:prSet/>
      <dgm:spPr/>
      <dgm:t>
        <a:bodyPr/>
        <a:lstStyle/>
        <a:p>
          <a:r>
            <a:rPr lang="en-IN" dirty="0"/>
            <a:t>Starting conversations and learning sessions</a:t>
          </a:r>
        </a:p>
      </dgm:t>
    </dgm:pt>
    <dgm:pt modelId="{ABA202B4-3098-4220-B759-D32111E2DD5E}" type="parTrans" cxnId="{9E103035-999D-4D88-B6A9-65C015E73E4F}">
      <dgm:prSet/>
      <dgm:spPr/>
      <dgm:t>
        <a:bodyPr/>
        <a:lstStyle/>
        <a:p>
          <a:endParaRPr lang="en-IN"/>
        </a:p>
      </dgm:t>
    </dgm:pt>
    <dgm:pt modelId="{BDBB101D-7EB8-4D57-8894-968A240E264D}" type="sibTrans" cxnId="{9E103035-999D-4D88-B6A9-65C015E73E4F}">
      <dgm:prSet/>
      <dgm:spPr/>
      <dgm:t>
        <a:bodyPr/>
        <a:lstStyle/>
        <a:p>
          <a:endParaRPr lang="en-IN"/>
        </a:p>
      </dgm:t>
    </dgm:pt>
    <dgm:pt modelId="{90EBD580-8663-4D17-8EDC-DE4FE0764AE0}" type="pres">
      <dgm:prSet presAssocID="{FFE8D9C7-A52B-43D2-BDBB-9BEE2B5549DC}" presName="Name0" presStyleCnt="0">
        <dgm:presLayoutVars>
          <dgm:dir/>
          <dgm:animLvl val="lvl"/>
          <dgm:resizeHandles val="exact"/>
        </dgm:presLayoutVars>
      </dgm:prSet>
      <dgm:spPr/>
    </dgm:pt>
    <dgm:pt modelId="{F11C9B8A-A81B-4E4C-B6C1-5259CD12B51C}" type="pres">
      <dgm:prSet presAssocID="{5AED475E-B257-475E-A68E-70FB6D9884AD}" presName="composite" presStyleCnt="0"/>
      <dgm:spPr/>
    </dgm:pt>
    <dgm:pt modelId="{965DF481-79AC-491F-A3AD-BB5A025E3F07}" type="pres">
      <dgm:prSet presAssocID="{5AED475E-B257-475E-A68E-70FB6D9884A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B4081424-2019-4A0A-B535-974555AE1848}" type="pres">
      <dgm:prSet presAssocID="{5AED475E-B257-475E-A68E-70FB6D9884AD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9EDBE318-C405-45DA-9B17-21E5042D2281}" type="presOf" srcId="{5AED475E-B257-475E-A68E-70FB6D9884AD}" destId="{965DF481-79AC-491F-A3AD-BB5A025E3F07}" srcOrd="0" destOrd="0" presId="urn:microsoft.com/office/officeart/2005/8/layout/hList1"/>
    <dgm:cxn modelId="{2696E91D-E338-4363-9647-6CC5E07FBD43}" srcId="{7FFE373A-0F90-49B0-B911-082204FC3688}" destId="{4BB08EB3-34EE-43DE-8F14-C2BB90BF8B00}" srcOrd="2" destOrd="0" parTransId="{8ED6A67A-1C00-4080-BA81-7AF5E9CBEDBC}" sibTransId="{C03E3F46-B235-43D8-8BA3-22B6F58BB6AC}"/>
    <dgm:cxn modelId="{D0AF4330-B176-48ED-BF97-29FEA5DE3170}" type="presOf" srcId="{4DF6FE69-D687-4B39-9D8A-76D8DB3F88BB}" destId="{B4081424-2019-4A0A-B535-974555AE1848}" srcOrd="0" destOrd="2" presId="urn:microsoft.com/office/officeart/2005/8/layout/hList1"/>
    <dgm:cxn modelId="{9E103035-999D-4D88-B6A9-65C015E73E4F}" srcId="{7FFE373A-0F90-49B0-B911-082204FC3688}" destId="{C2EA4660-86E5-426D-BB17-8B57AFE862BE}" srcOrd="3" destOrd="0" parTransId="{ABA202B4-3098-4220-B759-D32111E2DD5E}" sibTransId="{BDBB101D-7EB8-4D57-8894-968A240E264D}"/>
    <dgm:cxn modelId="{AC19594F-B6DF-4FE8-BB45-C3397C07DA2A}" type="presOf" srcId="{FFE8D9C7-A52B-43D2-BDBB-9BEE2B5549DC}" destId="{90EBD580-8663-4D17-8EDC-DE4FE0764AE0}" srcOrd="0" destOrd="0" presId="urn:microsoft.com/office/officeart/2005/8/layout/hList1"/>
    <dgm:cxn modelId="{33377F77-9543-40EC-8D08-0841F33B7C8C}" type="presOf" srcId="{9152CEAF-A322-4167-8982-DB849162B932}" destId="{B4081424-2019-4A0A-B535-974555AE1848}" srcOrd="0" destOrd="1" presId="urn:microsoft.com/office/officeart/2005/8/layout/hList1"/>
    <dgm:cxn modelId="{41C7537E-6347-49C6-BEE6-F6F65F9F3BE4}" type="presOf" srcId="{C2EA4660-86E5-426D-BB17-8B57AFE862BE}" destId="{B4081424-2019-4A0A-B535-974555AE1848}" srcOrd="0" destOrd="4" presId="urn:microsoft.com/office/officeart/2005/8/layout/hList1"/>
    <dgm:cxn modelId="{9E962999-24F6-4627-941A-9B832688059C}" type="presOf" srcId="{4BB08EB3-34EE-43DE-8F14-C2BB90BF8B00}" destId="{B4081424-2019-4A0A-B535-974555AE1848}" srcOrd="0" destOrd="3" presId="urn:microsoft.com/office/officeart/2005/8/layout/hList1"/>
    <dgm:cxn modelId="{D268CFA1-A78E-46BE-88FA-411B9AFA988A}" srcId="{FFE8D9C7-A52B-43D2-BDBB-9BEE2B5549DC}" destId="{5AED475E-B257-475E-A68E-70FB6D9884AD}" srcOrd="0" destOrd="0" parTransId="{EAD36FF4-D6C8-408C-A75A-91BA6C0E761D}" sibTransId="{892C5428-1820-4CC9-A5B5-E19784F3A833}"/>
    <dgm:cxn modelId="{670B11A4-0FE8-4095-8549-601C51CD83BF}" srcId="{7FFE373A-0F90-49B0-B911-082204FC3688}" destId="{9152CEAF-A322-4167-8982-DB849162B932}" srcOrd="0" destOrd="0" parTransId="{839F380F-95D4-4DD3-AD99-F787E03E73D4}" sibTransId="{662F9FFE-B1B0-4B70-8F25-393D0C4C50BF}"/>
    <dgm:cxn modelId="{291613B8-77A6-4050-8378-CD697B4E0CA8}" srcId="{7FFE373A-0F90-49B0-B911-082204FC3688}" destId="{4DF6FE69-D687-4B39-9D8A-76D8DB3F88BB}" srcOrd="1" destOrd="0" parTransId="{528CD570-390C-4364-A194-249CA3E5E161}" sibTransId="{ECD8CABA-AC56-4E9F-985C-FD08418CB026}"/>
    <dgm:cxn modelId="{D2EB38CA-14DF-4FB3-BBF7-9C632078DA58}" type="presOf" srcId="{7FFE373A-0F90-49B0-B911-082204FC3688}" destId="{B4081424-2019-4A0A-B535-974555AE1848}" srcOrd="0" destOrd="0" presId="urn:microsoft.com/office/officeart/2005/8/layout/hList1"/>
    <dgm:cxn modelId="{DDA550DD-5F5F-498B-8781-299B25E43FC7}" srcId="{5AED475E-B257-475E-A68E-70FB6D9884AD}" destId="{7FFE373A-0F90-49B0-B911-082204FC3688}" srcOrd="0" destOrd="0" parTransId="{D6252922-C597-4133-935A-54F65C7AAF13}" sibTransId="{89D8983E-CAA1-49B1-8935-D96A6F228D06}"/>
    <dgm:cxn modelId="{AAE238F7-3BC5-4B46-B01F-A310F31A3C75}" type="presParOf" srcId="{90EBD580-8663-4D17-8EDC-DE4FE0764AE0}" destId="{F11C9B8A-A81B-4E4C-B6C1-5259CD12B51C}" srcOrd="0" destOrd="0" presId="urn:microsoft.com/office/officeart/2005/8/layout/hList1"/>
    <dgm:cxn modelId="{F8E99CB1-A435-41A0-8141-C8800302AA99}" type="presParOf" srcId="{F11C9B8A-A81B-4E4C-B6C1-5259CD12B51C}" destId="{965DF481-79AC-491F-A3AD-BB5A025E3F07}" srcOrd="0" destOrd="0" presId="urn:microsoft.com/office/officeart/2005/8/layout/hList1"/>
    <dgm:cxn modelId="{31031112-9F50-4E7A-B2C4-2C879380FF1C}" type="presParOf" srcId="{F11C9B8A-A81B-4E4C-B6C1-5259CD12B51C}" destId="{B4081424-2019-4A0A-B535-974555AE184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9622E2-6059-4ACB-92E4-B78A4885097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54A64C3A-B343-4868-B86E-0BFFF2E1B978}">
      <dgm:prSet/>
      <dgm:spPr/>
      <dgm:t>
        <a:bodyPr/>
        <a:lstStyle/>
        <a:p>
          <a:r>
            <a:rPr lang="en-IN" b="1"/>
            <a:t>🔍 User Flow:</a:t>
          </a:r>
          <a:endParaRPr lang="en-IN"/>
        </a:p>
      </dgm:t>
    </dgm:pt>
    <dgm:pt modelId="{8A0DF55F-6675-4364-A2F5-9A002C882D41}" type="parTrans" cxnId="{2C684991-DEEC-4073-B57C-A2626FEB7766}">
      <dgm:prSet/>
      <dgm:spPr/>
      <dgm:t>
        <a:bodyPr/>
        <a:lstStyle/>
        <a:p>
          <a:endParaRPr lang="en-IN"/>
        </a:p>
      </dgm:t>
    </dgm:pt>
    <dgm:pt modelId="{A4CE3017-F06F-4D0E-9824-01EC4A2B1082}" type="sibTrans" cxnId="{2C684991-DEEC-4073-B57C-A2626FEB7766}">
      <dgm:prSet/>
      <dgm:spPr/>
      <dgm:t>
        <a:bodyPr/>
        <a:lstStyle/>
        <a:p>
          <a:endParaRPr lang="en-IN"/>
        </a:p>
      </dgm:t>
    </dgm:pt>
    <dgm:pt modelId="{8BA5C895-54E2-4C33-94D6-4A9298F86C0D}">
      <dgm:prSet/>
      <dgm:spPr/>
      <dgm:t>
        <a:bodyPr/>
        <a:lstStyle/>
        <a:p>
          <a:r>
            <a:rPr lang="en-IN" b="1"/>
            <a:t>User signs up or logs in</a:t>
          </a:r>
          <a:endParaRPr lang="en-IN"/>
        </a:p>
      </dgm:t>
    </dgm:pt>
    <dgm:pt modelId="{7766ACC7-0402-49BE-9D04-8282A867806F}" type="parTrans" cxnId="{6604B11E-A39E-4198-ACEC-5EE6025E7152}">
      <dgm:prSet/>
      <dgm:spPr/>
      <dgm:t>
        <a:bodyPr/>
        <a:lstStyle/>
        <a:p>
          <a:endParaRPr lang="en-IN"/>
        </a:p>
      </dgm:t>
    </dgm:pt>
    <dgm:pt modelId="{80C89C9E-C2D6-4013-A9AA-1A665A90DE82}" type="sibTrans" cxnId="{6604B11E-A39E-4198-ACEC-5EE6025E7152}">
      <dgm:prSet/>
      <dgm:spPr/>
      <dgm:t>
        <a:bodyPr/>
        <a:lstStyle/>
        <a:p>
          <a:endParaRPr lang="en-IN"/>
        </a:p>
      </dgm:t>
    </dgm:pt>
    <dgm:pt modelId="{D80861B9-BD25-4FEC-A045-911389C2DFB8}">
      <dgm:prSet/>
      <dgm:spPr/>
      <dgm:t>
        <a:bodyPr/>
        <a:lstStyle/>
        <a:p>
          <a:r>
            <a:rPr lang="en-IN" b="1"/>
            <a:t>Chooses</a:t>
          </a:r>
          <a:r>
            <a:rPr lang="en-IN"/>
            <a:t>:</a:t>
          </a:r>
        </a:p>
      </dgm:t>
    </dgm:pt>
    <dgm:pt modelId="{C07ADC3F-8611-460B-BFE8-D4128489B88E}" type="parTrans" cxnId="{607C672D-050E-486B-A3BA-32BEAE474FE3}">
      <dgm:prSet/>
      <dgm:spPr/>
      <dgm:t>
        <a:bodyPr/>
        <a:lstStyle/>
        <a:p>
          <a:endParaRPr lang="en-IN"/>
        </a:p>
      </dgm:t>
    </dgm:pt>
    <dgm:pt modelId="{75F45C2B-194D-478A-9534-C9981FF42587}" type="sibTrans" cxnId="{607C672D-050E-486B-A3BA-32BEAE474FE3}">
      <dgm:prSet/>
      <dgm:spPr/>
      <dgm:t>
        <a:bodyPr/>
        <a:lstStyle/>
        <a:p>
          <a:endParaRPr lang="en-IN"/>
        </a:p>
      </dgm:t>
    </dgm:pt>
    <dgm:pt modelId="{96285CC3-70B4-4A69-92C8-0E1676F6040E}">
      <dgm:prSet/>
      <dgm:spPr/>
      <dgm:t>
        <a:bodyPr/>
        <a:lstStyle/>
        <a:p>
          <a:r>
            <a:rPr lang="en-IN"/>
            <a:t>Skills they can teach</a:t>
          </a:r>
        </a:p>
      </dgm:t>
    </dgm:pt>
    <dgm:pt modelId="{4B9C2285-18EA-414A-BDE9-8B3CA616F34E}" type="parTrans" cxnId="{1AA3FD32-2136-48E2-B0CA-98F7803137CD}">
      <dgm:prSet/>
      <dgm:spPr/>
      <dgm:t>
        <a:bodyPr/>
        <a:lstStyle/>
        <a:p>
          <a:endParaRPr lang="en-IN"/>
        </a:p>
      </dgm:t>
    </dgm:pt>
    <dgm:pt modelId="{D310F1D7-C2CA-4237-BF44-8EDCE444D1E2}" type="sibTrans" cxnId="{1AA3FD32-2136-48E2-B0CA-98F7803137CD}">
      <dgm:prSet/>
      <dgm:spPr/>
      <dgm:t>
        <a:bodyPr/>
        <a:lstStyle/>
        <a:p>
          <a:endParaRPr lang="en-IN"/>
        </a:p>
      </dgm:t>
    </dgm:pt>
    <dgm:pt modelId="{994F147F-73EB-4F82-9971-F7637D04CD96}">
      <dgm:prSet/>
      <dgm:spPr/>
      <dgm:t>
        <a:bodyPr/>
        <a:lstStyle/>
        <a:p>
          <a:r>
            <a:rPr lang="en-IN"/>
            <a:t>Skills they want to learn</a:t>
          </a:r>
        </a:p>
      </dgm:t>
    </dgm:pt>
    <dgm:pt modelId="{7091A467-A4A8-43D4-9936-69C40B0D0B97}" type="parTrans" cxnId="{EA076672-2BF3-42B8-86B2-3606F7A1D2C5}">
      <dgm:prSet/>
      <dgm:spPr/>
      <dgm:t>
        <a:bodyPr/>
        <a:lstStyle/>
        <a:p>
          <a:endParaRPr lang="en-IN"/>
        </a:p>
      </dgm:t>
    </dgm:pt>
    <dgm:pt modelId="{D2296E74-D396-40F8-B07A-E1D44AF7884D}" type="sibTrans" cxnId="{EA076672-2BF3-42B8-86B2-3606F7A1D2C5}">
      <dgm:prSet/>
      <dgm:spPr/>
      <dgm:t>
        <a:bodyPr/>
        <a:lstStyle/>
        <a:p>
          <a:endParaRPr lang="en-IN"/>
        </a:p>
      </dgm:t>
    </dgm:pt>
    <dgm:pt modelId="{C0D249AD-1219-465E-95E5-5E7B9D00B2A2}">
      <dgm:prSet/>
      <dgm:spPr/>
      <dgm:t>
        <a:bodyPr/>
        <a:lstStyle/>
        <a:p>
          <a:r>
            <a:rPr lang="en-IN" b="1"/>
            <a:t>Searches</a:t>
          </a:r>
          <a:r>
            <a:rPr lang="en-IN"/>
            <a:t> the directory of users</a:t>
          </a:r>
        </a:p>
      </dgm:t>
    </dgm:pt>
    <dgm:pt modelId="{4226344B-DD40-4EAE-8AF1-951F4C1A9D14}" type="parTrans" cxnId="{DB68ABCF-ACCD-4CE9-9581-F63EBD08A83B}">
      <dgm:prSet/>
      <dgm:spPr/>
      <dgm:t>
        <a:bodyPr/>
        <a:lstStyle/>
        <a:p>
          <a:endParaRPr lang="en-IN"/>
        </a:p>
      </dgm:t>
    </dgm:pt>
    <dgm:pt modelId="{9E184509-D75E-43FB-99E6-383441C2CEB1}" type="sibTrans" cxnId="{DB68ABCF-ACCD-4CE9-9581-F63EBD08A83B}">
      <dgm:prSet/>
      <dgm:spPr/>
      <dgm:t>
        <a:bodyPr/>
        <a:lstStyle/>
        <a:p>
          <a:endParaRPr lang="en-IN"/>
        </a:p>
      </dgm:t>
    </dgm:pt>
    <dgm:pt modelId="{09E1F0F5-422B-41BA-B0F0-F76DA74BB6E6}">
      <dgm:prSet/>
      <dgm:spPr/>
      <dgm:t>
        <a:bodyPr/>
        <a:lstStyle/>
        <a:p>
          <a:r>
            <a:rPr lang="en-IN" b="1"/>
            <a:t>Connects</a:t>
          </a:r>
          <a:r>
            <a:rPr lang="en-IN"/>
            <a:t> via chat</a:t>
          </a:r>
        </a:p>
      </dgm:t>
    </dgm:pt>
    <dgm:pt modelId="{34523801-8701-4049-B1DF-770F9A37B2BE}" type="parTrans" cxnId="{AC2BFF7F-FCCE-42BF-8361-E5FEBD223A4B}">
      <dgm:prSet/>
      <dgm:spPr/>
      <dgm:t>
        <a:bodyPr/>
        <a:lstStyle/>
        <a:p>
          <a:endParaRPr lang="en-IN"/>
        </a:p>
      </dgm:t>
    </dgm:pt>
    <dgm:pt modelId="{4F05417C-97F7-467F-B1AF-0624730C0E9D}" type="sibTrans" cxnId="{AC2BFF7F-FCCE-42BF-8361-E5FEBD223A4B}">
      <dgm:prSet/>
      <dgm:spPr/>
      <dgm:t>
        <a:bodyPr/>
        <a:lstStyle/>
        <a:p>
          <a:endParaRPr lang="en-IN"/>
        </a:p>
      </dgm:t>
    </dgm:pt>
    <dgm:pt modelId="{3FCB5FA8-B3DF-478B-963E-DD22CF8D4B5A}">
      <dgm:prSet/>
      <dgm:spPr/>
      <dgm:t>
        <a:bodyPr/>
        <a:lstStyle/>
        <a:p>
          <a:r>
            <a:rPr lang="en-IN"/>
            <a:t>(Optional) </a:t>
          </a:r>
          <a:r>
            <a:rPr lang="en-IN" b="1"/>
            <a:t>Schedules</a:t>
          </a:r>
          <a:r>
            <a:rPr lang="en-IN"/>
            <a:t> a video call session</a:t>
          </a:r>
        </a:p>
      </dgm:t>
    </dgm:pt>
    <dgm:pt modelId="{F68D05AA-7FF8-46CC-BF73-0BE656082E0E}" type="parTrans" cxnId="{7E068559-6AA9-4597-864C-4D9D883155F7}">
      <dgm:prSet/>
      <dgm:spPr/>
      <dgm:t>
        <a:bodyPr/>
        <a:lstStyle/>
        <a:p>
          <a:endParaRPr lang="en-IN"/>
        </a:p>
      </dgm:t>
    </dgm:pt>
    <dgm:pt modelId="{BB7460FD-1087-41E0-8A07-4B45FAB0F5C4}" type="sibTrans" cxnId="{7E068559-6AA9-4597-864C-4D9D883155F7}">
      <dgm:prSet/>
      <dgm:spPr/>
      <dgm:t>
        <a:bodyPr/>
        <a:lstStyle/>
        <a:p>
          <a:endParaRPr lang="en-IN"/>
        </a:p>
      </dgm:t>
    </dgm:pt>
    <dgm:pt modelId="{D3B9F223-AABE-4A2A-9454-41113A07DA27}" type="pres">
      <dgm:prSet presAssocID="{AC9622E2-6059-4ACB-92E4-B78A48850972}" presName="Name0" presStyleCnt="0">
        <dgm:presLayoutVars>
          <dgm:dir/>
          <dgm:animLvl val="lvl"/>
          <dgm:resizeHandles val="exact"/>
        </dgm:presLayoutVars>
      </dgm:prSet>
      <dgm:spPr/>
    </dgm:pt>
    <dgm:pt modelId="{4F551C84-1DA8-426E-AA99-37A14C44D09D}" type="pres">
      <dgm:prSet presAssocID="{54A64C3A-B343-4868-B86E-0BFFF2E1B978}" presName="composite" presStyleCnt="0"/>
      <dgm:spPr/>
    </dgm:pt>
    <dgm:pt modelId="{D1E7C1A2-BE78-4233-89AC-6DD361B6DE90}" type="pres">
      <dgm:prSet presAssocID="{54A64C3A-B343-4868-B86E-0BFFF2E1B97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BE77BFD7-7ED0-48E7-A306-E60B1D143079}" type="pres">
      <dgm:prSet presAssocID="{54A64C3A-B343-4868-B86E-0BFFF2E1B978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6604B11E-A39E-4198-ACEC-5EE6025E7152}" srcId="{54A64C3A-B343-4868-B86E-0BFFF2E1B978}" destId="{8BA5C895-54E2-4C33-94D6-4A9298F86C0D}" srcOrd="0" destOrd="0" parTransId="{7766ACC7-0402-49BE-9D04-8282A867806F}" sibTransId="{80C89C9E-C2D6-4013-A9AA-1A665A90DE82}"/>
    <dgm:cxn modelId="{607C672D-050E-486B-A3BA-32BEAE474FE3}" srcId="{54A64C3A-B343-4868-B86E-0BFFF2E1B978}" destId="{D80861B9-BD25-4FEC-A045-911389C2DFB8}" srcOrd="1" destOrd="0" parTransId="{C07ADC3F-8611-460B-BFE8-D4128489B88E}" sibTransId="{75F45C2B-194D-478A-9534-C9981FF42587}"/>
    <dgm:cxn modelId="{998F7D2D-7B57-423C-93A0-961F61723B3A}" type="presOf" srcId="{994F147F-73EB-4F82-9971-F7637D04CD96}" destId="{BE77BFD7-7ED0-48E7-A306-E60B1D143079}" srcOrd="0" destOrd="3" presId="urn:microsoft.com/office/officeart/2005/8/layout/hList1"/>
    <dgm:cxn modelId="{1AA3FD32-2136-48E2-B0CA-98F7803137CD}" srcId="{D80861B9-BD25-4FEC-A045-911389C2DFB8}" destId="{96285CC3-70B4-4A69-92C8-0E1676F6040E}" srcOrd="0" destOrd="0" parTransId="{4B9C2285-18EA-414A-BDE9-8B3CA616F34E}" sibTransId="{D310F1D7-C2CA-4237-BF44-8EDCE444D1E2}"/>
    <dgm:cxn modelId="{2C7EFB6D-649E-45FA-A7DD-5F5682209180}" type="presOf" srcId="{3FCB5FA8-B3DF-478B-963E-DD22CF8D4B5A}" destId="{BE77BFD7-7ED0-48E7-A306-E60B1D143079}" srcOrd="0" destOrd="6" presId="urn:microsoft.com/office/officeart/2005/8/layout/hList1"/>
    <dgm:cxn modelId="{EA076672-2BF3-42B8-86B2-3606F7A1D2C5}" srcId="{D80861B9-BD25-4FEC-A045-911389C2DFB8}" destId="{994F147F-73EB-4F82-9971-F7637D04CD96}" srcOrd="1" destOrd="0" parTransId="{7091A467-A4A8-43D4-9936-69C40B0D0B97}" sibTransId="{D2296E74-D396-40F8-B07A-E1D44AF7884D}"/>
    <dgm:cxn modelId="{7E068559-6AA9-4597-864C-4D9D883155F7}" srcId="{54A64C3A-B343-4868-B86E-0BFFF2E1B978}" destId="{3FCB5FA8-B3DF-478B-963E-DD22CF8D4B5A}" srcOrd="4" destOrd="0" parTransId="{F68D05AA-7FF8-46CC-BF73-0BE656082E0E}" sibTransId="{BB7460FD-1087-41E0-8A07-4B45FAB0F5C4}"/>
    <dgm:cxn modelId="{AC2BFF7F-FCCE-42BF-8361-E5FEBD223A4B}" srcId="{54A64C3A-B343-4868-B86E-0BFFF2E1B978}" destId="{09E1F0F5-422B-41BA-B0F0-F76DA74BB6E6}" srcOrd="3" destOrd="0" parTransId="{34523801-8701-4049-B1DF-770F9A37B2BE}" sibTransId="{4F05417C-97F7-467F-B1AF-0624730C0E9D}"/>
    <dgm:cxn modelId="{DECA4781-5996-4145-8DF5-55035F79649C}" type="presOf" srcId="{D80861B9-BD25-4FEC-A045-911389C2DFB8}" destId="{BE77BFD7-7ED0-48E7-A306-E60B1D143079}" srcOrd="0" destOrd="1" presId="urn:microsoft.com/office/officeart/2005/8/layout/hList1"/>
    <dgm:cxn modelId="{2C684991-DEEC-4073-B57C-A2626FEB7766}" srcId="{AC9622E2-6059-4ACB-92E4-B78A48850972}" destId="{54A64C3A-B343-4868-B86E-0BFFF2E1B978}" srcOrd="0" destOrd="0" parTransId="{8A0DF55F-6675-4364-A2F5-9A002C882D41}" sibTransId="{A4CE3017-F06F-4D0E-9824-01EC4A2B1082}"/>
    <dgm:cxn modelId="{7D522CA0-6EB1-4BAB-A79F-863EFEB4DD4E}" type="presOf" srcId="{AC9622E2-6059-4ACB-92E4-B78A48850972}" destId="{D3B9F223-AABE-4A2A-9454-41113A07DA27}" srcOrd="0" destOrd="0" presId="urn:microsoft.com/office/officeart/2005/8/layout/hList1"/>
    <dgm:cxn modelId="{326346C4-A9CD-438D-AEF0-509C2F62F4FF}" type="presOf" srcId="{C0D249AD-1219-465E-95E5-5E7B9D00B2A2}" destId="{BE77BFD7-7ED0-48E7-A306-E60B1D143079}" srcOrd="0" destOrd="4" presId="urn:microsoft.com/office/officeart/2005/8/layout/hList1"/>
    <dgm:cxn modelId="{DB68ABCF-ACCD-4CE9-9581-F63EBD08A83B}" srcId="{54A64C3A-B343-4868-B86E-0BFFF2E1B978}" destId="{C0D249AD-1219-465E-95E5-5E7B9D00B2A2}" srcOrd="2" destOrd="0" parTransId="{4226344B-DD40-4EAE-8AF1-951F4C1A9D14}" sibTransId="{9E184509-D75E-43FB-99E6-383441C2CEB1}"/>
    <dgm:cxn modelId="{71410ED4-E131-44FF-9EBA-64FD0C5FA39F}" type="presOf" srcId="{54A64C3A-B343-4868-B86E-0BFFF2E1B978}" destId="{D1E7C1A2-BE78-4233-89AC-6DD361B6DE90}" srcOrd="0" destOrd="0" presId="urn:microsoft.com/office/officeart/2005/8/layout/hList1"/>
    <dgm:cxn modelId="{AA53D2F4-D05B-40B9-B6BB-2534CB7D3350}" type="presOf" srcId="{09E1F0F5-422B-41BA-B0F0-F76DA74BB6E6}" destId="{BE77BFD7-7ED0-48E7-A306-E60B1D143079}" srcOrd="0" destOrd="5" presId="urn:microsoft.com/office/officeart/2005/8/layout/hList1"/>
    <dgm:cxn modelId="{80EDDBF5-FF4F-4A07-A8AF-A828E4799DC8}" type="presOf" srcId="{96285CC3-70B4-4A69-92C8-0E1676F6040E}" destId="{BE77BFD7-7ED0-48E7-A306-E60B1D143079}" srcOrd="0" destOrd="2" presId="urn:microsoft.com/office/officeart/2005/8/layout/hList1"/>
    <dgm:cxn modelId="{017F1BF7-C796-447D-BAD9-230850623180}" type="presOf" srcId="{8BA5C895-54E2-4C33-94D6-4A9298F86C0D}" destId="{BE77BFD7-7ED0-48E7-A306-E60B1D143079}" srcOrd="0" destOrd="0" presId="urn:microsoft.com/office/officeart/2005/8/layout/hList1"/>
    <dgm:cxn modelId="{35BF5145-859F-48A0-AA87-FBD9B6143EA4}" type="presParOf" srcId="{D3B9F223-AABE-4A2A-9454-41113A07DA27}" destId="{4F551C84-1DA8-426E-AA99-37A14C44D09D}" srcOrd="0" destOrd="0" presId="urn:microsoft.com/office/officeart/2005/8/layout/hList1"/>
    <dgm:cxn modelId="{0F4B9878-D514-40C7-A529-035D4203BB51}" type="presParOf" srcId="{4F551C84-1DA8-426E-AA99-37A14C44D09D}" destId="{D1E7C1A2-BE78-4233-89AC-6DD361B6DE90}" srcOrd="0" destOrd="0" presId="urn:microsoft.com/office/officeart/2005/8/layout/hList1"/>
    <dgm:cxn modelId="{57ADA260-0D41-474B-987F-2B1A3D4093AA}" type="presParOf" srcId="{4F551C84-1DA8-426E-AA99-37A14C44D09D}" destId="{BE77BFD7-7ED0-48E7-A306-E60B1D14307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F720BE6-E534-49AF-A56C-5BACFC5C16D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9E63A3FC-7DA3-466A-ADCF-C7F3C1FEC322}">
      <dgm:prSet/>
      <dgm:spPr/>
      <dgm:t>
        <a:bodyPr/>
        <a:lstStyle/>
        <a:p>
          <a:r>
            <a:rPr lang="en-IN" b="1"/>
            <a:t>🧑‍🧻‍🧒 Target Audience:</a:t>
          </a:r>
          <a:endParaRPr lang="en-IN"/>
        </a:p>
      </dgm:t>
    </dgm:pt>
    <dgm:pt modelId="{8EE90FCB-9CB8-4E0A-8343-D0A27C77669A}" type="parTrans" cxnId="{D5FB3571-0905-46C0-83AE-CCC11C18A21F}">
      <dgm:prSet/>
      <dgm:spPr/>
      <dgm:t>
        <a:bodyPr/>
        <a:lstStyle/>
        <a:p>
          <a:endParaRPr lang="en-IN"/>
        </a:p>
      </dgm:t>
    </dgm:pt>
    <dgm:pt modelId="{3F6C1F83-B253-4668-A9B5-97CA2D588F4B}" type="sibTrans" cxnId="{D5FB3571-0905-46C0-83AE-CCC11C18A21F}">
      <dgm:prSet/>
      <dgm:spPr/>
      <dgm:t>
        <a:bodyPr/>
        <a:lstStyle/>
        <a:p>
          <a:endParaRPr lang="en-IN"/>
        </a:p>
      </dgm:t>
    </dgm:pt>
    <dgm:pt modelId="{63FA83C0-D083-4766-97EE-9D51F7E7F7EF}">
      <dgm:prSet/>
      <dgm:spPr/>
      <dgm:t>
        <a:bodyPr/>
        <a:lstStyle/>
        <a:p>
          <a:r>
            <a:rPr lang="en-IN"/>
            <a:t>College students</a:t>
          </a:r>
        </a:p>
      </dgm:t>
    </dgm:pt>
    <dgm:pt modelId="{48D6C5FC-01D0-42B2-B171-C0D6AED26875}" type="parTrans" cxnId="{0466FFFD-415C-4F6D-A5A1-37C6DC965AF8}">
      <dgm:prSet/>
      <dgm:spPr/>
      <dgm:t>
        <a:bodyPr/>
        <a:lstStyle/>
        <a:p>
          <a:endParaRPr lang="en-IN"/>
        </a:p>
      </dgm:t>
    </dgm:pt>
    <dgm:pt modelId="{E2D5AFE2-10E6-49A1-89B4-B59A3FAEBBDC}" type="sibTrans" cxnId="{0466FFFD-415C-4F6D-A5A1-37C6DC965AF8}">
      <dgm:prSet/>
      <dgm:spPr/>
      <dgm:t>
        <a:bodyPr/>
        <a:lstStyle/>
        <a:p>
          <a:endParaRPr lang="en-IN"/>
        </a:p>
      </dgm:t>
    </dgm:pt>
    <dgm:pt modelId="{BFD7858C-E9DB-40B5-82BA-1AF3B9036677}">
      <dgm:prSet/>
      <dgm:spPr/>
      <dgm:t>
        <a:bodyPr/>
        <a:lstStyle/>
        <a:p>
          <a:r>
            <a:rPr lang="en-IN"/>
            <a:t>Student clubs &amp; communities</a:t>
          </a:r>
        </a:p>
      </dgm:t>
    </dgm:pt>
    <dgm:pt modelId="{CB0EBD6D-F826-4F1E-85BC-3714FBB6A568}" type="parTrans" cxnId="{47F4BA57-3408-47AB-A404-0BC2B2E929BF}">
      <dgm:prSet/>
      <dgm:spPr/>
      <dgm:t>
        <a:bodyPr/>
        <a:lstStyle/>
        <a:p>
          <a:endParaRPr lang="en-IN"/>
        </a:p>
      </dgm:t>
    </dgm:pt>
    <dgm:pt modelId="{CAEE0E5B-FEB0-4B5C-BA1C-7D077647D624}" type="sibTrans" cxnId="{47F4BA57-3408-47AB-A404-0BC2B2E929BF}">
      <dgm:prSet/>
      <dgm:spPr/>
      <dgm:t>
        <a:bodyPr/>
        <a:lstStyle/>
        <a:p>
          <a:endParaRPr lang="en-IN"/>
        </a:p>
      </dgm:t>
    </dgm:pt>
    <dgm:pt modelId="{8EC9408C-5533-472E-9456-45263CF15D87}">
      <dgm:prSet/>
      <dgm:spPr/>
      <dgm:t>
        <a:bodyPr/>
        <a:lstStyle/>
        <a:p>
          <a:r>
            <a:rPr lang="en-IN"/>
            <a:t>Online learners looking for practice partners</a:t>
          </a:r>
        </a:p>
      </dgm:t>
    </dgm:pt>
    <dgm:pt modelId="{6A698393-ED13-4EF2-8942-B67FEA241C11}" type="parTrans" cxnId="{B9FA65E7-01D3-4D7F-B481-2F772B10CE8B}">
      <dgm:prSet/>
      <dgm:spPr/>
      <dgm:t>
        <a:bodyPr/>
        <a:lstStyle/>
        <a:p>
          <a:endParaRPr lang="en-IN"/>
        </a:p>
      </dgm:t>
    </dgm:pt>
    <dgm:pt modelId="{45E12C69-F9EF-4057-9EA9-6F86DD49F3D7}" type="sibTrans" cxnId="{B9FA65E7-01D3-4D7F-B481-2F772B10CE8B}">
      <dgm:prSet/>
      <dgm:spPr/>
      <dgm:t>
        <a:bodyPr/>
        <a:lstStyle/>
        <a:p>
          <a:endParaRPr lang="en-IN"/>
        </a:p>
      </dgm:t>
    </dgm:pt>
    <dgm:pt modelId="{355E86F8-BB08-4E61-9853-5179F91696F3}" type="pres">
      <dgm:prSet presAssocID="{BF720BE6-E534-49AF-A56C-5BACFC5C16D6}" presName="Name0" presStyleCnt="0">
        <dgm:presLayoutVars>
          <dgm:dir/>
          <dgm:animLvl val="lvl"/>
          <dgm:resizeHandles val="exact"/>
        </dgm:presLayoutVars>
      </dgm:prSet>
      <dgm:spPr/>
    </dgm:pt>
    <dgm:pt modelId="{68E044A3-7115-4A60-98EF-AB737AF6BA43}" type="pres">
      <dgm:prSet presAssocID="{9E63A3FC-7DA3-466A-ADCF-C7F3C1FEC322}" presName="composite" presStyleCnt="0"/>
      <dgm:spPr/>
    </dgm:pt>
    <dgm:pt modelId="{40A87CC6-9EE3-4D77-B466-BB945C799D8A}" type="pres">
      <dgm:prSet presAssocID="{9E63A3FC-7DA3-466A-ADCF-C7F3C1FEC322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4EF16109-D72F-4CEC-9370-A18D4B3FC648}" type="pres">
      <dgm:prSet presAssocID="{9E63A3FC-7DA3-466A-ADCF-C7F3C1FEC322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3F2CA65C-8361-4465-B29A-5C5642293605}" type="presOf" srcId="{8EC9408C-5533-472E-9456-45263CF15D87}" destId="{4EF16109-D72F-4CEC-9370-A18D4B3FC648}" srcOrd="0" destOrd="2" presId="urn:microsoft.com/office/officeart/2005/8/layout/hList1"/>
    <dgm:cxn modelId="{A13EBC5D-3700-47D4-92E5-75DBE8E04C57}" type="presOf" srcId="{9E63A3FC-7DA3-466A-ADCF-C7F3C1FEC322}" destId="{40A87CC6-9EE3-4D77-B466-BB945C799D8A}" srcOrd="0" destOrd="0" presId="urn:microsoft.com/office/officeart/2005/8/layout/hList1"/>
    <dgm:cxn modelId="{D5FB3571-0905-46C0-83AE-CCC11C18A21F}" srcId="{BF720BE6-E534-49AF-A56C-5BACFC5C16D6}" destId="{9E63A3FC-7DA3-466A-ADCF-C7F3C1FEC322}" srcOrd="0" destOrd="0" parTransId="{8EE90FCB-9CB8-4E0A-8343-D0A27C77669A}" sibTransId="{3F6C1F83-B253-4668-A9B5-97CA2D588F4B}"/>
    <dgm:cxn modelId="{47F4BA57-3408-47AB-A404-0BC2B2E929BF}" srcId="{9E63A3FC-7DA3-466A-ADCF-C7F3C1FEC322}" destId="{BFD7858C-E9DB-40B5-82BA-1AF3B9036677}" srcOrd="1" destOrd="0" parTransId="{CB0EBD6D-F826-4F1E-85BC-3714FBB6A568}" sibTransId="{CAEE0E5B-FEB0-4B5C-BA1C-7D077647D624}"/>
    <dgm:cxn modelId="{BFFEE3B2-49CB-4A2E-9168-339D6C95476A}" type="presOf" srcId="{BF720BE6-E534-49AF-A56C-5BACFC5C16D6}" destId="{355E86F8-BB08-4E61-9853-5179F91696F3}" srcOrd="0" destOrd="0" presId="urn:microsoft.com/office/officeart/2005/8/layout/hList1"/>
    <dgm:cxn modelId="{B4007BDB-E5C1-48E6-94F4-8BD7630D10F2}" type="presOf" srcId="{63FA83C0-D083-4766-97EE-9D51F7E7F7EF}" destId="{4EF16109-D72F-4CEC-9370-A18D4B3FC648}" srcOrd="0" destOrd="0" presId="urn:microsoft.com/office/officeart/2005/8/layout/hList1"/>
    <dgm:cxn modelId="{B9FA65E7-01D3-4D7F-B481-2F772B10CE8B}" srcId="{9E63A3FC-7DA3-466A-ADCF-C7F3C1FEC322}" destId="{8EC9408C-5533-472E-9456-45263CF15D87}" srcOrd="2" destOrd="0" parTransId="{6A698393-ED13-4EF2-8942-B67FEA241C11}" sibTransId="{45E12C69-F9EF-4057-9EA9-6F86DD49F3D7}"/>
    <dgm:cxn modelId="{94256BED-9FC5-4625-8E18-F2B064BDB790}" type="presOf" srcId="{BFD7858C-E9DB-40B5-82BA-1AF3B9036677}" destId="{4EF16109-D72F-4CEC-9370-A18D4B3FC648}" srcOrd="0" destOrd="1" presId="urn:microsoft.com/office/officeart/2005/8/layout/hList1"/>
    <dgm:cxn modelId="{0466FFFD-415C-4F6D-A5A1-37C6DC965AF8}" srcId="{9E63A3FC-7DA3-466A-ADCF-C7F3C1FEC322}" destId="{63FA83C0-D083-4766-97EE-9D51F7E7F7EF}" srcOrd="0" destOrd="0" parTransId="{48D6C5FC-01D0-42B2-B171-C0D6AED26875}" sibTransId="{E2D5AFE2-10E6-49A1-89B4-B59A3FAEBBDC}"/>
    <dgm:cxn modelId="{726F5C02-479D-4E5D-8ECD-E40409B17157}" type="presParOf" srcId="{355E86F8-BB08-4E61-9853-5179F91696F3}" destId="{68E044A3-7115-4A60-98EF-AB737AF6BA43}" srcOrd="0" destOrd="0" presId="urn:microsoft.com/office/officeart/2005/8/layout/hList1"/>
    <dgm:cxn modelId="{B7021ADC-1CB0-4F7B-B0FE-1DC5452D89A0}" type="presParOf" srcId="{68E044A3-7115-4A60-98EF-AB737AF6BA43}" destId="{40A87CC6-9EE3-4D77-B466-BB945C799D8A}" srcOrd="0" destOrd="0" presId="urn:microsoft.com/office/officeart/2005/8/layout/hList1"/>
    <dgm:cxn modelId="{1EC4EC10-5398-4AA7-A87D-80068FABD7D4}" type="presParOf" srcId="{68E044A3-7115-4A60-98EF-AB737AF6BA43}" destId="{4EF16109-D72F-4CEC-9370-A18D4B3FC64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919B978-8234-4839-857F-3ED242E427F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0CC803F1-B12B-40DA-8C46-C0365A99F4C6}">
      <dgm:prSet/>
      <dgm:spPr/>
      <dgm:t>
        <a:bodyPr/>
        <a:lstStyle/>
        <a:p>
          <a:r>
            <a:rPr lang="en-IN" b="1"/>
            <a:t>📦 Features (MVP Scope):</a:t>
          </a:r>
          <a:endParaRPr lang="en-IN"/>
        </a:p>
      </dgm:t>
    </dgm:pt>
    <dgm:pt modelId="{6BF5F5BD-3A8B-4703-B2BC-5DF2BD2846F3}" type="parTrans" cxnId="{7DC0F86E-F7A4-46DC-9C21-78D60E5CB68D}">
      <dgm:prSet/>
      <dgm:spPr/>
      <dgm:t>
        <a:bodyPr/>
        <a:lstStyle/>
        <a:p>
          <a:endParaRPr lang="en-IN"/>
        </a:p>
      </dgm:t>
    </dgm:pt>
    <dgm:pt modelId="{09CDEB2D-3B87-41F8-BB4F-DFFFC2EFE769}" type="sibTrans" cxnId="{7DC0F86E-F7A4-46DC-9C21-78D60E5CB68D}">
      <dgm:prSet/>
      <dgm:spPr/>
      <dgm:t>
        <a:bodyPr/>
        <a:lstStyle/>
        <a:p>
          <a:endParaRPr lang="en-IN"/>
        </a:p>
      </dgm:t>
    </dgm:pt>
    <dgm:pt modelId="{F9E11F55-7D84-4440-8350-693D3970ECB0}">
      <dgm:prSet/>
      <dgm:spPr/>
      <dgm:t>
        <a:bodyPr/>
        <a:lstStyle/>
        <a:p>
          <a:r>
            <a:rPr lang="en-IN"/>
            <a:t>✅ Login/Signup</a:t>
          </a:r>
        </a:p>
      </dgm:t>
    </dgm:pt>
    <dgm:pt modelId="{12C218F8-A8E3-4E91-9196-77316F80C6B4}" type="parTrans" cxnId="{77A222A0-3183-4A3C-9473-8D86A1DB8625}">
      <dgm:prSet/>
      <dgm:spPr/>
      <dgm:t>
        <a:bodyPr/>
        <a:lstStyle/>
        <a:p>
          <a:endParaRPr lang="en-IN"/>
        </a:p>
      </dgm:t>
    </dgm:pt>
    <dgm:pt modelId="{04E0013E-8ACD-4108-8AF2-CCC9490A840F}" type="sibTrans" cxnId="{77A222A0-3183-4A3C-9473-8D86A1DB8625}">
      <dgm:prSet/>
      <dgm:spPr/>
      <dgm:t>
        <a:bodyPr/>
        <a:lstStyle/>
        <a:p>
          <a:endParaRPr lang="en-IN"/>
        </a:p>
      </dgm:t>
    </dgm:pt>
    <dgm:pt modelId="{BB2D90F1-9094-41DD-8690-8CA13BDA34A3}">
      <dgm:prSet/>
      <dgm:spPr/>
      <dgm:t>
        <a:bodyPr/>
        <a:lstStyle/>
        <a:p>
          <a:r>
            <a:rPr lang="en-IN"/>
            <a:t>✅ Skill tagging system</a:t>
          </a:r>
        </a:p>
      </dgm:t>
    </dgm:pt>
    <dgm:pt modelId="{6A87859E-0849-47FC-924C-BE227575E179}" type="parTrans" cxnId="{68F160E6-E18A-4BF7-99AE-2B3C78728318}">
      <dgm:prSet/>
      <dgm:spPr/>
      <dgm:t>
        <a:bodyPr/>
        <a:lstStyle/>
        <a:p>
          <a:endParaRPr lang="en-IN"/>
        </a:p>
      </dgm:t>
    </dgm:pt>
    <dgm:pt modelId="{9BEC3508-67C9-456C-9E14-19B8FC75282F}" type="sibTrans" cxnId="{68F160E6-E18A-4BF7-99AE-2B3C78728318}">
      <dgm:prSet/>
      <dgm:spPr/>
      <dgm:t>
        <a:bodyPr/>
        <a:lstStyle/>
        <a:p>
          <a:endParaRPr lang="en-IN"/>
        </a:p>
      </dgm:t>
    </dgm:pt>
    <dgm:pt modelId="{C4E0F785-3B45-4F80-B04F-F7FB79355D21}">
      <dgm:prSet/>
      <dgm:spPr/>
      <dgm:t>
        <a:bodyPr/>
        <a:lstStyle/>
        <a:p>
          <a:r>
            <a:rPr lang="en-IN"/>
            <a:t>✅ Search users by skill</a:t>
          </a:r>
        </a:p>
      </dgm:t>
    </dgm:pt>
    <dgm:pt modelId="{B643DD9C-F35B-4044-A350-788B5CD70249}" type="parTrans" cxnId="{86D945C8-A5B4-4CA7-A460-12FCD3E714A1}">
      <dgm:prSet/>
      <dgm:spPr/>
      <dgm:t>
        <a:bodyPr/>
        <a:lstStyle/>
        <a:p>
          <a:endParaRPr lang="en-IN"/>
        </a:p>
      </dgm:t>
    </dgm:pt>
    <dgm:pt modelId="{B6F0FC38-7583-437F-94A5-C7F340A5F7DE}" type="sibTrans" cxnId="{86D945C8-A5B4-4CA7-A460-12FCD3E714A1}">
      <dgm:prSet/>
      <dgm:spPr/>
      <dgm:t>
        <a:bodyPr/>
        <a:lstStyle/>
        <a:p>
          <a:endParaRPr lang="en-IN"/>
        </a:p>
      </dgm:t>
    </dgm:pt>
    <dgm:pt modelId="{BF82D7BB-DCE2-4071-9566-401BEF883FE7}">
      <dgm:prSet/>
      <dgm:spPr/>
      <dgm:t>
        <a:bodyPr/>
        <a:lstStyle/>
        <a:p>
          <a:r>
            <a:rPr lang="en-IN"/>
            <a:t>✅ Profile viewing</a:t>
          </a:r>
        </a:p>
      </dgm:t>
    </dgm:pt>
    <dgm:pt modelId="{A4549543-7BF0-4155-B355-AFDFCD20FF66}" type="parTrans" cxnId="{B5079BE5-5820-473E-8375-00C275327F98}">
      <dgm:prSet/>
      <dgm:spPr/>
      <dgm:t>
        <a:bodyPr/>
        <a:lstStyle/>
        <a:p>
          <a:endParaRPr lang="en-IN"/>
        </a:p>
      </dgm:t>
    </dgm:pt>
    <dgm:pt modelId="{1BE593F6-76E5-49AF-8EAA-41CD4C60B15C}" type="sibTrans" cxnId="{B5079BE5-5820-473E-8375-00C275327F98}">
      <dgm:prSet/>
      <dgm:spPr/>
      <dgm:t>
        <a:bodyPr/>
        <a:lstStyle/>
        <a:p>
          <a:endParaRPr lang="en-IN"/>
        </a:p>
      </dgm:t>
    </dgm:pt>
    <dgm:pt modelId="{DEE33EA6-992F-47AF-A887-8A91D9578506}">
      <dgm:prSet/>
      <dgm:spPr/>
      <dgm:t>
        <a:bodyPr/>
        <a:lstStyle/>
        <a:p>
          <a:r>
            <a:rPr lang="en-IN"/>
            <a:t>✅ Chat system</a:t>
          </a:r>
        </a:p>
      </dgm:t>
    </dgm:pt>
    <dgm:pt modelId="{04558550-F6D9-47CB-BF19-3B315571F067}" type="parTrans" cxnId="{6B2B59A5-5806-45AE-B69F-D1CB2D00768F}">
      <dgm:prSet/>
      <dgm:spPr/>
      <dgm:t>
        <a:bodyPr/>
        <a:lstStyle/>
        <a:p>
          <a:endParaRPr lang="en-IN"/>
        </a:p>
      </dgm:t>
    </dgm:pt>
    <dgm:pt modelId="{66EE3AA6-4FFC-4C56-8CD8-EEFE2EF0CCED}" type="sibTrans" cxnId="{6B2B59A5-5806-45AE-B69F-D1CB2D00768F}">
      <dgm:prSet/>
      <dgm:spPr/>
      <dgm:t>
        <a:bodyPr/>
        <a:lstStyle/>
        <a:p>
          <a:endParaRPr lang="en-IN"/>
        </a:p>
      </dgm:t>
    </dgm:pt>
    <dgm:pt modelId="{1664976C-BD58-4DAE-A9F1-FBC2089FE0E1}">
      <dgm:prSet/>
      <dgm:spPr/>
      <dgm:t>
        <a:bodyPr/>
        <a:lstStyle/>
        <a:p>
          <a:r>
            <a:rPr lang="en-IN"/>
            <a:t>✅ (Optional) One-click video call link</a:t>
          </a:r>
        </a:p>
      </dgm:t>
    </dgm:pt>
    <dgm:pt modelId="{51D5C71F-B408-464B-9513-FB2DAB4CA204}" type="parTrans" cxnId="{1ADAEB89-3AB3-48CE-8FDE-BDED11170502}">
      <dgm:prSet/>
      <dgm:spPr/>
      <dgm:t>
        <a:bodyPr/>
        <a:lstStyle/>
        <a:p>
          <a:endParaRPr lang="en-IN"/>
        </a:p>
      </dgm:t>
    </dgm:pt>
    <dgm:pt modelId="{1F180C14-449C-4074-8BB8-2B9293D325AA}" type="sibTrans" cxnId="{1ADAEB89-3AB3-48CE-8FDE-BDED11170502}">
      <dgm:prSet/>
      <dgm:spPr/>
      <dgm:t>
        <a:bodyPr/>
        <a:lstStyle/>
        <a:p>
          <a:endParaRPr lang="en-IN"/>
        </a:p>
      </dgm:t>
    </dgm:pt>
    <dgm:pt modelId="{B48875CC-7C67-4906-BC20-B7FC6D0A99C8}" type="pres">
      <dgm:prSet presAssocID="{4919B978-8234-4839-857F-3ED242E427FC}" presName="Name0" presStyleCnt="0">
        <dgm:presLayoutVars>
          <dgm:dir/>
          <dgm:animLvl val="lvl"/>
          <dgm:resizeHandles val="exact"/>
        </dgm:presLayoutVars>
      </dgm:prSet>
      <dgm:spPr/>
    </dgm:pt>
    <dgm:pt modelId="{4D162E9E-B678-40ED-8994-7B278427B718}" type="pres">
      <dgm:prSet presAssocID="{0CC803F1-B12B-40DA-8C46-C0365A99F4C6}" presName="composite" presStyleCnt="0"/>
      <dgm:spPr/>
    </dgm:pt>
    <dgm:pt modelId="{1397A019-A67F-4879-99B1-D61E61BFC8EC}" type="pres">
      <dgm:prSet presAssocID="{0CC803F1-B12B-40DA-8C46-C0365A99F4C6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E5FCE10A-DEA7-4487-9830-540AD4DD364D}" type="pres">
      <dgm:prSet presAssocID="{0CC803F1-B12B-40DA-8C46-C0365A99F4C6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05B7C05C-02E3-4978-89ED-E3C412B93995}" type="presOf" srcId="{BB2D90F1-9094-41DD-8690-8CA13BDA34A3}" destId="{E5FCE10A-DEA7-4487-9830-540AD4DD364D}" srcOrd="0" destOrd="1" presId="urn:microsoft.com/office/officeart/2005/8/layout/hList1"/>
    <dgm:cxn modelId="{B9F5004C-F92D-4A94-B0DD-D683CE1B4951}" type="presOf" srcId="{DEE33EA6-992F-47AF-A887-8A91D9578506}" destId="{E5FCE10A-DEA7-4487-9830-540AD4DD364D}" srcOrd="0" destOrd="4" presId="urn:microsoft.com/office/officeart/2005/8/layout/hList1"/>
    <dgm:cxn modelId="{7DC0F86E-F7A4-46DC-9C21-78D60E5CB68D}" srcId="{4919B978-8234-4839-857F-3ED242E427FC}" destId="{0CC803F1-B12B-40DA-8C46-C0365A99F4C6}" srcOrd="0" destOrd="0" parTransId="{6BF5F5BD-3A8B-4703-B2BC-5DF2BD2846F3}" sibTransId="{09CDEB2D-3B87-41F8-BB4F-DFFFC2EFE769}"/>
    <dgm:cxn modelId="{2BD32556-85FF-49D9-B6F5-ADBE96556B63}" type="presOf" srcId="{4919B978-8234-4839-857F-3ED242E427FC}" destId="{B48875CC-7C67-4906-BC20-B7FC6D0A99C8}" srcOrd="0" destOrd="0" presId="urn:microsoft.com/office/officeart/2005/8/layout/hList1"/>
    <dgm:cxn modelId="{1ADAEB89-3AB3-48CE-8FDE-BDED11170502}" srcId="{0CC803F1-B12B-40DA-8C46-C0365A99F4C6}" destId="{1664976C-BD58-4DAE-A9F1-FBC2089FE0E1}" srcOrd="5" destOrd="0" parTransId="{51D5C71F-B408-464B-9513-FB2DAB4CA204}" sibTransId="{1F180C14-449C-4074-8BB8-2B9293D325AA}"/>
    <dgm:cxn modelId="{7F579795-286E-4C6A-82EB-FF2F87C0E2BF}" type="presOf" srcId="{F9E11F55-7D84-4440-8350-693D3970ECB0}" destId="{E5FCE10A-DEA7-4487-9830-540AD4DD364D}" srcOrd="0" destOrd="0" presId="urn:microsoft.com/office/officeart/2005/8/layout/hList1"/>
    <dgm:cxn modelId="{77A222A0-3183-4A3C-9473-8D86A1DB8625}" srcId="{0CC803F1-B12B-40DA-8C46-C0365A99F4C6}" destId="{F9E11F55-7D84-4440-8350-693D3970ECB0}" srcOrd="0" destOrd="0" parTransId="{12C218F8-A8E3-4E91-9196-77316F80C6B4}" sibTransId="{04E0013E-8ACD-4108-8AF2-CCC9490A840F}"/>
    <dgm:cxn modelId="{6B2B59A5-5806-45AE-B69F-D1CB2D00768F}" srcId="{0CC803F1-B12B-40DA-8C46-C0365A99F4C6}" destId="{DEE33EA6-992F-47AF-A887-8A91D9578506}" srcOrd="4" destOrd="0" parTransId="{04558550-F6D9-47CB-BF19-3B315571F067}" sibTransId="{66EE3AA6-4FFC-4C56-8CD8-EEFE2EF0CCED}"/>
    <dgm:cxn modelId="{2AB76CBD-40AB-442B-8208-251770350FD1}" type="presOf" srcId="{C4E0F785-3B45-4F80-B04F-F7FB79355D21}" destId="{E5FCE10A-DEA7-4487-9830-540AD4DD364D}" srcOrd="0" destOrd="2" presId="urn:microsoft.com/office/officeart/2005/8/layout/hList1"/>
    <dgm:cxn modelId="{86D945C8-A5B4-4CA7-A460-12FCD3E714A1}" srcId="{0CC803F1-B12B-40DA-8C46-C0365A99F4C6}" destId="{C4E0F785-3B45-4F80-B04F-F7FB79355D21}" srcOrd="2" destOrd="0" parTransId="{B643DD9C-F35B-4044-A350-788B5CD70249}" sibTransId="{B6F0FC38-7583-437F-94A5-C7F340A5F7DE}"/>
    <dgm:cxn modelId="{823A08CB-F3B0-496A-81AD-8CE0015C3AA0}" type="presOf" srcId="{0CC803F1-B12B-40DA-8C46-C0365A99F4C6}" destId="{1397A019-A67F-4879-99B1-D61E61BFC8EC}" srcOrd="0" destOrd="0" presId="urn:microsoft.com/office/officeart/2005/8/layout/hList1"/>
    <dgm:cxn modelId="{BF05BFD4-A7CC-41D4-933F-EEA5A8AAD62E}" type="presOf" srcId="{1664976C-BD58-4DAE-A9F1-FBC2089FE0E1}" destId="{E5FCE10A-DEA7-4487-9830-540AD4DD364D}" srcOrd="0" destOrd="5" presId="urn:microsoft.com/office/officeart/2005/8/layout/hList1"/>
    <dgm:cxn modelId="{65744AE3-7DD0-4673-A87D-C638448D0A9C}" type="presOf" srcId="{BF82D7BB-DCE2-4071-9566-401BEF883FE7}" destId="{E5FCE10A-DEA7-4487-9830-540AD4DD364D}" srcOrd="0" destOrd="3" presId="urn:microsoft.com/office/officeart/2005/8/layout/hList1"/>
    <dgm:cxn modelId="{B5079BE5-5820-473E-8375-00C275327F98}" srcId="{0CC803F1-B12B-40DA-8C46-C0365A99F4C6}" destId="{BF82D7BB-DCE2-4071-9566-401BEF883FE7}" srcOrd="3" destOrd="0" parTransId="{A4549543-7BF0-4155-B355-AFDFCD20FF66}" sibTransId="{1BE593F6-76E5-49AF-8EAA-41CD4C60B15C}"/>
    <dgm:cxn modelId="{68F160E6-E18A-4BF7-99AE-2B3C78728318}" srcId="{0CC803F1-B12B-40DA-8C46-C0365A99F4C6}" destId="{BB2D90F1-9094-41DD-8690-8CA13BDA34A3}" srcOrd="1" destOrd="0" parTransId="{6A87859E-0849-47FC-924C-BE227575E179}" sibTransId="{9BEC3508-67C9-456C-9E14-19B8FC75282F}"/>
    <dgm:cxn modelId="{03465868-0DCB-4FE5-B26D-0C4383C9D563}" type="presParOf" srcId="{B48875CC-7C67-4906-BC20-B7FC6D0A99C8}" destId="{4D162E9E-B678-40ED-8994-7B278427B718}" srcOrd="0" destOrd="0" presId="urn:microsoft.com/office/officeart/2005/8/layout/hList1"/>
    <dgm:cxn modelId="{D5106FDB-9124-4685-BDDB-7D12AA3E97EB}" type="presParOf" srcId="{4D162E9E-B678-40ED-8994-7B278427B718}" destId="{1397A019-A67F-4879-99B1-D61E61BFC8EC}" srcOrd="0" destOrd="0" presId="urn:microsoft.com/office/officeart/2005/8/layout/hList1"/>
    <dgm:cxn modelId="{9BC136D2-601D-43EA-88EB-E011EF0A44F0}" type="presParOf" srcId="{4D162E9E-B678-40ED-8994-7B278427B718}" destId="{E5FCE10A-DEA7-4487-9830-540AD4DD364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B00C3DE-5FDA-4EBF-BD57-E1C04BD0EC6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3D40871D-0ECB-4B0E-A132-346738630F48}">
      <dgm:prSet/>
      <dgm:spPr/>
      <dgm:t>
        <a:bodyPr/>
        <a:lstStyle/>
        <a:p>
          <a:r>
            <a:rPr lang="en-IN" b="1"/>
            <a:t>🚀 Stretch Features (If Time Allows):</a:t>
          </a:r>
          <a:endParaRPr lang="en-IN"/>
        </a:p>
      </dgm:t>
    </dgm:pt>
    <dgm:pt modelId="{18C111BD-12A7-4397-89D8-B36714A934B9}" type="parTrans" cxnId="{C9CCF59E-BE33-4A52-A0CD-728DD39598BF}">
      <dgm:prSet/>
      <dgm:spPr/>
      <dgm:t>
        <a:bodyPr/>
        <a:lstStyle/>
        <a:p>
          <a:endParaRPr lang="en-IN"/>
        </a:p>
      </dgm:t>
    </dgm:pt>
    <dgm:pt modelId="{310508F7-6DA5-4126-AF35-8E13D13C2F18}" type="sibTrans" cxnId="{C9CCF59E-BE33-4A52-A0CD-728DD39598BF}">
      <dgm:prSet/>
      <dgm:spPr/>
      <dgm:t>
        <a:bodyPr/>
        <a:lstStyle/>
        <a:p>
          <a:endParaRPr lang="en-IN"/>
        </a:p>
      </dgm:t>
    </dgm:pt>
    <dgm:pt modelId="{AAF57E65-A93E-4A6F-9172-1A56E1F124E2}">
      <dgm:prSet/>
      <dgm:spPr/>
      <dgm:t>
        <a:bodyPr/>
        <a:lstStyle/>
        <a:p>
          <a:r>
            <a:rPr lang="en-IN"/>
            <a:t>AI-based Skill Matching</a:t>
          </a:r>
        </a:p>
      </dgm:t>
    </dgm:pt>
    <dgm:pt modelId="{CC5614F0-49D0-4780-B761-F01EE58143FE}" type="parTrans" cxnId="{F2B2A8D7-6760-403A-9565-EAF9D4451D46}">
      <dgm:prSet/>
      <dgm:spPr/>
      <dgm:t>
        <a:bodyPr/>
        <a:lstStyle/>
        <a:p>
          <a:endParaRPr lang="en-IN"/>
        </a:p>
      </dgm:t>
    </dgm:pt>
    <dgm:pt modelId="{9E299AC0-5C1E-4DF5-8D75-C8E2CAB4A10E}" type="sibTrans" cxnId="{F2B2A8D7-6760-403A-9565-EAF9D4451D46}">
      <dgm:prSet/>
      <dgm:spPr/>
      <dgm:t>
        <a:bodyPr/>
        <a:lstStyle/>
        <a:p>
          <a:endParaRPr lang="en-IN"/>
        </a:p>
      </dgm:t>
    </dgm:pt>
    <dgm:pt modelId="{C35B975F-EF77-4173-A252-3C1FCCEF683C}">
      <dgm:prSet/>
      <dgm:spPr/>
      <dgm:t>
        <a:bodyPr/>
        <a:lstStyle/>
        <a:p>
          <a:r>
            <a:rPr lang="en-IN"/>
            <a:t>Skill Rating/Feedback</a:t>
          </a:r>
        </a:p>
      </dgm:t>
    </dgm:pt>
    <dgm:pt modelId="{247ECC64-0537-40CC-BC14-46C451BBDEE8}" type="parTrans" cxnId="{F0F8B1F4-5970-46F4-84CA-B7902B810CB0}">
      <dgm:prSet/>
      <dgm:spPr/>
      <dgm:t>
        <a:bodyPr/>
        <a:lstStyle/>
        <a:p>
          <a:endParaRPr lang="en-IN"/>
        </a:p>
      </dgm:t>
    </dgm:pt>
    <dgm:pt modelId="{697D1297-7F75-4C51-B0E9-0335FE7B7653}" type="sibTrans" cxnId="{F0F8B1F4-5970-46F4-84CA-B7902B810CB0}">
      <dgm:prSet/>
      <dgm:spPr/>
      <dgm:t>
        <a:bodyPr/>
        <a:lstStyle/>
        <a:p>
          <a:endParaRPr lang="en-IN"/>
        </a:p>
      </dgm:t>
    </dgm:pt>
    <dgm:pt modelId="{ED487840-703A-455A-981C-D53341F20A11}">
      <dgm:prSet/>
      <dgm:spPr/>
      <dgm:t>
        <a:bodyPr/>
        <a:lstStyle/>
        <a:p>
          <a:r>
            <a:rPr lang="en-IN"/>
            <a:t>Gamified progress badges</a:t>
          </a:r>
        </a:p>
      </dgm:t>
    </dgm:pt>
    <dgm:pt modelId="{5F21D60A-69E6-4EE8-8D79-72FF71E28757}" type="parTrans" cxnId="{8D8F1248-1448-4BAB-867B-77467BA41447}">
      <dgm:prSet/>
      <dgm:spPr/>
      <dgm:t>
        <a:bodyPr/>
        <a:lstStyle/>
        <a:p>
          <a:endParaRPr lang="en-IN"/>
        </a:p>
      </dgm:t>
    </dgm:pt>
    <dgm:pt modelId="{6BBEBA7C-28C6-4B5A-91F0-238BDA74E8B6}" type="sibTrans" cxnId="{8D8F1248-1448-4BAB-867B-77467BA41447}">
      <dgm:prSet/>
      <dgm:spPr/>
      <dgm:t>
        <a:bodyPr/>
        <a:lstStyle/>
        <a:p>
          <a:endParaRPr lang="en-IN"/>
        </a:p>
      </dgm:t>
    </dgm:pt>
    <dgm:pt modelId="{8696CD1A-30C6-4DB6-AFB0-F1ED7A4C7FE9}">
      <dgm:prSet/>
      <dgm:spPr/>
      <dgm:t>
        <a:bodyPr/>
        <a:lstStyle/>
        <a:p>
          <a:r>
            <a:rPr lang="en-IN"/>
            <a:t>Learning history</a:t>
          </a:r>
        </a:p>
      </dgm:t>
    </dgm:pt>
    <dgm:pt modelId="{8936D100-356B-4611-B3B4-AF6992EE0B8D}" type="parTrans" cxnId="{D9EFB88D-8FB3-4C04-AB09-0BD7F188E6CF}">
      <dgm:prSet/>
      <dgm:spPr/>
      <dgm:t>
        <a:bodyPr/>
        <a:lstStyle/>
        <a:p>
          <a:endParaRPr lang="en-IN"/>
        </a:p>
      </dgm:t>
    </dgm:pt>
    <dgm:pt modelId="{F90FB073-5BDC-47DF-90C1-D08A063075CB}" type="sibTrans" cxnId="{D9EFB88D-8FB3-4C04-AB09-0BD7F188E6CF}">
      <dgm:prSet/>
      <dgm:spPr/>
      <dgm:t>
        <a:bodyPr/>
        <a:lstStyle/>
        <a:p>
          <a:endParaRPr lang="en-IN"/>
        </a:p>
      </dgm:t>
    </dgm:pt>
    <dgm:pt modelId="{3D1F1C7C-A463-4D2F-A855-55AC0E8D4610}" type="pres">
      <dgm:prSet presAssocID="{FB00C3DE-5FDA-4EBF-BD57-E1C04BD0EC6C}" presName="Name0" presStyleCnt="0">
        <dgm:presLayoutVars>
          <dgm:dir/>
          <dgm:animLvl val="lvl"/>
          <dgm:resizeHandles val="exact"/>
        </dgm:presLayoutVars>
      </dgm:prSet>
      <dgm:spPr/>
    </dgm:pt>
    <dgm:pt modelId="{2D08A9D4-2673-45EB-AF47-170F1D110974}" type="pres">
      <dgm:prSet presAssocID="{3D40871D-0ECB-4B0E-A132-346738630F48}" presName="composite" presStyleCnt="0"/>
      <dgm:spPr/>
    </dgm:pt>
    <dgm:pt modelId="{638BBEBC-FBEF-4420-AF17-9AE49E81B072}" type="pres">
      <dgm:prSet presAssocID="{3D40871D-0ECB-4B0E-A132-346738630F4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FB9D8C52-9806-482E-9EED-1527CC1664D1}" type="pres">
      <dgm:prSet presAssocID="{3D40871D-0ECB-4B0E-A132-346738630F48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F1FDC23A-15A3-4100-91D2-8100586D3C83}" type="presOf" srcId="{AAF57E65-A93E-4A6F-9172-1A56E1F124E2}" destId="{FB9D8C52-9806-482E-9EED-1527CC1664D1}" srcOrd="0" destOrd="0" presId="urn:microsoft.com/office/officeart/2005/8/layout/hList1"/>
    <dgm:cxn modelId="{8D8F1248-1448-4BAB-867B-77467BA41447}" srcId="{3D40871D-0ECB-4B0E-A132-346738630F48}" destId="{ED487840-703A-455A-981C-D53341F20A11}" srcOrd="2" destOrd="0" parTransId="{5F21D60A-69E6-4EE8-8D79-72FF71E28757}" sibTransId="{6BBEBA7C-28C6-4B5A-91F0-238BDA74E8B6}"/>
    <dgm:cxn modelId="{DDE16468-70B0-4D84-A8A0-AA449532F91B}" type="presOf" srcId="{FB00C3DE-5FDA-4EBF-BD57-E1C04BD0EC6C}" destId="{3D1F1C7C-A463-4D2F-A855-55AC0E8D4610}" srcOrd="0" destOrd="0" presId="urn:microsoft.com/office/officeart/2005/8/layout/hList1"/>
    <dgm:cxn modelId="{D9EFB88D-8FB3-4C04-AB09-0BD7F188E6CF}" srcId="{3D40871D-0ECB-4B0E-A132-346738630F48}" destId="{8696CD1A-30C6-4DB6-AFB0-F1ED7A4C7FE9}" srcOrd="3" destOrd="0" parTransId="{8936D100-356B-4611-B3B4-AF6992EE0B8D}" sibTransId="{F90FB073-5BDC-47DF-90C1-D08A063075CB}"/>
    <dgm:cxn modelId="{C9CCF59E-BE33-4A52-A0CD-728DD39598BF}" srcId="{FB00C3DE-5FDA-4EBF-BD57-E1C04BD0EC6C}" destId="{3D40871D-0ECB-4B0E-A132-346738630F48}" srcOrd="0" destOrd="0" parTransId="{18C111BD-12A7-4397-89D8-B36714A934B9}" sibTransId="{310508F7-6DA5-4126-AF35-8E13D13C2F18}"/>
    <dgm:cxn modelId="{CB35ADA0-C714-48F1-A225-CFCDA8F96610}" type="presOf" srcId="{3D40871D-0ECB-4B0E-A132-346738630F48}" destId="{638BBEBC-FBEF-4420-AF17-9AE49E81B072}" srcOrd="0" destOrd="0" presId="urn:microsoft.com/office/officeart/2005/8/layout/hList1"/>
    <dgm:cxn modelId="{1A7FB3BF-DE07-48B6-BB14-A08BA7E4C6B6}" type="presOf" srcId="{ED487840-703A-455A-981C-D53341F20A11}" destId="{FB9D8C52-9806-482E-9EED-1527CC1664D1}" srcOrd="0" destOrd="2" presId="urn:microsoft.com/office/officeart/2005/8/layout/hList1"/>
    <dgm:cxn modelId="{B72A07C9-6709-4826-B885-81DFCF34D7B1}" type="presOf" srcId="{C35B975F-EF77-4173-A252-3C1FCCEF683C}" destId="{FB9D8C52-9806-482E-9EED-1527CC1664D1}" srcOrd="0" destOrd="1" presId="urn:microsoft.com/office/officeart/2005/8/layout/hList1"/>
    <dgm:cxn modelId="{F2B2A8D7-6760-403A-9565-EAF9D4451D46}" srcId="{3D40871D-0ECB-4B0E-A132-346738630F48}" destId="{AAF57E65-A93E-4A6F-9172-1A56E1F124E2}" srcOrd="0" destOrd="0" parTransId="{CC5614F0-49D0-4780-B761-F01EE58143FE}" sibTransId="{9E299AC0-5C1E-4DF5-8D75-C8E2CAB4A10E}"/>
    <dgm:cxn modelId="{90FB1FE0-19DB-42F8-AAF9-741E0789B166}" type="presOf" srcId="{8696CD1A-30C6-4DB6-AFB0-F1ED7A4C7FE9}" destId="{FB9D8C52-9806-482E-9EED-1527CC1664D1}" srcOrd="0" destOrd="3" presId="urn:microsoft.com/office/officeart/2005/8/layout/hList1"/>
    <dgm:cxn modelId="{F0F8B1F4-5970-46F4-84CA-B7902B810CB0}" srcId="{3D40871D-0ECB-4B0E-A132-346738630F48}" destId="{C35B975F-EF77-4173-A252-3C1FCCEF683C}" srcOrd="1" destOrd="0" parTransId="{247ECC64-0537-40CC-BC14-46C451BBDEE8}" sibTransId="{697D1297-7F75-4C51-B0E9-0335FE7B7653}"/>
    <dgm:cxn modelId="{70723ECE-16FF-4C33-AB88-CCCC22B95171}" type="presParOf" srcId="{3D1F1C7C-A463-4D2F-A855-55AC0E8D4610}" destId="{2D08A9D4-2673-45EB-AF47-170F1D110974}" srcOrd="0" destOrd="0" presId="urn:microsoft.com/office/officeart/2005/8/layout/hList1"/>
    <dgm:cxn modelId="{24897214-A6FC-40B5-A4DF-87095678FDBE}" type="presParOf" srcId="{2D08A9D4-2673-45EB-AF47-170F1D110974}" destId="{638BBEBC-FBEF-4420-AF17-9AE49E81B072}" srcOrd="0" destOrd="0" presId="urn:microsoft.com/office/officeart/2005/8/layout/hList1"/>
    <dgm:cxn modelId="{7E06D0E2-6B02-4201-A9E5-FA132884A2CE}" type="presParOf" srcId="{2D08A9D4-2673-45EB-AF47-170F1D110974}" destId="{FB9D8C52-9806-482E-9EED-1527CC1664D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B2344C6-534C-4CD2-ADC9-7DE205C6BBB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88A439CB-A236-4931-AF30-4BE27A9E400A}">
      <dgm:prSet/>
      <dgm:spPr/>
      <dgm:t>
        <a:bodyPr/>
        <a:lstStyle/>
        <a:p>
          <a:r>
            <a:rPr lang="en-IN" b="1"/>
            <a:t>📜 Outcome Goals:</a:t>
          </a:r>
          <a:endParaRPr lang="en-IN"/>
        </a:p>
      </dgm:t>
    </dgm:pt>
    <dgm:pt modelId="{BD0017C4-71F2-4D93-B860-342D84520D93}" type="parTrans" cxnId="{03465E6D-10D7-465A-B727-E06C7E466EA6}">
      <dgm:prSet/>
      <dgm:spPr/>
      <dgm:t>
        <a:bodyPr/>
        <a:lstStyle/>
        <a:p>
          <a:endParaRPr lang="en-IN"/>
        </a:p>
      </dgm:t>
    </dgm:pt>
    <dgm:pt modelId="{D1DA2287-41DE-4D51-9C71-5BF094BA8FD9}" type="sibTrans" cxnId="{03465E6D-10D7-465A-B727-E06C7E466EA6}">
      <dgm:prSet/>
      <dgm:spPr/>
      <dgm:t>
        <a:bodyPr/>
        <a:lstStyle/>
        <a:p>
          <a:endParaRPr lang="en-IN"/>
        </a:p>
      </dgm:t>
    </dgm:pt>
    <dgm:pt modelId="{915C95A8-CF5C-4542-9F37-5220BEC11AA2}">
      <dgm:prSet/>
      <dgm:spPr/>
      <dgm:t>
        <a:bodyPr/>
        <a:lstStyle/>
        <a:p>
          <a:r>
            <a:rPr lang="en-IN"/>
            <a:t>Complete working MVP in 14 days</a:t>
          </a:r>
        </a:p>
      </dgm:t>
    </dgm:pt>
    <dgm:pt modelId="{2D524426-4809-49C0-B650-63557D994561}" type="parTrans" cxnId="{B15D1970-3CF6-4258-9A75-9B507FB5FCE7}">
      <dgm:prSet/>
      <dgm:spPr/>
      <dgm:t>
        <a:bodyPr/>
        <a:lstStyle/>
        <a:p>
          <a:endParaRPr lang="en-IN"/>
        </a:p>
      </dgm:t>
    </dgm:pt>
    <dgm:pt modelId="{B7CC9278-59FE-4F83-94A6-D22455A14DD3}" type="sibTrans" cxnId="{B15D1970-3CF6-4258-9A75-9B507FB5FCE7}">
      <dgm:prSet/>
      <dgm:spPr/>
      <dgm:t>
        <a:bodyPr/>
        <a:lstStyle/>
        <a:p>
          <a:endParaRPr lang="en-IN"/>
        </a:p>
      </dgm:t>
    </dgm:pt>
    <dgm:pt modelId="{3A691DCB-768F-4DFA-8C11-E2359AFD3FBB}">
      <dgm:prSet/>
      <dgm:spPr/>
      <dgm:t>
        <a:bodyPr/>
        <a:lstStyle/>
        <a:p>
          <a:r>
            <a:rPr lang="en-IN"/>
            <a:t>Easy, clean UI</a:t>
          </a:r>
        </a:p>
      </dgm:t>
    </dgm:pt>
    <dgm:pt modelId="{246B21E2-EC2F-4CD6-A24F-59A16B7D39DB}" type="parTrans" cxnId="{456078B2-7C7C-4269-9740-AD415C4C4383}">
      <dgm:prSet/>
      <dgm:spPr/>
      <dgm:t>
        <a:bodyPr/>
        <a:lstStyle/>
        <a:p>
          <a:endParaRPr lang="en-IN"/>
        </a:p>
      </dgm:t>
    </dgm:pt>
    <dgm:pt modelId="{6EC53FBD-3C58-4635-80CC-A983D88FCFE0}" type="sibTrans" cxnId="{456078B2-7C7C-4269-9740-AD415C4C4383}">
      <dgm:prSet/>
      <dgm:spPr/>
      <dgm:t>
        <a:bodyPr/>
        <a:lstStyle/>
        <a:p>
          <a:endParaRPr lang="en-IN"/>
        </a:p>
      </dgm:t>
    </dgm:pt>
    <dgm:pt modelId="{78F7697D-A3EA-4EE5-AAE4-B58F8BFAA789}">
      <dgm:prSet/>
      <dgm:spPr/>
      <dgm:t>
        <a:bodyPr/>
        <a:lstStyle/>
        <a:p>
          <a:r>
            <a:rPr lang="en-IN"/>
            <a:t>Smooth flow: Search → Connect → Learn</a:t>
          </a:r>
        </a:p>
      </dgm:t>
    </dgm:pt>
    <dgm:pt modelId="{0E8A6307-76EB-439E-BB02-099D81C252AA}" type="parTrans" cxnId="{24F8B5E5-7277-43FE-B0B7-79A4C99A4CCB}">
      <dgm:prSet/>
      <dgm:spPr/>
      <dgm:t>
        <a:bodyPr/>
        <a:lstStyle/>
        <a:p>
          <a:endParaRPr lang="en-IN"/>
        </a:p>
      </dgm:t>
    </dgm:pt>
    <dgm:pt modelId="{4A6E04D5-850D-4095-8C67-7FA203B12464}" type="sibTrans" cxnId="{24F8B5E5-7277-43FE-B0B7-79A4C99A4CCB}">
      <dgm:prSet/>
      <dgm:spPr/>
      <dgm:t>
        <a:bodyPr/>
        <a:lstStyle/>
        <a:p>
          <a:endParaRPr lang="en-IN"/>
        </a:p>
      </dgm:t>
    </dgm:pt>
    <dgm:pt modelId="{76D2E4FA-C433-42D7-808E-FB85AFBB271A}">
      <dgm:prSet/>
      <dgm:spPr/>
      <dgm:t>
        <a:bodyPr/>
        <a:lstStyle/>
        <a:p>
          <a:r>
            <a:rPr lang="en-IN"/>
            <a:t>Present the idea in an engaging, real-world scenario</a:t>
          </a:r>
        </a:p>
      </dgm:t>
    </dgm:pt>
    <dgm:pt modelId="{0E5E076C-B41F-41F8-A0AA-C1295964A799}" type="parTrans" cxnId="{B2CC0FCA-1E12-484A-847D-44DAA5FB8373}">
      <dgm:prSet/>
      <dgm:spPr/>
      <dgm:t>
        <a:bodyPr/>
        <a:lstStyle/>
        <a:p>
          <a:endParaRPr lang="en-IN"/>
        </a:p>
      </dgm:t>
    </dgm:pt>
    <dgm:pt modelId="{2E39C15B-2427-4BD2-BF39-55CBCD2921E5}" type="sibTrans" cxnId="{B2CC0FCA-1E12-484A-847D-44DAA5FB8373}">
      <dgm:prSet/>
      <dgm:spPr/>
      <dgm:t>
        <a:bodyPr/>
        <a:lstStyle/>
        <a:p>
          <a:endParaRPr lang="en-IN"/>
        </a:p>
      </dgm:t>
    </dgm:pt>
    <dgm:pt modelId="{7179C0CD-EA4D-4550-AB5D-32C55B48CFC3}" type="pres">
      <dgm:prSet presAssocID="{9B2344C6-534C-4CD2-ADC9-7DE205C6BBBB}" presName="Name0" presStyleCnt="0">
        <dgm:presLayoutVars>
          <dgm:dir/>
          <dgm:animLvl val="lvl"/>
          <dgm:resizeHandles val="exact"/>
        </dgm:presLayoutVars>
      </dgm:prSet>
      <dgm:spPr/>
    </dgm:pt>
    <dgm:pt modelId="{726C83A4-A54A-491A-AE3D-747205D1B23D}" type="pres">
      <dgm:prSet presAssocID="{88A439CB-A236-4931-AF30-4BE27A9E400A}" presName="composite" presStyleCnt="0"/>
      <dgm:spPr/>
    </dgm:pt>
    <dgm:pt modelId="{713D259D-DA79-45FF-8D86-3606B6AA185A}" type="pres">
      <dgm:prSet presAssocID="{88A439CB-A236-4931-AF30-4BE27A9E400A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DAE04AE8-BF75-4582-A2FC-BC1E3D9178EF}" type="pres">
      <dgm:prSet presAssocID="{88A439CB-A236-4931-AF30-4BE27A9E400A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61C5B114-9DC1-46A1-85EE-7EC4BAF436CC}" type="presOf" srcId="{88A439CB-A236-4931-AF30-4BE27A9E400A}" destId="{713D259D-DA79-45FF-8D86-3606B6AA185A}" srcOrd="0" destOrd="0" presId="urn:microsoft.com/office/officeart/2005/8/layout/hList1"/>
    <dgm:cxn modelId="{46707F1B-7175-47D4-A8DF-10838C752230}" type="presOf" srcId="{76D2E4FA-C433-42D7-808E-FB85AFBB271A}" destId="{DAE04AE8-BF75-4582-A2FC-BC1E3D9178EF}" srcOrd="0" destOrd="3" presId="urn:microsoft.com/office/officeart/2005/8/layout/hList1"/>
    <dgm:cxn modelId="{83041A46-2D74-49CC-8356-A05D4BB23942}" type="presOf" srcId="{3A691DCB-768F-4DFA-8C11-E2359AFD3FBB}" destId="{DAE04AE8-BF75-4582-A2FC-BC1E3D9178EF}" srcOrd="0" destOrd="1" presId="urn:microsoft.com/office/officeart/2005/8/layout/hList1"/>
    <dgm:cxn modelId="{03465E6D-10D7-465A-B727-E06C7E466EA6}" srcId="{9B2344C6-534C-4CD2-ADC9-7DE205C6BBBB}" destId="{88A439CB-A236-4931-AF30-4BE27A9E400A}" srcOrd="0" destOrd="0" parTransId="{BD0017C4-71F2-4D93-B860-342D84520D93}" sibTransId="{D1DA2287-41DE-4D51-9C71-5BF094BA8FD9}"/>
    <dgm:cxn modelId="{B15D1970-3CF6-4258-9A75-9B507FB5FCE7}" srcId="{88A439CB-A236-4931-AF30-4BE27A9E400A}" destId="{915C95A8-CF5C-4542-9F37-5220BEC11AA2}" srcOrd="0" destOrd="0" parTransId="{2D524426-4809-49C0-B650-63557D994561}" sibTransId="{B7CC9278-59FE-4F83-94A6-D22455A14DD3}"/>
    <dgm:cxn modelId="{9424D174-8960-4EF2-B973-CD659B53F677}" type="presOf" srcId="{78F7697D-A3EA-4EE5-AAE4-B58F8BFAA789}" destId="{DAE04AE8-BF75-4582-A2FC-BC1E3D9178EF}" srcOrd="0" destOrd="2" presId="urn:microsoft.com/office/officeart/2005/8/layout/hList1"/>
    <dgm:cxn modelId="{456078B2-7C7C-4269-9740-AD415C4C4383}" srcId="{88A439CB-A236-4931-AF30-4BE27A9E400A}" destId="{3A691DCB-768F-4DFA-8C11-E2359AFD3FBB}" srcOrd="1" destOrd="0" parTransId="{246B21E2-EC2F-4CD6-A24F-59A16B7D39DB}" sibTransId="{6EC53FBD-3C58-4635-80CC-A983D88FCFE0}"/>
    <dgm:cxn modelId="{D19784C5-C624-4D56-897E-7F8D2CC27AB6}" type="presOf" srcId="{9B2344C6-534C-4CD2-ADC9-7DE205C6BBBB}" destId="{7179C0CD-EA4D-4550-AB5D-32C55B48CFC3}" srcOrd="0" destOrd="0" presId="urn:microsoft.com/office/officeart/2005/8/layout/hList1"/>
    <dgm:cxn modelId="{884337C7-D3B3-4F6E-8C28-33969004E54C}" type="presOf" srcId="{915C95A8-CF5C-4542-9F37-5220BEC11AA2}" destId="{DAE04AE8-BF75-4582-A2FC-BC1E3D9178EF}" srcOrd="0" destOrd="0" presId="urn:microsoft.com/office/officeart/2005/8/layout/hList1"/>
    <dgm:cxn modelId="{B2CC0FCA-1E12-484A-847D-44DAA5FB8373}" srcId="{88A439CB-A236-4931-AF30-4BE27A9E400A}" destId="{76D2E4FA-C433-42D7-808E-FB85AFBB271A}" srcOrd="3" destOrd="0" parTransId="{0E5E076C-B41F-41F8-A0AA-C1295964A799}" sibTransId="{2E39C15B-2427-4BD2-BF39-55CBCD2921E5}"/>
    <dgm:cxn modelId="{24F8B5E5-7277-43FE-B0B7-79A4C99A4CCB}" srcId="{88A439CB-A236-4931-AF30-4BE27A9E400A}" destId="{78F7697D-A3EA-4EE5-AAE4-B58F8BFAA789}" srcOrd="2" destOrd="0" parTransId="{0E8A6307-76EB-439E-BB02-099D81C252AA}" sibTransId="{4A6E04D5-850D-4095-8C67-7FA203B12464}"/>
    <dgm:cxn modelId="{B96E8A08-312D-42A3-BEB9-BA16A057AC89}" type="presParOf" srcId="{7179C0CD-EA4D-4550-AB5D-32C55B48CFC3}" destId="{726C83A4-A54A-491A-AE3D-747205D1B23D}" srcOrd="0" destOrd="0" presId="urn:microsoft.com/office/officeart/2005/8/layout/hList1"/>
    <dgm:cxn modelId="{78D3A061-CD8A-462E-B07C-A82B61A3DC58}" type="presParOf" srcId="{726C83A4-A54A-491A-AE3D-747205D1B23D}" destId="{713D259D-DA79-45FF-8D86-3606B6AA185A}" srcOrd="0" destOrd="0" presId="urn:microsoft.com/office/officeart/2005/8/layout/hList1"/>
    <dgm:cxn modelId="{7CDFED00-2686-4818-8095-0DEB70206DD1}" type="presParOf" srcId="{726C83A4-A54A-491A-AE3D-747205D1B23D}" destId="{DAE04AE8-BF75-4582-A2FC-BC1E3D9178E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5D340F-FF82-48B8-8183-B3D2C9DE11D9}">
      <dsp:nvSpPr>
        <dsp:cNvPr id="0" name=""/>
        <dsp:cNvSpPr/>
      </dsp:nvSpPr>
      <dsp:spPr>
        <a:xfrm>
          <a:off x="0" y="46755"/>
          <a:ext cx="8668871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/>
            <a:t>🧠 Concept Overview:</a:t>
          </a:r>
          <a:endParaRPr lang="en-IN" sz="2000" kern="1200"/>
        </a:p>
      </dsp:txBody>
      <dsp:txXfrm>
        <a:off x="0" y="46755"/>
        <a:ext cx="8668871" cy="576000"/>
      </dsp:txXfrm>
    </dsp:sp>
    <dsp:sp modelId="{EA2D6028-B25C-4BFD-BD0A-A9BB82EFDF6B}">
      <dsp:nvSpPr>
        <dsp:cNvPr id="0" name=""/>
        <dsp:cNvSpPr/>
      </dsp:nvSpPr>
      <dsp:spPr>
        <a:xfrm>
          <a:off x="0" y="622755"/>
          <a:ext cx="8668871" cy="32390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 err="1"/>
            <a:t>SkillBridge</a:t>
          </a:r>
          <a:r>
            <a:rPr lang="en-IN" sz="2000" kern="1200" dirty="0"/>
            <a:t> is a peer-to-peer </a:t>
          </a:r>
          <a:r>
            <a:rPr lang="en-IN" sz="2000" b="1" kern="1200" dirty="0"/>
            <a:t>skill exchange platform</a:t>
          </a:r>
          <a:r>
            <a:rPr lang="en-IN" sz="2000" kern="1200" dirty="0"/>
            <a:t> for students.</a:t>
          </a:r>
          <a:br>
            <a:rPr lang="en-IN" sz="2000" kern="1200" dirty="0"/>
          </a:br>
          <a:r>
            <a:rPr lang="en-IN" sz="2000" kern="1200" dirty="0"/>
            <a:t>Users can: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b="1" kern="1200" dirty="0"/>
            <a:t>Offer</a:t>
          </a:r>
          <a:r>
            <a:rPr lang="en-IN" sz="2000" kern="1200" dirty="0"/>
            <a:t> skills they can teach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b="1" kern="1200"/>
            <a:t>Search</a:t>
          </a:r>
          <a:r>
            <a:rPr lang="en-IN" sz="2000" kern="1200"/>
            <a:t> for skills they want to learn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b="1" kern="1200" dirty="0"/>
            <a:t>Connect</a:t>
          </a:r>
          <a:r>
            <a:rPr lang="en-IN" sz="2000" kern="1200" dirty="0"/>
            <a:t> with other learners/mentors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b="1" kern="1200"/>
            <a:t>Chat</a:t>
          </a:r>
          <a:r>
            <a:rPr lang="en-IN" sz="2000" kern="1200"/>
            <a:t> to schedule a learning session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Optionally, use a </a:t>
          </a:r>
          <a:r>
            <a:rPr lang="en-IN" sz="2000" b="1" kern="1200" dirty="0"/>
            <a:t>video call integration</a:t>
          </a:r>
          <a:r>
            <a:rPr lang="en-IN" sz="2000" kern="1200" dirty="0"/>
            <a:t> (Google Meet/</a:t>
          </a:r>
          <a:r>
            <a:rPr lang="en-IN" sz="2000" kern="1200" dirty="0" err="1"/>
            <a:t>Jitsi</a:t>
          </a:r>
          <a:r>
            <a:rPr lang="en-IN" sz="2000" kern="1200" dirty="0"/>
            <a:t>) for live sessions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It’s all about </a:t>
          </a:r>
          <a:r>
            <a:rPr lang="en-IN" sz="2000" b="1" kern="1200" dirty="0"/>
            <a:t>collaborative learning</a:t>
          </a:r>
          <a:r>
            <a:rPr lang="en-IN" sz="2000" kern="1200" dirty="0"/>
            <a:t> without the pressure of money, grades, or formalities.</a:t>
          </a:r>
        </a:p>
      </dsp:txBody>
      <dsp:txXfrm>
        <a:off x="0" y="622755"/>
        <a:ext cx="8668871" cy="323909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5FD248-1D8E-48D1-88A8-47D4ACDAA8F8}">
      <dsp:nvSpPr>
        <dsp:cNvPr id="0" name=""/>
        <dsp:cNvSpPr/>
      </dsp:nvSpPr>
      <dsp:spPr>
        <a:xfrm rot="16200000">
          <a:off x="-2245271" y="2249065"/>
          <a:ext cx="5997387" cy="149925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1" u="none" kern="1200" dirty="0"/>
            <a:t>1. Freemium Model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en-IN" sz="1400" b="1" u="none" kern="1200" dirty="0"/>
            <a:t>Basic</a:t>
          </a:r>
          <a:r>
            <a:rPr lang="en-IN" sz="1400" u="none" kern="1200" dirty="0"/>
            <a:t>: Free sign-up, skill exchange, messaging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en-IN" sz="1400" b="1" u="none" kern="1200" dirty="0"/>
            <a:t>Pro Tier (₹99-199/month)</a:t>
          </a:r>
          <a:r>
            <a:rPr lang="en-IN" sz="1400" u="none" kern="1200" dirty="0"/>
            <a:t>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Courier New" panose="02070309020205020404" pitchFamily="49" charset="0"/>
            <a:buChar char="o"/>
          </a:pPr>
          <a:r>
            <a:rPr lang="en-IN" sz="1400" u="none" kern="1200" dirty="0"/>
            <a:t>Advanced filters (location, expertise level)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Courier New" panose="02070309020205020404" pitchFamily="49" charset="0"/>
            <a:buChar char="o"/>
          </a:pPr>
          <a:r>
            <a:rPr lang="en-IN" sz="1400" u="none" kern="1200" dirty="0"/>
            <a:t>Boost your profile visibility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Courier New" panose="02070309020205020404" pitchFamily="49" charset="0"/>
            <a:buChar char="o"/>
          </a:pPr>
          <a:r>
            <a:rPr lang="en-IN" sz="1400" u="none" kern="1200" dirty="0"/>
            <a:t>Priority support / faster match</a:t>
          </a:r>
        </a:p>
      </dsp:txBody>
      <dsp:txXfrm rot="5400000">
        <a:off x="3795" y="1199476"/>
        <a:ext cx="1499255" cy="3598433"/>
      </dsp:txXfrm>
    </dsp:sp>
    <dsp:sp modelId="{BCFBF508-82B8-4125-A9A5-E6DFAF87AB86}">
      <dsp:nvSpPr>
        <dsp:cNvPr id="0" name=""/>
        <dsp:cNvSpPr/>
      </dsp:nvSpPr>
      <dsp:spPr>
        <a:xfrm rot="16200000">
          <a:off x="-633571" y="2249065"/>
          <a:ext cx="5997387" cy="149925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1" kern="1200" dirty="0"/>
            <a:t>2. Skill Tokens (In-App Currency)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en-IN" sz="1400" kern="1200"/>
            <a:t>Users earn tokens by teaching, helping, or contributing.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en-IN" sz="1400" kern="1200"/>
            <a:t>Extra tokens can be </a:t>
          </a:r>
          <a:r>
            <a:rPr lang="en-IN" sz="1400" b="1" kern="1200"/>
            <a:t>purchased</a:t>
          </a:r>
          <a:r>
            <a:rPr lang="en-IN" sz="1400" kern="1200"/>
            <a:t> to: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Courier New" panose="02070309020205020404" pitchFamily="49" charset="0"/>
            <a:buChar char="o"/>
          </a:pPr>
          <a:r>
            <a:rPr lang="en-IN" sz="1400" kern="1200"/>
            <a:t>Unlock premium users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Courier New" panose="02070309020205020404" pitchFamily="49" charset="0"/>
            <a:buChar char="o"/>
          </a:pPr>
          <a:r>
            <a:rPr lang="en-IN" sz="1400" kern="1200"/>
            <a:t>Get highlighted on "Top Mentors"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Courier New" panose="02070309020205020404" pitchFamily="49" charset="0"/>
            <a:buChar char="o"/>
          </a:pPr>
          <a:r>
            <a:rPr lang="en-IN" sz="1400" kern="1200"/>
            <a:t>Request 1-on-1 video sessions</a:t>
          </a:r>
        </a:p>
      </dsp:txBody>
      <dsp:txXfrm rot="5400000">
        <a:off x="1615495" y="1199476"/>
        <a:ext cx="1499255" cy="3598433"/>
      </dsp:txXfrm>
    </dsp:sp>
    <dsp:sp modelId="{E6DD09A0-1637-457F-8A1D-FC513B2D6A64}">
      <dsp:nvSpPr>
        <dsp:cNvPr id="0" name=""/>
        <dsp:cNvSpPr/>
      </dsp:nvSpPr>
      <dsp:spPr>
        <a:xfrm rot="16200000">
          <a:off x="978127" y="2249065"/>
          <a:ext cx="5997387" cy="149925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1" kern="1200" dirty="0"/>
            <a:t>3. </a:t>
          </a:r>
          <a:r>
            <a:rPr lang="en-IN" sz="1400" b="1" i="1" kern="1200" dirty="0" err="1"/>
            <a:t>SkillBridge</a:t>
          </a:r>
          <a:r>
            <a:rPr lang="en-IN" sz="1400" b="1" i="1" kern="1200" dirty="0"/>
            <a:t> for Colleges (B2B)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en-IN" sz="1400" kern="1200" dirty="0"/>
            <a:t>White-label version for universities &amp; training institutes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en-IN" sz="1400" kern="1200"/>
            <a:t>Provide them a private version of SkillBridge for internal collaboration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en-IN" sz="1400" kern="1200"/>
            <a:t>You charge </a:t>
          </a:r>
          <a:r>
            <a:rPr lang="en-IN" sz="1400" b="1" kern="1200"/>
            <a:t>setup or subscription fees</a:t>
          </a:r>
          <a:endParaRPr lang="en-IN" sz="1400" kern="1200"/>
        </a:p>
      </dsp:txBody>
      <dsp:txXfrm rot="5400000">
        <a:off x="3227193" y="1199476"/>
        <a:ext cx="1499255" cy="3598433"/>
      </dsp:txXfrm>
    </dsp:sp>
    <dsp:sp modelId="{16977468-7AD0-4DBE-907A-8AAFDB5DCF4E}">
      <dsp:nvSpPr>
        <dsp:cNvPr id="0" name=""/>
        <dsp:cNvSpPr/>
      </dsp:nvSpPr>
      <dsp:spPr>
        <a:xfrm rot="16200000">
          <a:off x="2589826" y="2249065"/>
          <a:ext cx="5997387" cy="149925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1" kern="1200" dirty="0"/>
            <a:t>4. Sponsored Skill Campaigns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en-IN" sz="1400" kern="1200" dirty="0"/>
            <a:t>Invite EdTech companies (like </a:t>
          </a:r>
          <a:r>
            <a:rPr lang="en-IN" sz="1400" kern="1200" dirty="0" err="1"/>
            <a:t>Datacamp</a:t>
          </a:r>
          <a:r>
            <a:rPr lang="en-IN" sz="1400" kern="1200" dirty="0"/>
            <a:t>, Coding Ninjas, etc.) to run campaigns: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Courier New" panose="02070309020205020404" pitchFamily="49" charset="0"/>
            <a:buChar char="o"/>
          </a:pPr>
          <a:r>
            <a:rPr lang="en-IN" sz="1400" kern="1200"/>
            <a:t>“Teach Python, Get Rewarded!”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Courier New" panose="02070309020205020404" pitchFamily="49" charset="0"/>
            <a:buChar char="o"/>
          </a:pPr>
          <a:r>
            <a:rPr lang="en-IN" sz="1400" kern="1200"/>
            <a:t>Partner with them for </a:t>
          </a:r>
          <a:r>
            <a:rPr lang="en-IN" sz="1400" b="1" kern="1200"/>
            <a:t>certificates + sponsored rewards</a:t>
          </a:r>
          <a:endParaRPr lang="en-IN" sz="1400" kern="1200"/>
        </a:p>
      </dsp:txBody>
      <dsp:txXfrm rot="5400000">
        <a:off x="4838892" y="1199476"/>
        <a:ext cx="1499255" cy="3598433"/>
      </dsp:txXfrm>
    </dsp:sp>
    <dsp:sp modelId="{45B570F0-885B-4516-A064-90549F94F628}">
      <dsp:nvSpPr>
        <dsp:cNvPr id="0" name=""/>
        <dsp:cNvSpPr/>
      </dsp:nvSpPr>
      <dsp:spPr>
        <a:xfrm rot="16200000">
          <a:off x="4201525" y="2249065"/>
          <a:ext cx="5997387" cy="149925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1" kern="1200" dirty="0"/>
            <a:t>5. Ad-lite Model (Only If Needed)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en-IN" sz="1400" kern="1200" dirty="0"/>
            <a:t>Show relevant, minimal ads for tools, coding bootcamps, etc.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en-IN" sz="1400" kern="1200"/>
            <a:t>Keep it clean, like </a:t>
          </a:r>
          <a:r>
            <a:rPr lang="en-IN" sz="1400" b="1" kern="1200"/>
            <a:t>non-intrusive banners</a:t>
          </a:r>
          <a:r>
            <a:rPr lang="en-IN" sz="1400" kern="1200"/>
            <a:t>, only for free users</a:t>
          </a:r>
        </a:p>
      </dsp:txBody>
      <dsp:txXfrm rot="5400000">
        <a:off x="6450591" y="1199476"/>
        <a:ext cx="1499255" cy="3598433"/>
      </dsp:txXfrm>
    </dsp:sp>
    <dsp:sp modelId="{DA9BCD99-D377-487F-B835-B865FAA4F158}">
      <dsp:nvSpPr>
        <dsp:cNvPr id="0" name=""/>
        <dsp:cNvSpPr/>
      </dsp:nvSpPr>
      <dsp:spPr>
        <a:xfrm rot="16200000">
          <a:off x="5813225" y="2249065"/>
          <a:ext cx="5997387" cy="149925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1" kern="1200" dirty="0"/>
            <a:t>6. </a:t>
          </a:r>
          <a:r>
            <a:rPr lang="en-IN" sz="1400" b="1" i="1" kern="1200" dirty="0" err="1"/>
            <a:t>SkillBridge</a:t>
          </a:r>
          <a:r>
            <a:rPr lang="en-IN" sz="1400" b="1" i="1" kern="1200" dirty="0"/>
            <a:t> Verified Mentors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en-IN" sz="1400" kern="1200" dirty="0"/>
            <a:t>Allow power users to become “Verified”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en-IN" sz="1400" kern="1200"/>
            <a:t>They can charge small fees for live sessions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en-IN" sz="1400" kern="1200"/>
            <a:t>You take a 10–15% </a:t>
          </a:r>
          <a:r>
            <a:rPr lang="en-IN" sz="1400" b="1" kern="1200"/>
            <a:t>platform fee</a:t>
          </a:r>
          <a:endParaRPr lang="en-IN" sz="1400" kern="1200"/>
        </a:p>
      </dsp:txBody>
      <dsp:txXfrm rot="5400000">
        <a:off x="8062291" y="1199476"/>
        <a:ext cx="1499255" cy="359843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67C36-F6BF-42D4-BBE1-D405B968660D}">
      <dsp:nvSpPr>
        <dsp:cNvPr id="0" name=""/>
        <dsp:cNvSpPr/>
      </dsp:nvSpPr>
      <dsp:spPr>
        <a:xfrm>
          <a:off x="1813898" y="948808"/>
          <a:ext cx="2705972" cy="2340322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/>
            <a:t>🧠 Long-Term Potential</a:t>
          </a:r>
          <a:endParaRPr lang="en-IN" sz="3200" kern="1200"/>
        </a:p>
      </dsp:txBody>
      <dsp:txXfrm>
        <a:off x="2262272" y="1336595"/>
        <a:ext cx="1809224" cy="1564748"/>
      </dsp:txXfrm>
    </dsp:sp>
    <dsp:sp modelId="{FCBF9409-89DF-423A-A107-C241FC8BAB8A}">
      <dsp:nvSpPr>
        <dsp:cNvPr id="0" name=""/>
        <dsp:cNvSpPr/>
      </dsp:nvSpPr>
      <dsp:spPr>
        <a:xfrm>
          <a:off x="4699878" y="1473335"/>
          <a:ext cx="1021096" cy="87944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C60323-5DCB-4B3F-BA21-097261D59A45}">
      <dsp:nvSpPr>
        <dsp:cNvPr id="0" name=""/>
        <dsp:cNvSpPr/>
      </dsp:nvSpPr>
      <dsp:spPr>
        <a:xfrm>
          <a:off x="4096851" y="0"/>
          <a:ext cx="2217249" cy="1918208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IN" sz="1500" kern="1200"/>
            <a:t>Build a </a:t>
          </a:r>
          <a:r>
            <a:rPr lang="en-IN" sz="1500" b="1" kern="1200"/>
            <a:t>learning-social network hybrid</a:t>
          </a:r>
          <a:r>
            <a:rPr lang="en-IN" sz="1500" kern="1200"/>
            <a:t> — no one has nailed this for students.</a:t>
          </a:r>
        </a:p>
      </dsp:txBody>
      <dsp:txXfrm>
        <a:off x="4464299" y="317890"/>
        <a:ext cx="1482353" cy="1282428"/>
      </dsp:txXfrm>
    </dsp:sp>
    <dsp:sp modelId="{2C7B03CB-FC41-4E8D-A4BD-52828A6465FA}">
      <dsp:nvSpPr>
        <dsp:cNvPr id="0" name=""/>
        <dsp:cNvSpPr/>
      </dsp:nvSpPr>
      <dsp:spPr>
        <a:xfrm>
          <a:off x="3871841" y="3329770"/>
          <a:ext cx="1021096" cy="87944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3969D1-DA4F-46F3-B127-CFA783335913}">
      <dsp:nvSpPr>
        <dsp:cNvPr id="0" name=""/>
        <dsp:cNvSpPr/>
      </dsp:nvSpPr>
      <dsp:spPr>
        <a:xfrm>
          <a:off x="4096851" y="2319189"/>
          <a:ext cx="2217249" cy="1918208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IN" sz="1500" kern="1200"/>
            <a:t>Merge chat, content, and community.</a:t>
          </a:r>
        </a:p>
      </dsp:txBody>
      <dsp:txXfrm>
        <a:off x="4464299" y="2637079"/>
        <a:ext cx="1482353" cy="1282428"/>
      </dsp:txXfrm>
    </dsp:sp>
    <dsp:sp modelId="{4D291C90-415D-46B6-95E0-F89FF5670F76}">
      <dsp:nvSpPr>
        <dsp:cNvPr id="0" name=""/>
        <dsp:cNvSpPr/>
      </dsp:nvSpPr>
      <dsp:spPr>
        <a:xfrm>
          <a:off x="2063209" y="3500458"/>
          <a:ext cx="2217249" cy="1918208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IN" sz="1500" kern="1200"/>
            <a:t>Later? Add AI matchmaker + personalized roadmaps. Boom 💥</a:t>
          </a:r>
        </a:p>
      </dsp:txBody>
      <dsp:txXfrm>
        <a:off x="2430657" y="3818348"/>
        <a:ext cx="1482353" cy="12824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F35087-E8D1-4EFB-8151-A45E12B51DC3}">
      <dsp:nvSpPr>
        <dsp:cNvPr id="0" name=""/>
        <dsp:cNvSpPr/>
      </dsp:nvSpPr>
      <dsp:spPr>
        <a:xfrm>
          <a:off x="0" y="89549"/>
          <a:ext cx="7978588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/>
            <a:t>🎯 Objective:</a:t>
          </a:r>
          <a:endParaRPr lang="en-IN" sz="2800" kern="1200"/>
        </a:p>
      </dsp:txBody>
      <dsp:txXfrm>
        <a:off x="0" y="89549"/>
        <a:ext cx="7978588" cy="806400"/>
      </dsp:txXfrm>
    </dsp:sp>
    <dsp:sp modelId="{5098AA03-F790-40F8-8D80-C8EA72E6D589}">
      <dsp:nvSpPr>
        <dsp:cNvPr id="0" name=""/>
        <dsp:cNvSpPr/>
      </dsp:nvSpPr>
      <dsp:spPr>
        <a:xfrm>
          <a:off x="0" y="895949"/>
          <a:ext cx="7978588" cy="24210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/>
            <a:t>To build a platform that enables students to:</a:t>
          </a: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/>
            <a:t>Discover learning opportunities from their peers</a:t>
          </a: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/>
            <a:t>Share their own expertise with others</a:t>
          </a: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/>
            <a:t>Grow through real-time collaboration</a:t>
          </a:r>
        </a:p>
      </dsp:txBody>
      <dsp:txXfrm>
        <a:off x="0" y="895949"/>
        <a:ext cx="7978588" cy="24210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48B9FB-AC60-4704-97EB-1412BB91F5A2}">
      <dsp:nvSpPr>
        <dsp:cNvPr id="0" name=""/>
        <dsp:cNvSpPr/>
      </dsp:nvSpPr>
      <dsp:spPr>
        <a:xfrm>
          <a:off x="0" y="178398"/>
          <a:ext cx="7620000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/>
            <a:t>🧹 Problem Statement:</a:t>
          </a:r>
          <a:endParaRPr lang="en-IN" sz="2500" kern="1200"/>
        </a:p>
      </dsp:txBody>
      <dsp:txXfrm>
        <a:off x="0" y="178398"/>
        <a:ext cx="7620000" cy="720000"/>
      </dsp:txXfrm>
    </dsp:sp>
    <dsp:sp modelId="{774A71C8-651D-497D-A232-F118851D1A3B}">
      <dsp:nvSpPr>
        <dsp:cNvPr id="0" name=""/>
        <dsp:cNvSpPr/>
      </dsp:nvSpPr>
      <dsp:spPr>
        <a:xfrm>
          <a:off x="0" y="898398"/>
          <a:ext cx="7620000" cy="31567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kern="1200" dirty="0"/>
            <a:t>Many students want to learn new skills but lack: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kern="1200"/>
            <a:t>Direction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kern="1200" dirty="0"/>
            <a:t>Peer support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kern="1200" dirty="0"/>
            <a:t>Access to mentors</a:t>
          </a:r>
          <a:br>
            <a:rPr lang="en-IN" sz="2500" kern="1200" dirty="0"/>
          </a:br>
          <a:r>
            <a:rPr lang="en-IN" sz="2500" kern="1200" dirty="0"/>
            <a:t>Meanwhile, other students are good at those exact skills.</a:t>
          </a:r>
          <a:br>
            <a:rPr lang="en-IN" sz="2500" kern="1200" dirty="0"/>
          </a:br>
          <a:r>
            <a:rPr lang="en-IN" sz="2500" b="1" kern="1200" dirty="0"/>
            <a:t>Why not build a bridge between them?</a:t>
          </a:r>
          <a:br>
            <a:rPr lang="en-IN" sz="2500" kern="1200" dirty="0"/>
          </a:br>
          <a:r>
            <a:rPr lang="en-IN" sz="2500" kern="1200" dirty="0"/>
            <a:t>That’s where </a:t>
          </a:r>
          <a:r>
            <a:rPr lang="en-IN" sz="2500" kern="1200" dirty="0" err="1"/>
            <a:t>SkillBridge</a:t>
          </a:r>
          <a:r>
            <a:rPr lang="en-IN" sz="2500" kern="1200" dirty="0"/>
            <a:t> steps in.</a:t>
          </a:r>
        </a:p>
      </dsp:txBody>
      <dsp:txXfrm>
        <a:off x="0" y="898398"/>
        <a:ext cx="7620000" cy="31567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5DF481-79AC-491F-A3AD-BB5A025E3F07}">
      <dsp:nvSpPr>
        <dsp:cNvPr id="0" name=""/>
        <dsp:cNvSpPr/>
      </dsp:nvSpPr>
      <dsp:spPr>
        <a:xfrm>
          <a:off x="0" y="36571"/>
          <a:ext cx="7664823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/>
            <a:t>💡 Solution:</a:t>
          </a:r>
          <a:endParaRPr lang="en-IN" sz="2800" kern="1200" dirty="0"/>
        </a:p>
      </dsp:txBody>
      <dsp:txXfrm>
        <a:off x="0" y="36571"/>
        <a:ext cx="7664823" cy="806400"/>
      </dsp:txXfrm>
    </dsp:sp>
    <dsp:sp modelId="{B4081424-2019-4A0A-B535-974555AE1848}">
      <dsp:nvSpPr>
        <dsp:cNvPr id="0" name=""/>
        <dsp:cNvSpPr/>
      </dsp:nvSpPr>
      <dsp:spPr>
        <a:xfrm>
          <a:off x="0" y="842971"/>
          <a:ext cx="7664823" cy="29206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/>
            <a:t>A web app that simplifies the process of:</a:t>
          </a: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/>
            <a:t>Signing up</a:t>
          </a: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/>
            <a:t>Browsing skills (Learn/Teach)</a:t>
          </a: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/>
            <a:t>Connecting with other students</a:t>
          </a: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 dirty="0"/>
            <a:t>Starting conversations and learning sessions</a:t>
          </a:r>
        </a:p>
      </dsp:txBody>
      <dsp:txXfrm>
        <a:off x="0" y="842971"/>
        <a:ext cx="7664823" cy="29206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E7C1A2-BE78-4233-89AC-6DD361B6DE90}">
      <dsp:nvSpPr>
        <dsp:cNvPr id="0" name=""/>
        <dsp:cNvSpPr/>
      </dsp:nvSpPr>
      <dsp:spPr>
        <a:xfrm>
          <a:off x="0" y="439"/>
          <a:ext cx="7745506" cy="83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1" kern="1200"/>
            <a:t>🔍 User Flow:</a:t>
          </a:r>
          <a:endParaRPr lang="en-IN" sz="2900" kern="1200"/>
        </a:p>
      </dsp:txBody>
      <dsp:txXfrm>
        <a:off x="0" y="439"/>
        <a:ext cx="7745506" cy="835200"/>
      </dsp:txXfrm>
    </dsp:sp>
    <dsp:sp modelId="{BE77BFD7-7ED0-48E7-A306-E60B1D143079}">
      <dsp:nvSpPr>
        <dsp:cNvPr id="0" name=""/>
        <dsp:cNvSpPr/>
      </dsp:nvSpPr>
      <dsp:spPr>
        <a:xfrm>
          <a:off x="0" y="835639"/>
          <a:ext cx="7745506" cy="35026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900" b="1" kern="1200"/>
            <a:t>User signs up or logs in</a:t>
          </a:r>
          <a:endParaRPr lang="en-IN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900" b="1" kern="1200"/>
            <a:t>Chooses</a:t>
          </a:r>
          <a:r>
            <a:rPr lang="en-IN" sz="2900" kern="1200"/>
            <a:t>:</a:t>
          </a:r>
        </a:p>
        <a:p>
          <a:pPr marL="571500" lvl="2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900" kern="1200"/>
            <a:t>Skills they can teach</a:t>
          </a:r>
        </a:p>
        <a:p>
          <a:pPr marL="571500" lvl="2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900" kern="1200"/>
            <a:t>Skills they want to learn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900" b="1" kern="1200"/>
            <a:t>Searches</a:t>
          </a:r>
          <a:r>
            <a:rPr lang="en-IN" sz="2900" kern="1200"/>
            <a:t> the directory of users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900" b="1" kern="1200"/>
            <a:t>Connects</a:t>
          </a:r>
          <a:r>
            <a:rPr lang="en-IN" sz="2900" kern="1200"/>
            <a:t> via chat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900" kern="1200"/>
            <a:t>(Optional) </a:t>
          </a:r>
          <a:r>
            <a:rPr lang="en-IN" sz="2900" b="1" kern="1200"/>
            <a:t>Schedules</a:t>
          </a:r>
          <a:r>
            <a:rPr lang="en-IN" sz="2900" kern="1200"/>
            <a:t> a video call session</a:t>
          </a:r>
        </a:p>
      </dsp:txBody>
      <dsp:txXfrm>
        <a:off x="0" y="835639"/>
        <a:ext cx="7745506" cy="35026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A87CC6-9EE3-4D77-B466-BB945C799D8A}">
      <dsp:nvSpPr>
        <dsp:cNvPr id="0" name=""/>
        <dsp:cNvSpPr/>
      </dsp:nvSpPr>
      <dsp:spPr>
        <a:xfrm>
          <a:off x="0" y="35159"/>
          <a:ext cx="8041342" cy="92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/>
            <a:t>🧑‍🧻‍🧒 Target Audience:</a:t>
          </a:r>
          <a:endParaRPr lang="en-IN" sz="3200" kern="1200"/>
        </a:p>
      </dsp:txBody>
      <dsp:txXfrm>
        <a:off x="0" y="35159"/>
        <a:ext cx="8041342" cy="921600"/>
      </dsp:txXfrm>
    </dsp:sp>
    <dsp:sp modelId="{4EF16109-D72F-4CEC-9370-A18D4B3FC648}">
      <dsp:nvSpPr>
        <dsp:cNvPr id="0" name=""/>
        <dsp:cNvSpPr/>
      </dsp:nvSpPr>
      <dsp:spPr>
        <a:xfrm>
          <a:off x="0" y="956759"/>
          <a:ext cx="8041342" cy="22838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200" kern="1200"/>
            <a:t>College students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200" kern="1200"/>
            <a:t>Student clubs &amp; communities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200" kern="1200"/>
            <a:t>Online learners looking for practice partners</a:t>
          </a:r>
        </a:p>
      </dsp:txBody>
      <dsp:txXfrm>
        <a:off x="0" y="956759"/>
        <a:ext cx="8041342" cy="22838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97A019-A67F-4879-99B1-D61E61BFC8EC}">
      <dsp:nvSpPr>
        <dsp:cNvPr id="0" name=""/>
        <dsp:cNvSpPr/>
      </dsp:nvSpPr>
      <dsp:spPr>
        <a:xfrm>
          <a:off x="0" y="33958"/>
          <a:ext cx="7906870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/>
            <a:t>📦 Features (MVP Scope):</a:t>
          </a:r>
          <a:endParaRPr lang="en-IN" sz="2500" kern="1200"/>
        </a:p>
      </dsp:txBody>
      <dsp:txXfrm>
        <a:off x="0" y="33958"/>
        <a:ext cx="7906870" cy="720000"/>
      </dsp:txXfrm>
    </dsp:sp>
    <dsp:sp modelId="{E5FCE10A-DEA7-4487-9830-540AD4DD364D}">
      <dsp:nvSpPr>
        <dsp:cNvPr id="0" name=""/>
        <dsp:cNvSpPr/>
      </dsp:nvSpPr>
      <dsp:spPr>
        <a:xfrm>
          <a:off x="0" y="753958"/>
          <a:ext cx="7906870" cy="29508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kern="1200"/>
            <a:t>✅ Login/Signup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kern="1200"/>
            <a:t>✅ Skill tagging system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kern="1200"/>
            <a:t>✅ Search users by skill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kern="1200"/>
            <a:t>✅ Profile viewing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kern="1200"/>
            <a:t>✅ Chat system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kern="1200"/>
            <a:t>✅ (Optional) One-click video call link</a:t>
          </a:r>
        </a:p>
      </dsp:txBody>
      <dsp:txXfrm>
        <a:off x="0" y="753958"/>
        <a:ext cx="7906870" cy="295087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8BBEBC-FBEF-4420-AF17-9AE49E81B072}">
      <dsp:nvSpPr>
        <dsp:cNvPr id="0" name=""/>
        <dsp:cNvSpPr/>
      </dsp:nvSpPr>
      <dsp:spPr>
        <a:xfrm>
          <a:off x="0" y="46314"/>
          <a:ext cx="7449671" cy="11788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/>
            <a:t>🚀 Stretch Features (If Time Allows):</a:t>
          </a:r>
          <a:endParaRPr lang="en-IN" sz="3200" kern="1200"/>
        </a:p>
      </dsp:txBody>
      <dsp:txXfrm>
        <a:off x="0" y="46314"/>
        <a:ext cx="7449671" cy="1178883"/>
      </dsp:txXfrm>
    </dsp:sp>
    <dsp:sp modelId="{FB9D8C52-9806-482E-9EED-1527CC1664D1}">
      <dsp:nvSpPr>
        <dsp:cNvPr id="0" name=""/>
        <dsp:cNvSpPr/>
      </dsp:nvSpPr>
      <dsp:spPr>
        <a:xfrm>
          <a:off x="0" y="1225198"/>
          <a:ext cx="7449671" cy="23716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200" kern="1200"/>
            <a:t>AI-based Skill Matching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200" kern="1200"/>
            <a:t>Skill Rating/Feedback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200" kern="1200"/>
            <a:t>Gamified progress badges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200" kern="1200"/>
            <a:t>Learning history</a:t>
          </a:r>
        </a:p>
      </dsp:txBody>
      <dsp:txXfrm>
        <a:off x="0" y="1225198"/>
        <a:ext cx="7449671" cy="237168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D259D-DA79-45FF-8D86-3606B6AA185A}">
      <dsp:nvSpPr>
        <dsp:cNvPr id="0" name=""/>
        <dsp:cNvSpPr/>
      </dsp:nvSpPr>
      <dsp:spPr>
        <a:xfrm>
          <a:off x="0" y="27834"/>
          <a:ext cx="7091082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/>
            <a:t>📜 Outcome Goals:</a:t>
          </a:r>
          <a:endParaRPr lang="en-IN" sz="2500" kern="1200"/>
        </a:p>
      </dsp:txBody>
      <dsp:txXfrm>
        <a:off x="0" y="27834"/>
        <a:ext cx="7091082" cy="720000"/>
      </dsp:txXfrm>
    </dsp:sp>
    <dsp:sp modelId="{DAE04AE8-BF75-4582-A2FC-BC1E3D9178EF}">
      <dsp:nvSpPr>
        <dsp:cNvPr id="0" name=""/>
        <dsp:cNvSpPr/>
      </dsp:nvSpPr>
      <dsp:spPr>
        <a:xfrm>
          <a:off x="0" y="747834"/>
          <a:ext cx="7091082" cy="21616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kern="1200"/>
            <a:t>Complete working MVP in 14 days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kern="1200"/>
            <a:t>Easy, clean UI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kern="1200"/>
            <a:t>Smooth flow: Search → Connect → Learn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kern="1200"/>
            <a:t>Present the idea in an engaging, real-world scenario</a:t>
          </a:r>
        </a:p>
      </dsp:txBody>
      <dsp:txXfrm>
        <a:off x="0" y="747834"/>
        <a:ext cx="7091082" cy="2161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AB0DE-726A-4CF9-A8C7-D609EED9B145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6A766CA-994E-4EBA-83A8-44FDD2C8F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05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AB0DE-726A-4CF9-A8C7-D609EED9B145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6A766CA-994E-4EBA-83A8-44FDD2C8F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5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AB0DE-726A-4CF9-A8C7-D609EED9B145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6A766CA-994E-4EBA-83A8-44FDD2C8F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184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AB0DE-726A-4CF9-A8C7-D609EED9B145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6A766CA-994E-4EBA-83A8-44FDD2C8FE97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8058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AB0DE-726A-4CF9-A8C7-D609EED9B145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6A766CA-994E-4EBA-83A8-44FDD2C8F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631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AB0DE-726A-4CF9-A8C7-D609EED9B145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66CA-994E-4EBA-83A8-44FDD2C8F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140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AB0DE-726A-4CF9-A8C7-D609EED9B145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66CA-994E-4EBA-83A8-44FDD2C8F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749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AB0DE-726A-4CF9-A8C7-D609EED9B145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66CA-994E-4EBA-83A8-44FDD2C8F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406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05AB0DE-726A-4CF9-A8C7-D609EED9B145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6A766CA-994E-4EBA-83A8-44FDD2C8F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19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AB0DE-726A-4CF9-A8C7-D609EED9B145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66CA-994E-4EBA-83A8-44FDD2C8F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808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AB0DE-726A-4CF9-A8C7-D609EED9B145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6A766CA-994E-4EBA-83A8-44FDD2C8F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17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AB0DE-726A-4CF9-A8C7-D609EED9B145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66CA-994E-4EBA-83A8-44FDD2C8F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28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AB0DE-726A-4CF9-A8C7-D609EED9B145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66CA-994E-4EBA-83A8-44FDD2C8F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85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AB0DE-726A-4CF9-A8C7-D609EED9B145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66CA-994E-4EBA-83A8-44FDD2C8F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15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AB0DE-726A-4CF9-A8C7-D609EED9B145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66CA-994E-4EBA-83A8-44FDD2C8F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80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AB0DE-726A-4CF9-A8C7-D609EED9B145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66CA-994E-4EBA-83A8-44FDD2C8F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43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AB0DE-726A-4CF9-A8C7-D609EED9B145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66CA-994E-4EBA-83A8-44FDD2C8F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8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AB0DE-726A-4CF9-A8C7-D609EED9B145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766CA-994E-4EBA-83A8-44FDD2C8F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7339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4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4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4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4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12" Type="http://schemas.openxmlformats.org/officeDocument/2006/relationships/image" Target="../media/image4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4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E72646-4A1F-B3BF-AC84-4712C5B95E00}"/>
              </a:ext>
            </a:extLst>
          </p:cNvPr>
          <p:cNvSpPr txBox="1"/>
          <p:nvPr/>
        </p:nvSpPr>
        <p:spPr>
          <a:xfrm>
            <a:off x="1864660" y="1189338"/>
            <a:ext cx="7064188" cy="2926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8800" b="1" kern="10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8800" b="1" kern="100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SkillBridge</a:t>
            </a:r>
            <a:r>
              <a:rPr lang="en-IN" sz="8800" b="1" kern="10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Project Report</a:t>
            </a:r>
            <a:endParaRPr lang="en-IN" sz="4000" b="1" kern="10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1C3351-DFCF-63A3-B577-88644AE1B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4883" y="656815"/>
            <a:ext cx="1207844" cy="1207844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48551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4BB1912-9207-1786-5296-64B49F9B52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2557578"/>
              </p:ext>
            </p:extLst>
          </p:nvPr>
        </p:nvGraphicFramePr>
        <p:xfrm>
          <a:off x="1568824" y="1505560"/>
          <a:ext cx="7906870" cy="3738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40D5A8D-C273-71C4-39CF-1A669E2A69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24883" y="656815"/>
            <a:ext cx="1207844" cy="1207844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64239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C7B0367-8C89-2BF0-B6FE-FEC650CBB4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3473921"/>
              </p:ext>
            </p:extLst>
          </p:nvPr>
        </p:nvGraphicFramePr>
        <p:xfrm>
          <a:off x="1891552" y="1439794"/>
          <a:ext cx="7449671" cy="3643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FD8EAB6-0ED2-4043-17C9-6A455C0C93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24883" y="656815"/>
            <a:ext cx="1207844" cy="1207844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649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EBA4B57-2F18-7684-3C2F-5CD013198B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0184618"/>
              </p:ext>
            </p:extLst>
          </p:nvPr>
        </p:nvGraphicFramePr>
        <p:xfrm>
          <a:off x="1766047" y="1706362"/>
          <a:ext cx="7091082" cy="2937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85BBF18-92CE-881E-F7A2-377AAD812B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24883" y="656815"/>
            <a:ext cx="1207844" cy="1207844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45006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35819BB-45D7-9DDA-F2C0-ABD7ACEA5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917419"/>
              </p:ext>
            </p:extLst>
          </p:nvPr>
        </p:nvGraphicFramePr>
        <p:xfrm>
          <a:off x="865769" y="2204383"/>
          <a:ext cx="9613899" cy="39099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04633">
                  <a:extLst>
                    <a:ext uri="{9D8B030D-6E8A-4147-A177-3AD203B41FA5}">
                      <a16:colId xmlns:a16="http://schemas.microsoft.com/office/drawing/2014/main" val="1096710024"/>
                    </a:ext>
                  </a:extLst>
                </a:gridCol>
                <a:gridCol w="3204633">
                  <a:extLst>
                    <a:ext uri="{9D8B030D-6E8A-4147-A177-3AD203B41FA5}">
                      <a16:colId xmlns:a16="http://schemas.microsoft.com/office/drawing/2014/main" val="2849091256"/>
                    </a:ext>
                  </a:extLst>
                </a:gridCol>
                <a:gridCol w="3204633">
                  <a:extLst>
                    <a:ext uri="{9D8B030D-6E8A-4147-A177-3AD203B41FA5}">
                      <a16:colId xmlns:a16="http://schemas.microsoft.com/office/drawing/2014/main" val="948559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Phase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Days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Tasks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91275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Planning &amp; Roles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1–2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Assign tasks, finalize scope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24454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Basic UI + Auth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3–5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Signup/Login, Home UI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1240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Skill Posting &amp; Search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6–8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CRUD ops, search filter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94239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Chat + Connect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9–10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Chat/Connect system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0102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Video &amp; Polish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11–12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Video call links, bug fixes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50090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Deck + Testing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13–14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Final polish, pitch deck, rehearsals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608342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744F33A-A3EE-A274-5844-D08BFFC18F19}"/>
              </a:ext>
            </a:extLst>
          </p:cNvPr>
          <p:cNvSpPr txBox="1"/>
          <p:nvPr/>
        </p:nvSpPr>
        <p:spPr>
          <a:xfrm>
            <a:off x="767158" y="743666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egoe UI Symbol" panose="020B0502040204020203" pitchFamily="34" charset="0"/>
              </a:rPr>
              <a:t>🗖️</a:t>
            </a: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Timeline: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58476E-B87B-2786-7EA0-A65C475DF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4883" y="656815"/>
            <a:ext cx="1207844" cy="1207844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42816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7FFF77-D4FF-02DC-1263-F13FF2003172}"/>
              </a:ext>
            </a:extLst>
          </p:cNvPr>
          <p:cNvSpPr txBox="1"/>
          <p:nvPr/>
        </p:nvSpPr>
        <p:spPr>
          <a:xfrm>
            <a:off x="1568825" y="1219201"/>
            <a:ext cx="64545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How can we monetize this and make it a product rather than just project?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43EE76-1AF3-2A7E-0012-6F839ADD7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4883" y="656815"/>
            <a:ext cx="1207844" cy="1207844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7694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E6C740A9-9725-ADAD-6678-2653A30446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1626043"/>
              </p:ext>
            </p:extLst>
          </p:nvPr>
        </p:nvGraphicFramePr>
        <p:xfrm>
          <a:off x="546848" y="304800"/>
          <a:ext cx="9565341" cy="5997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6" name="Picture 25">
            <a:extLst>
              <a:ext uri="{FF2B5EF4-FFF2-40B4-BE49-F238E27FC236}">
                <a16:creationId xmlns:a16="http://schemas.microsoft.com/office/drawing/2014/main" id="{5BD34B97-C791-FFF1-FF1E-F9B877BDF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24883" y="656815"/>
            <a:ext cx="1207844" cy="1207844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33861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F204DA0-6F43-EB17-AE2B-226133E8BC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868340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19B23D1-6E6A-9C04-B5B1-99C68CC2B6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4624168"/>
              </p:ext>
            </p:extLst>
          </p:nvPr>
        </p:nvGraphicFramePr>
        <p:xfrm>
          <a:off x="1386541" y="48658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D525E8-C0E7-EEE8-6B1B-1B2C5C14722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824883" y="656815"/>
            <a:ext cx="1207844" cy="1207844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16061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479EC0-B5DB-80EC-89F5-55B7B4F863E8}"/>
              </a:ext>
            </a:extLst>
          </p:cNvPr>
          <p:cNvSpPr txBox="1"/>
          <p:nvPr/>
        </p:nvSpPr>
        <p:spPr>
          <a:xfrm>
            <a:off x="2348753" y="1434352"/>
            <a:ext cx="610496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Any Questions?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E63FEA-AFB3-FF84-9CA2-2E4BC6E50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7989" y="656815"/>
            <a:ext cx="1207844" cy="1207844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4933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57EA1BC-EB63-08BA-CC06-0FAF239976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4814697"/>
              </p:ext>
            </p:extLst>
          </p:nvPr>
        </p:nvGraphicFramePr>
        <p:xfrm>
          <a:off x="1362634" y="1084730"/>
          <a:ext cx="8668871" cy="3908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E255043-2328-4CCD-6B6D-36359C4035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24883" y="656815"/>
            <a:ext cx="1207844" cy="1207844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04469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B1BDE18-7451-030F-858E-138058A5C6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5210800"/>
              </p:ext>
            </p:extLst>
          </p:nvPr>
        </p:nvGraphicFramePr>
        <p:xfrm>
          <a:off x="1317811" y="1281953"/>
          <a:ext cx="7978588" cy="3406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A4320DC-743B-E654-7B29-BA6D4B2734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24883" y="656815"/>
            <a:ext cx="1207844" cy="1207844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7987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F80814F-5944-9C70-4075-D463A7A7B1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2459558"/>
              </p:ext>
            </p:extLst>
          </p:nvPr>
        </p:nvGraphicFramePr>
        <p:xfrm>
          <a:off x="1819835" y="1082523"/>
          <a:ext cx="7620000" cy="4233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200015F-BE39-B84F-02F7-CD03402329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24883" y="656815"/>
            <a:ext cx="1207844" cy="1207844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9376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DEDB340-D583-9959-9719-B0252D493D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9679504"/>
              </p:ext>
            </p:extLst>
          </p:nvPr>
        </p:nvGraphicFramePr>
        <p:xfrm>
          <a:off x="1721223" y="1273802"/>
          <a:ext cx="7664823" cy="3800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A68D262-6F13-D3F3-E312-41E85C2F6D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24883" y="656815"/>
            <a:ext cx="1207844" cy="1207844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33657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7B6A0D4-E191-1780-0924-0D8DDA45CB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8050185"/>
              </p:ext>
            </p:extLst>
          </p:nvPr>
        </p:nvGraphicFramePr>
        <p:xfrm>
          <a:off x="2097741" y="1515253"/>
          <a:ext cx="7745506" cy="4338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B2115E5-3EBB-2478-78FF-70E534F9EB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24883" y="656815"/>
            <a:ext cx="1207844" cy="1207844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19281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A6E43D4-E28B-D5EC-7E5B-F63249D9CB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3716794"/>
              </p:ext>
            </p:extLst>
          </p:nvPr>
        </p:nvGraphicFramePr>
        <p:xfrm>
          <a:off x="1801905" y="1601041"/>
          <a:ext cx="8041342" cy="3275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C2A90EE-809B-B8A3-E528-4BF8C5DD7E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24883" y="656815"/>
            <a:ext cx="1207844" cy="1207844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83249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517FC4-3CE1-1A9F-3EA3-5D2941CF7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716673"/>
              </p:ext>
            </p:extLst>
          </p:nvPr>
        </p:nvGraphicFramePr>
        <p:xfrm>
          <a:off x="1057835" y="2453228"/>
          <a:ext cx="9613900" cy="35180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06950">
                  <a:extLst>
                    <a:ext uri="{9D8B030D-6E8A-4147-A177-3AD203B41FA5}">
                      <a16:colId xmlns:a16="http://schemas.microsoft.com/office/drawing/2014/main" val="4058787173"/>
                    </a:ext>
                  </a:extLst>
                </a:gridCol>
                <a:gridCol w="4806950">
                  <a:extLst>
                    <a:ext uri="{9D8B030D-6E8A-4147-A177-3AD203B41FA5}">
                      <a16:colId xmlns:a16="http://schemas.microsoft.com/office/drawing/2014/main" val="13015518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Module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Technology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2640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Frontend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HTML, CSS, JavaScript (or React)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01139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Backend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Node.js + Express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8145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Database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MongoDB / Firebase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31265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Auth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Firebase Auth or JWT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17879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Chat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Firebase Realtime DB / Socket.io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91559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Video Call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Jitsi Meet / Google Meet link sharing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54771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Deployment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Netlify / </a:t>
                      </a:r>
                      <a:r>
                        <a:rPr lang="en-IN" sz="2400" kern="100" dirty="0" err="1">
                          <a:effectLst/>
                        </a:rPr>
                        <a:t>Vercel</a:t>
                      </a:r>
                      <a:r>
                        <a:rPr lang="en-IN" sz="2400" kern="100" dirty="0">
                          <a:effectLst/>
                        </a:rPr>
                        <a:t> / Render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357630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B2974C8-D9A1-4BBA-FFF9-7F64320D74A9}"/>
              </a:ext>
            </a:extLst>
          </p:cNvPr>
          <p:cNvSpPr txBox="1"/>
          <p:nvPr/>
        </p:nvSpPr>
        <p:spPr>
          <a:xfrm>
            <a:off x="1057835" y="132791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⚙️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Tech Stack: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CF7710-C563-65CC-E3C0-93026354D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848" y="723992"/>
            <a:ext cx="1207844" cy="1207844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02169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F343C50-1A7C-4D36-8EA3-40F336331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674406"/>
              </p:ext>
            </p:extLst>
          </p:nvPr>
        </p:nvGraphicFramePr>
        <p:xfrm>
          <a:off x="992342" y="2622672"/>
          <a:ext cx="9613900" cy="31282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06950">
                  <a:extLst>
                    <a:ext uri="{9D8B030D-6E8A-4147-A177-3AD203B41FA5}">
                      <a16:colId xmlns:a16="http://schemas.microsoft.com/office/drawing/2014/main" val="939181283"/>
                    </a:ext>
                  </a:extLst>
                </a:gridCol>
                <a:gridCol w="4806950">
                  <a:extLst>
                    <a:ext uri="{9D8B030D-6E8A-4147-A177-3AD203B41FA5}">
                      <a16:colId xmlns:a16="http://schemas.microsoft.com/office/drawing/2014/main" val="35427014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Member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Responsibility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91421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Prashant (Team Lead)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Fullstack Dev, Backend, Project Flow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47616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Yash Verma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Frontend Dev, UI Logic, Matching Logic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18553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Arpit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Learning Backend, API Integration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97283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Palak Agarwal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Content, PPT, Presentation, UX feedback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96329528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D1A31C8D-CEF8-AC1F-599D-ACC2FFF67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38" y="3370948"/>
            <a:ext cx="3113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FA754-70FF-7B97-C651-3888E962F11E}"/>
              </a:ext>
            </a:extLst>
          </p:cNvPr>
          <p:cNvSpPr txBox="1"/>
          <p:nvPr/>
        </p:nvSpPr>
        <p:spPr>
          <a:xfrm>
            <a:off x="905436" y="1451392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🧑‍🤝‍🧑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Roles &amp; Responsibilities</a:t>
            </a:r>
            <a:endParaRPr lang="en-IN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E8D453-E34A-EE4F-97BB-ED196749C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4883" y="656815"/>
            <a:ext cx="1207844" cy="1207844"/>
          </a:xfrm>
          <a:prstGeom prst="ellipse">
            <a:avLst/>
          </a:prstGeom>
          <a:ln>
            <a:solidFill>
              <a:schemeClr val="tx1"/>
            </a:solidFill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9737189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32</TotalTime>
  <Words>747</Words>
  <Application>Microsoft Office PowerPoint</Application>
  <PresentationFormat>Widescreen</PresentationFormat>
  <Paragraphs>138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Symbol</vt:lpstr>
      <vt:lpstr>Trebuchet MS</vt:lpstr>
      <vt:lpstr>Berlin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Prashant Jain</dc:creator>
  <cp:lastModifiedBy>Prashant Jain</cp:lastModifiedBy>
  <cp:revision>1</cp:revision>
  <dcterms:created xsi:type="dcterms:W3CDTF">2025-04-13T00:13:42Z</dcterms:created>
  <dcterms:modified xsi:type="dcterms:W3CDTF">2025-04-13T00:46:05Z</dcterms:modified>
</cp:coreProperties>
</file>