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Artificial Languages are consciously devised, usually by a single creator. They are also sometimes called planned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languages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constructed languages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or invented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languages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. Specific types of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artificial languages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may be called fictional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languages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auxiliary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languages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or interlanguages.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[https://www.oxfordbibliographies.com/view/document/obo-9780199772810/obo-9780199772810-0164.xml#:~:text=Artificial%20languages%20are%20languages%20that,%2C%20auxiliary%20languages%2C%20or%20interlanguages.]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111d3a03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111d3a03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111d3a03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111d3a03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111d3a03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111d3a03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oogle.com/url?sa=i&amp;url=https%3A%2F%2Fwww.groundai.com%2Fproject%2Fdiscourse-level-factors-for-sentence-deletion-in-text-simplification%2F1&amp;psig=AOvVaw1vtaLe9NG4ikzWziLRampq&amp;ust=1607937487942000&amp;source=images&amp;cd=vfe&amp;ved=0CA0QjhxqFwoTCLDGzonQyu0CFQAAAAAdAAAAABA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111d3a03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111d3a03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111d3a03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111d3a03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111d3a03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111d3a03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111d3a03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111d3a03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47525"/>
            <a:ext cx="8520600" cy="15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Natural Language Processing: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Applications</a:t>
            </a:r>
            <a:endParaRPr sz="48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075" y="2072750"/>
            <a:ext cx="5519850" cy="28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534000" cy="3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Email filters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Predictive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Language translation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Urgency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Targeted</a:t>
            </a:r>
            <a:r>
              <a:rPr lang="en"/>
              <a:t> Advertising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Social Media 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Text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Sentiment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Text Summarization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Voice To Text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3179" l="7455" r="7344" t="22572"/>
          <a:stretch/>
        </p:blipFill>
        <p:spPr>
          <a:xfrm>
            <a:off x="4486226" y="1434150"/>
            <a:ext cx="1370749" cy="87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4475" y="1551449"/>
            <a:ext cx="1640300" cy="25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1518" y="2937050"/>
            <a:ext cx="3422950" cy="17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Sentiment analysis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20847" l="9253" r="10418" t="5095"/>
          <a:stretch/>
        </p:blipFill>
        <p:spPr>
          <a:xfrm>
            <a:off x="1645900" y="1347875"/>
            <a:ext cx="5747351" cy="24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Text Summarization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1325"/>
            <a:ext cx="8839199" cy="236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Voice To Text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50" y="1333500"/>
            <a:ext cx="52959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your own models is better!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NLP software of our own!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1458375" y="2497731"/>
            <a:ext cx="1578900" cy="80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to Text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5023075" y="1690526"/>
            <a:ext cx="1578900" cy="80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5023075" y="3304936"/>
            <a:ext cx="1578900" cy="80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Summarizer</a:t>
            </a:r>
            <a:endParaRPr/>
          </a:p>
        </p:txBody>
      </p:sp>
      <p:cxnSp>
        <p:nvCxnSpPr>
          <p:cNvPr id="97" name="Google Shape;97;p19"/>
          <p:cNvCxnSpPr>
            <a:stCxn id="94" idx="3"/>
            <a:endCxn id="95" idx="1"/>
          </p:cNvCxnSpPr>
          <p:nvPr/>
        </p:nvCxnSpPr>
        <p:spPr>
          <a:xfrm flipH="1" rot="10800000">
            <a:off x="3037275" y="2094081"/>
            <a:ext cx="1985700" cy="8073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cxnSp>
        <p:nvCxnSpPr>
          <p:cNvPr id="98" name="Google Shape;98;p19"/>
          <p:cNvCxnSpPr>
            <a:stCxn id="94" idx="3"/>
            <a:endCxn id="96" idx="1"/>
          </p:cNvCxnSpPr>
          <p:nvPr/>
        </p:nvCxnSpPr>
        <p:spPr>
          <a:xfrm>
            <a:off x="3037275" y="2901381"/>
            <a:ext cx="1985700" cy="8073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for reference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