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5f62df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5f62df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5f62dfd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5f62df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5f62df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5f62df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604266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604266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5f62df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5f62df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DJUNGLE !!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Welcome to The largest Job site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Find a job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C343D"/>
                </a:solidFill>
                <a:latin typeface="Lobster"/>
                <a:ea typeface="Lobster"/>
                <a:cs typeface="Lobster"/>
                <a:sym typeface="Lobster"/>
              </a:rPr>
              <a:t>Fill  in the details and get a list of jobs at your feet ,just apply to them through your email</a:t>
            </a:r>
            <a:endParaRPr sz="3000">
              <a:solidFill>
                <a:srgbClr val="0C343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Startup</a:t>
            </a:r>
            <a:r>
              <a:rPr lang="en">
                <a:solidFill>
                  <a:schemeClr val="accent5"/>
                </a:solidFill>
              </a:rPr>
              <a:t>!</a:t>
            </a:r>
            <a:r>
              <a:rPr lang="en"/>
              <a:t> Don’t know how to  hire !!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We are here at your service with our easy to use interface and candidates from all over the world.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JUST put in the field of interest , location of your company and type of employees you require and sit back ….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996500"/>
            <a:ext cx="4045200" cy="31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3000">
                <a:solidFill>
                  <a:srgbClr val="1C4587"/>
                </a:solidFill>
                <a:latin typeface="Lobster"/>
                <a:ea typeface="Lobster"/>
                <a:cs typeface="Lobster"/>
                <a:sym typeface="Lobster"/>
              </a:rPr>
              <a:t>As soon as your enter details you will get a list of eligible and willing candidates ….</a:t>
            </a:r>
            <a:endParaRPr b="0" sz="3000">
              <a:solidFill>
                <a:srgbClr val="1C4587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354875" y="352400"/>
            <a:ext cx="3180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Shortlist feature</a:t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213950" y="1399125"/>
            <a:ext cx="3321600" cy="29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Helps you to contact the candidates of your choice ,just select and put in details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and the candidates will get a notification about your company in their profiles 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9 at 11.46.25 PM.png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 Candidates page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It contains the list of all of our registered users ,with a options for companies to shortlist them for jobs and interviews on the basis of their CV and profile...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51" name="Google Shape;151;p25"/>
          <p:cNvGrpSpPr/>
          <p:nvPr/>
        </p:nvGrpSpPr>
        <p:grpSpPr>
          <a:xfrm>
            <a:off x="134988" y="2464035"/>
            <a:ext cx="2212050" cy="2537076"/>
            <a:chOff x="6803275" y="395363"/>
            <a:chExt cx="2212050" cy="2537076"/>
          </a:xfrm>
        </p:grpSpPr>
        <p:pic>
          <p:nvPicPr>
            <p:cNvPr id="152" name="Google Shape;15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53" name="Google Shape;153;p2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Money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Please offer high  stipends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to our users…...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52975" y="410775"/>
            <a:ext cx="5563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Contact us.</a:t>
            </a:r>
            <a:endParaRPr b="0"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easily get to using the our static location in the contact us page..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950" y="2254675"/>
            <a:ext cx="3900048" cy="28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JUST click on the mail button and it will direct you to your mail service for contacting us.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284150" y="1125150"/>
            <a:ext cx="33954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PLEASE FILL THE BOX AT THE COMMENT PAGE IF YOU TO INQUIRE ABOUT ANYTHING AND EVEN IF YOU WANT TO GIVE SUGGESTIONS</a:t>
            </a:r>
            <a:endParaRPr b="1"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it’s about!!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is basically a website that helps candidates to find job of their choice in any place around the world and companies to get eligible candidates for their jobs.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8265" l="0" r="0" t="74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0" y="162725"/>
            <a:ext cx="76147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0" name="Google Shape;90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Home page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1034725" y="1377475"/>
            <a:ext cx="6700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It is the base of our website and contain various features that form the core of Djungle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login/register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Helps the new user to get registered via filling information in register form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Any registered candidate can login using his or her unique username and password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Dashboard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Only visible to cand who are logged in into the website.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gives user a personalized experience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0" y="162725"/>
            <a:ext cx="76147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Dashboard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034725" y="1377475"/>
            <a:ext cx="6700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Benefits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Only visible to cand who are logged in into the website.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gives user a personalized experience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It contains a dynamic blog feed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Only those users who are logged in can post blogs expressing their ideas to each member of community.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It also contains a feature for getting a list of offered interviews.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blog feed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That’s what make our dashboard special  …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0" y="162725"/>
            <a:ext cx="76147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3.logout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9"/>
          <p:cNvSpPr txBox="1"/>
          <p:nvPr>
            <p:ph idx="4294967295" type="body"/>
          </p:nvPr>
        </p:nvSpPr>
        <p:spPr>
          <a:xfrm>
            <a:off x="1034725" y="1377475"/>
            <a:ext cx="6700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  is shown only when the user is logged in and is used for sign out.</a:t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Most of the features are available only for signed in candidates, so once you logout you cannot enjoy them anymore.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POST A JOB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Looking for quality candidates just use the post a job feature ,put in the details and interested candidates will aproach you</a:t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500" y="0"/>
            <a:ext cx="4458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Looking for a job in certain field and for certain time at your location..Don’t worry use our </a:t>
            </a:r>
            <a:r>
              <a:rPr lang="en">
                <a:solidFill>
                  <a:srgbClr val="FFFFFF"/>
                </a:solidFill>
              </a:rPr>
              <a:t>Find a job</a:t>
            </a:r>
            <a:r>
              <a:rPr lang="en">
                <a:solidFill>
                  <a:schemeClr val="accent5"/>
                </a:solidFill>
              </a:rPr>
              <a:t> feature.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