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3"/>
  </p:normalViewPr>
  <p:slideViewPr>
    <p:cSldViewPr snapToGrid="0" showGuides="1">
      <p:cViewPr varScale="1">
        <p:scale>
          <a:sx n="120" d="100"/>
          <a:sy n="120" d="100"/>
        </p:scale>
        <p:origin x="4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0870-72D3-50CF-F46D-E789CDC08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1E7C1-7FD5-5A0C-71A3-39FB16303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27E4-537F-BAF1-EA18-8A382664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CA-DDDA-1545-A442-66E753C7A83A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3042D-22C3-E4F8-92F0-91BA4B4B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95626-4B70-1AAB-5CA2-6E8007AD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44DF-9134-7A44-9BCE-6C753F88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1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7FC1-1A60-8FCA-9CE9-D58DED8F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12A3-77FC-A8A5-F236-70A8E7EE2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96C49-B684-4575-33D1-68312BA4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CA-DDDA-1545-A442-66E753C7A83A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D2B22-D830-6612-D661-06D1F604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A9C2-B377-4370-7DC2-AA631110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44DF-9134-7A44-9BCE-6C753F88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35F84-52B5-B6D0-335F-DC21DCB3E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F16BB-E825-ECDE-9149-F10C24BC1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B675-B527-139B-9798-2C0635D6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CA-DDDA-1545-A442-66E753C7A83A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C49F6-D3A4-DEDB-7829-2DB85660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414D2-99FD-B33D-6605-AA914430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44DF-9134-7A44-9BCE-6C753F88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6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DF85-AD01-6F2E-3CBD-A6FE48AF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BC85-2827-A558-6E94-9D7C6BE3F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7A3AE-E40E-DA38-AE90-262F898A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CA-DDDA-1545-A442-66E753C7A83A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2A3FC-5E05-A0E7-6204-3814ECE7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DFFBC-0CCF-AF9A-BCD9-9344D8C9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44DF-9134-7A44-9BCE-6C753F88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4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FE37-62BA-87F6-2FE9-78392C8B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5D28-FCDB-6649-59E6-5A1F93769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8EEE1-76CD-A16A-E7A6-061F2498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CA-DDDA-1545-A442-66E753C7A83A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B9D17-FF32-C4EB-B018-88A70CD3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1F17A-F878-51AD-4699-88C0ADCD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44DF-9134-7A44-9BCE-6C753F88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855A-DABC-27DA-F7BC-38D378D5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290B-B6BA-65CE-8FF3-79BA52846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3F814-16F0-AB5A-048E-9B800F702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15B7E-252D-9595-3410-10F1A7EC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CA-DDDA-1545-A442-66E753C7A83A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48ACD-ED8E-09A2-D30E-9F8733E8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C8997-136A-BB30-6EB0-B0EE2AFA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44DF-9134-7A44-9BCE-6C753F88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8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196B-A6D5-BC31-EBF5-10060B36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2D230-6A92-AECD-6F98-0747A6B7E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DFE9E-4840-59B3-0D79-3AD3CD6B7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3FFFE-B0C2-1C0F-0859-47DC2C3BB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882BC-78C7-B5B9-F5CE-35DB92471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B9AA8-CD19-B784-8F30-FC087734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CA-DDDA-1545-A442-66E753C7A83A}" type="datetimeFigureOut">
              <a:rPr lang="en-US" smtClean="0"/>
              <a:t>7/6/25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A75A6-91D7-582E-ABBC-06F4D751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752DF-05B0-208A-9918-7A60BD04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44DF-9134-7A44-9BCE-6C753F88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6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38DD-EA0E-F79A-C4C1-F65B3098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5F6D0-74CA-1958-679D-AA52EAFE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CA-DDDA-1545-A442-66E753C7A83A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8E8A0-0022-330D-E377-AD5E1C95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47DD-5CC6-A85C-28D6-F201BC7F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44DF-9134-7A44-9BCE-6C753F88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9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1E7AC-62B7-615D-BFD7-5D9C922B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CA-DDDA-1545-A442-66E753C7A83A}" type="datetimeFigureOut">
              <a:rPr lang="en-US" smtClean="0"/>
              <a:t>7/6/25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52F0F-9F18-11CB-0BA2-75226C81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31D4F-D4AF-4F5E-D7D2-3FA4163B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44DF-9134-7A44-9BCE-6C753F88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4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5079-7B58-09D4-EC8E-8608B0C0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7154-85CF-B0EF-55F5-7255BFBA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8CAB6-AE73-DE5C-AFAF-9A0067B21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8A3FD-5D3A-1964-C75A-0AA1B8FC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CA-DDDA-1545-A442-66E753C7A83A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59B5D-C87E-2C72-A432-30AFB2B9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7FF46-7EC6-A3CA-95CA-37B927E3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44DF-9134-7A44-9BCE-6C753F88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3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5BB5-3DBC-37C2-A18F-4AFF04CF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0D877-E62E-2F03-A621-68454CDB3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A9857-1F23-D49A-3751-2A813242C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2A4A4-0D0D-026E-1FCB-8F41713A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A0CA-DDDA-1545-A442-66E753C7A83A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31F02-2334-032C-7850-65101978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6015F-0A0A-850C-AEFB-5043BFB4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44DF-9134-7A44-9BCE-6C753F88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6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86FE7-FD7A-4962-20C7-3683C008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2852B-FC3B-28E4-D287-8BF182F9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C523A-DEFE-3C15-3D51-F8976F2DE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6FA0CA-DDDA-1545-A442-66E753C7A83A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986F0-08D6-AF81-8DA7-8FF7520BB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C2F36-5168-57D4-2506-29E15F725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E244DF-9134-7A44-9BCE-6C753F88E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5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F94BA-31B9-7DFC-1E7C-42B24DE3A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83" y="1420576"/>
            <a:ext cx="3558209" cy="355820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174A06-780C-CA56-F3F1-912F40B15767}"/>
              </a:ext>
            </a:extLst>
          </p:cNvPr>
          <p:cNvCxnSpPr>
            <a:cxnSpLocks/>
          </p:cNvCxnSpPr>
          <p:nvPr/>
        </p:nvCxnSpPr>
        <p:spPr>
          <a:xfrm flipV="1">
            <a:off x="4489844" y="3882886"/>
            <a:ext cx="943548" cy="443845"/>
          </a:xfrm>
          <a:prstGeom prst="straightConnector1">
            <a:avLst/>
          </a:prstGeom>
          <a:ln w="190500">
            <a:solidFill>
              <a:srgbClr val="F5C242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956341-BF5F-9043-9CCA-798274421C79}"/>
              </a:ext>
            </a:extLst>
          </p:cNvPr>
          <p:cNvCxnSpPr>
            <a:cxnSpLocks/>
          </p:cNvCxnSpPr>
          <p:nvPr/>
        </p:nvCxnSpPr>
        <p:spPr>
          <a:xfrm flipV="1">
            <a:off x="5420140" y="2981739"/>
            <a:ext cx="437321" cy="901147"/>
          </a:xfrm>
          <a:prstGeom prst="straightConnector1">
            <a:avLst/>
          </a:prstGeom>
          <a:ln w="190500">
            <a:solidFill>
              <a:srgbClr val="F5C242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D1AD06-2FF9-23FA-B4A0-BAD628BE6BE1}"/>
              </a:ext>
            </a:extLst>
          </p:cNvPr>
          <p:cNvCxnSpPr>
            <a:cxnSpLocks/>
          </p:cNvCxnSpPr>
          <p:nvPr/>
        </p:nvCxnSpPr>
        <p:spPr>
          <a:xfrm flipH="1" flipV="1">
            <a:off x="4961618" y="2537894"/>
            <a:ext cx="895843" cy="450573"/>
          </a:xfrm>
          <a:prstGeom prst="straightConnector1">
            <a:avLst/>
          </a:prstGeom>
          <a:ln w="190500">
            <a:solidFill>
              <a:srgbClr val="F5C242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FA234C-F20A-68EE-5265-E3D56872D036}"/>
              </a:ext>
            </a:extLst>
          </p:cNvPr>
          <p:cNvCxnSpPr>
            <a:cxnSpLocks/>
          </p:cNvCxnSpPr>
          <p:nvPr/>
        </p:nvCxnSpPr>
        <p:spPr>
          <a:xfrm flipV="1">
            <a:off x="4961618" y="2090685"/>
            <a:ext cx="895843" cy="447209"/>
          </a:xfrm>
          <a:prstGeom prst="straightConnector1">
            <a:avLst/>
          </a:prstGeom>
          <a:ln w="190500">
            <a:solidFill>
              <a:srgbClr val="F5C242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9B0D81-7E5F-AB19-90B5-41F8A5D544AB}"/>
              </a:ext>
            </a:extLst>
          </p:cNvPr>
          <p:cNvCxnSpPr>
            <a:cxnSpLocks/>
          </p:cNvCxnSpPr>
          <p:nvPr/>
        </p:nvCxnSpPr>
        <p:spPr>
          <a:xfrm>
            <a:off x="5857461" y="2087320"/>
            <a:ext cx="954567" cy="447210"/>
          </a:xfrm>
          <a:prstGeom prst="straightConnector1">
            <a:avLst/>
          </a:prstGeom>
          <a:ln w="190500">
            <a:solidFill>
              <a:srgbClr val="F5C242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620AEB-45EC-A3B1-9B75-91374AAA9CA5}"/>
              </a:ext>
            </a:extLst>
          </p:cNvPr>
          <p:cNvCxnSpPr>
            <a:cxnSpLocks/>
          </p:cNvCxnSpPr>
          <p:nvPr/>
        </p:nvCxnSpPr>
        <p:spPr>
          <a:xfrm flipH="1">
            <a:off x="6334541" y="2534529"/>
            <a:ext cx="477487" cy="894471"/>
          </a:xfrm>
          <a:prstGeom prst="straightConnector1">
            <a:avLst/>
          </a:prstGeom>
          <a:ln w="190500">
            <a:solidFill>
              <a:srgbClr val="F5C242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3E5DAD4-8F3F-FB7C-571D-0E5A7E853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99" t="12511" r="25185" b="25471"/>
          <a:stretch>
            <a:fillRect/>
          </a:stretch>
        </p:blipFill>
        <p:spPr>
          <a:xfrm>
            <a:off x="6066853" y="3048313"/>
            <a:ext cx="1690303" cy="24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7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NARECHANIA Arpit</dc:creator>
  <cp:lastModifiedBy>NARECHANIA Arpit</cp:lastModifiedBy>
  <cp:revision>9</cp:revision>
  <dcterms:created xsi:type="dcterms:W3CDTF">2025-07-06T09:23:26Z</dcterms:created>
  <dcterms:modified xsi:type="dcterms:W3CDTF">2025-07-06T09:39:49Z</dcterms:modified>
</cp:coreProperties>
</file>