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FBDE-B159-0C84-0E4C-5DDD248AA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14300-5724-0A16-7B69-E9FB6D93B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40865-C105-3B15-31A9-90732FAB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2A81-A505-4A9B-8AA7-22650147E00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8BB06-909C-3754-947C-1EB6E792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2EC82-6C06-9E81-7790-53E5DC5F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981C-4FCA-4E27-B342-B5EE9C4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9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6F73-CDFB-018A-0C1E-2655E94F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7356C-6514-C6ED-424B-5B763A025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35EDB-EE78-CCAB-B03D-E90A2D34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2A81-A505-4A9B-8AA7-22650147E00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8AF55-9648-2E7F-2465-9D31FE1B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9944E-AF48-8B21-3874-DC14B27E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981C-4FCA-4E27-B342-B5EE9C4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8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FA9F1-AF1A-ED61-C03A-A4EA1A969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671FE-85E7-FBB8-6384-C765D6C0A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B75F0-4550-9F42-D4A6-18567D40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2A81-A505-4A9B-8AA7-22650147E00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91CE5-8DC1-21E7-D78C-3F86A5FD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D09D9-3FC1-20AF-791B-D6719271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981C-4FCA-4E27-B342-B5EE9C4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0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D2CC-F7ED-E27A-6439-1EBC0D2F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BF988-796A-050B-B7EB-580470831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DAEB8-735B-9019-4F2A-6D6CB909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2A81-A505-4A9B-8AA7-22650147E00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B04A-D320-18AA-BC0C-40C3F93F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479E1-81E6-1A95-F4B7-610B5357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981C-4FCA-4E27-B342-B5EE9C4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E284-DAF3-E2B5-8114-03A131936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8324F-C4AF-94F9-B846-67C44A1D1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FFBD6-5FAF-D269-DF75-34B34679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2A81-A505-4A9B-8AA7-22650147E00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FDECE-636A-6379-2E0C-E999D68A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DC122-F7F7-6D8D-2CBC-4C0AAD63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981C-4FCA-4E27-B342-B5EE9C4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4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ECDE-09E3-2DDA-1D75-2826A352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DEF1-5A39-3280-3B59-144DC0F70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86B15-C68F-461B-8E1A-7C7911498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D5534-C7F6-CDD7-463A-9F153868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2A81-A505-4A9B-8AA7-22650147E00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AE1AB-A45C-9CFB-690E-BCE273CF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C0813-04D8-4E47-0621-B68733CA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981C-4FCA-4E27-B342-B5EE9C4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8995-5F26-08FC-7DAB-C539AFBB5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77779-EF6B-C711-C47E-5E9BFF8F5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8DF86-3E57-9F76-E44D-ED3BE48A9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9781E-F063-B67D-2669-590ED933F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C9567-F8A4-8530-C789-D08844C11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00FBC-A4D7-EF3F-E340-69D70E35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2A81-A505-4A9B-8AA7-22650147E00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2D971B-A44A-F115-5313-A1172E9D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B64D7-BC34-EAE5-8916-08D2155D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981C-4FCA-4E27-B342-B5EE9C4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5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95D5-7FE4-C827-87A7-FDC6DE75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382C8-9FC0-DE3D-8EB9-3926D0B8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2A81-A505-4A9B-8AA7-22650147E00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2786D-7EAE-2E8B-520A-E9B6BDAE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E5920-D6B7-F4E4-F04A-3A056814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981C-4FCA-4E27-B342-B5EE9C4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9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C4CDA-2115-2258-964E-2F13774D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2A81-A505-4A9B-8AA7-22650147E00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1BED3-750C-3115-D89E-AB0C4828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16DA6-FD67-2BA1-7315-ECDF5553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981C-4FCA-4E27-B342-B5EE9C4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6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B8C4-0BB1-AC3B-D124-A46EC6B5C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A6D9-1F77-304A-39B2-E7C335210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D9BF6-62FA-ABFF-B2A6-C22BE4205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2A4AE-F3B2-C5BC-59A1-587D8EC1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2A81-A505-4A9B-8AA7-22650147E00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8C3F0-6E0F-FBAC-9D79-F969A9DC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55AFD-FEA2-5F28-5EFB-042CA95F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981C-4FCA-4E27-B342-B5EE9C4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2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5B96-722A-3040-CFCC-EA2D8F21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4B71CA-015C-4499-C0B7-1FC7FF3D5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D7349-D864-7B1A-7B36-D99204DDA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DB66A-2F80-6219-1E10-6E6576EF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2A81-A505-4A9B-8AA7-22650147E00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D63F3-5B13-FEFB-4B3D-2735A3CB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E91DF-43CA-D5F9-62A9-CC449D88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981C-4FCA-4E27-B342-B5EE9C4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7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27A66-C0C8-AA76-0A82-B87DF1C9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9C4A1-844E-7854-B225-9A7B2C00C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B2F36-AD64-3101-0797-642DDE62A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AD2A81-A505-4A9B-8AA7-22650147E00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07B08-7FCC-AFA2-0DBC-324C765E7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403BE-6494-6C1F-6B33-3A4228171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9B981C-4FCA-4E27-B342-B5EE9C462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4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4A99-D881-19F5-01E6-9D39F62B57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1FFC1-31B7-BB9A-7581-493E3C9D8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7212"/>
            <a:ext cx="9144000" cy="3846136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Unique_ptr</a:t>
            </a:r>
            <a:r>
              <a:rPr lang="en-US" dirty="0"/>
              <a:t> is a container for a raw pointer </a:t>
            </a:r>
          </a:p>
          <a:p>
            <a:r>
              <a:rPr lang="en-US" dirty="0"/>
              <a:t>P1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means P1 is </a:t>
            </a:r>
            <a:r>
              <a:rPr lang="en-US" dirty="0" err="1"/>
              <a:t>unique_ptr</a:t>
            </a:r>
            <a:r>
              <a:rPr lang="en-US" dirty="0"/>
              <a:t> that contained </a:t>
            </a:r>
            <a:r>
              <a:rPr lang="en-US" dirty="0" err="1"/>
              <a:t>ptr</a:t>
            </a:r>
            <a:r>
              <a:rPr lang="en-US" dirty="0"/>
              <a:t> as a raw pointer .</a:t>
            </a:r>
          </a:p>
          <a:p>
            <a:r>
              <a:rPr lang="en-US" dirty="0"/>
              <a:t>Automatic handle memory management . No need to take care of new and delete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32C86D-2E7B-11FB-A434-5D1455022A76}"/>
              </a:ext>
            </a:extLst>
          </p:cNvPr>
          <p:cNvSpPr/>
          <p:nvPr/>
        </p:nvSpPr>
        <p:spPr>
          <a:xfrm>
            <a:off x="5147034" y="3509963"/>
            <a:ext cx="1602557" cy="8012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EE5925-F6D5-2736-14F3-C8E07DC40B97}"/>
              </a:ext>
            </a:extLst>
          </p:cNvPr>
          <p:cNvSpPr/>
          <p:nvPr/>
        </p:nvSpPr>
        <p:spPr>
          <a:xfrm>
            <a:off x="5514680" y="3705234"/>
            <a:ext cx="867266" cy="35821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3F59-9508-8B86-30CA-C63A1E19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 – When come’s to ownership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7F482-FD91-3292-E9C5-A8A56E2CC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74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Copy assignment operator will not work in </a:t>
            </a:r>
            <a:r>
              <a:rPr lang="en-US" dirty="0" err="1"/>
              <a:t>unique_ptr</a:t>
            </a:r>
            <a:endParaRPr lang="en-US" dirty="0"/>
          </a:p>
          <a:p>
            <a:r>
              <a:rPr lang="en-US" dirty="0"/>
              <a:t>Copy constructor is not work in </a:t>
            </a:r>
            <a:r>
              <a:rPr lang="en-US" dirty="0" err="1"/>
              <a:t>unique_ptr</a:t>
            </a:r>
            <a:endParaRPr lang="en-US" dirty="0"/>
          </a:p>
          <a:p>
            <a:r>
              <a:rPr lang="en-US" dirty="0"/>
              <a:t>        p1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p2</a:t>
            </a:r>
          </a:p>
          <a:p>
            <a:endParaRPr lang="en-US" dirty="0"/>
          </a:p>
          <a:p>
            <a:r>
              <a:rPr lang="en-US" dirty="0"/>
              <a:t>P2 = p1 (not correct way ) – Copy assignment and copy constructor will not work in </a:t>
            </a:r>
            <a:r>
              <a:rPr lang="en-US" dirty="0" err="1"/>
              <a:t>unique_ptr</a:t>
            </a:r>
            <a:endParaRPr lang="en-US" dirty="0"/>
          </a:p>
          <a:p>
            <a:r>
              <a:rPr lang="en-US" dirty="0"/>
              <a:t>Only Transfer ownership will work using move(). It mean you can transfer the control/ownership from P2 to P1.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3E8F2E-85F0-2508-B5BE-33BE014E3B8B}"/>
              </a:ext>
            </a:extLst>
          </p:cNvPr>
          <p:cNvSpPr/>
          <p:nvPr/>
        </p:nvSpPr>
        <p:spPr>
          <a:xfrm>
            <a:off x="2375555" y="2988297"/>
            <a:ext cx="1498862" cy="716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D31FDA-220A-AEEB-1235-27368138F693}"/>
              </a:ext>
            </a:extLst>
          </p:cNvPr>
          <p:cNvSpPr/>
          <p:nvPr/>
        </p:nvSpPr>
        <p:spPr>
          <a:xfrm>
            <a:off x="2818616" y="3240463"/>
            <a:ext cx="838985" cy="37707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80EF57-CD13-03AB-5746-575C9AA6B9B5}"/>
              </a:ext>
            </a:extLst>
          </p:cNvPr>
          <p:cNvCxnSpPr/>
          <p:nvPr/>
        </p:nvCxnSpPr>
        <p:spPr>
          <a:xfrm>
            <a:off x="3978111" y="3242821"/>
            <a:ext cx="14336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23472A7-5EAC-027A-5090-3D96276FCA97}"/>
              </a:ext>
            </a:extLst>
          </p:cNvPr>
          <p:cNvSpPr/>
          <p:nvPr/>
        </p:nvSpPr>
        <p:spPr>
          <a:xfrm>
            <a:off x="5571241" y="2988297"/>
            <a:ext cx="1366887" cy="810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B9CCCF-58D0-9BFF-7C83-7A7D22C0DAAF}"/>
              </a:ext>
            </a:extLst>
          </p:cNvPr>
          <p:cNvSpPr/>
          <p:nvPr/>
        </p:nvSpPr>
        <p:spPr>
          <a:xfrm>
            <a:off x="2375555" y="4125655"/>
            <a:ext cx="1602556" cy="7290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48753C-25C3-E0FB-0244-6C428E286556}"/>
              </a:ext>
            </a:extLst>
          </p:cNvPr>
          <p:cNvSpPr/>
          <p:nvPr/>
        </p:nvSpPr>
        <p:spPr>
          <a:xfrm>
            <a:off x="2818616" y="4386641"/>
            <a:ext cx="952106" cy="3173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97A7D-C79A-068E-D077-647EB6D850B6}"/>
              </a:ext>
            </a:extLst>
          </p:cNvPr>
          <p:cNvCxnSpPr/>
          <p:nvPr/>
        </p:nvCxnSpPr>
        <p:spPr>
          <a:xfrm flipV="1">
            <a:off x="3978111" y="3884663"/>
            <a:ext cx="1537355" cy="775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12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CFE1-D6B0-3DD9-60FC-FE176136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51F9B-87A6-8BE8-2910-5FE869462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P2 = move(P1)</a:t>
            </a:r>
          </a:p>
          <a:p>
            <a:r>
              <a:rPr lang="en-US" dirty="0"/>
              <a:t>After transfer the control of P1 to P2 , now P1 become NULL. </a:t>
            </a:r>
            <a:r>
              <a:rPr lang="en-US" dirty="0" err="1"/>
              <a:t>Unique_ptr</a:t>
            </a:r>
            <a:r>
              <a:rPr lang="en-US" dirty="0"/>
              <a:t> automatically assigned NULL to P1 after transferred the control .</a:t>
            </a:r>
          </a:p>
          <a:p>
            <a:endParaRPr lang="en-US" dirty="0"/>
          </a:p>
          <a:p>
            <a:r>
              <a:rPr lang="en-US" dirty="0"/>
              <a:t>Int f1()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   </a:t>
            </a:r>
            <a:r>
              <a:rPr lang="en-US" dirty="0" err="1"/>
              <a:t>unique_ptr</a:t>
            </a:r>
            <a:r>
              <a:rPr lang="en-US" dirty="0"/>
              <a:t>&lt;int&gt; p (new int (10));</a:t>
            </a:r>
          </a:p>
          <a:p>
            <a:r>
              <a:rPr lang="en-US" dirty="0"/>
              <a:t>     if (</a:t>
            </a:r>
            <a:r>
              <a:rPr lang="en-US" dirty="0" err="1"/>
              <a:t>some_condition</a:t>
            </a:r>
            <a:r>
              <a:rPr lang="en-US" dirty="0"/>
              <a:t>) </a:t>
            </a:r>
          </a:p>
          <a:p>
            <a:r>
              <a:rPr lang="en-US" dirty="0"/>
              <a:t>         return </a:t>
            </a:r>
            <a:r>
              <a:rPr lang="en-US" dirty="0" err="1"/>
              <a:t>some_val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f1();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A69A6C-837C-D162-F17A-5C5BE575892A}"/>
              </a:ext>
            </a:extLst>
          </p:cNvPr>
          <p:cNvCxnSpPr/>
          <p:nvPr/>
        </p:nvCxnSpPr>
        <p:spPr>
          <a:xfrm flipV="1">
            <a:off x="2724346" y="3223967"/>
            <a:ext cx="603316" cy="377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8474C70-1D58-9BC2-96AF-1A60F98CA96B}"/>
              </a:ext>
            </a:extLst>
          </p:cNvPr>
          <p:cNvSpPr/>
          <p:nvPr/>
        </p:nvSpPr>
        <p:spPr>
          <a:xfrm>
            <a:off x="2988297" y="2884602"/>
            <a:ext cx="1216058" cy="3393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ECF3D47-9A78-075D-03E9-5BEA071D542E}"/>
              </a:ext>
            </a:extLst>
          </p:cNvPr>
          <p:cNvCxnSpPr>
            <a:cxnSpLocks/>
          </p:cNvCxnSpPr>
          <p:nvPr/>
        </p:nvCxnSpPr>
        <p:spPr>
          <a:xfrm>
            <a:off x="3384222" y="3563332"/>
            <a:ext cx="1216058" cy="3770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AFA867-08D8-DAC1-349D-6D51A24D0DD2}"/>
              </a:ext>
            </a:extLst>
          </p:cNvPr>
          <p:cNvCxnSpPr/>
          <p:nvPr/>
        </p:nvCxnSpPr>
        <p:spPr>
          <a:xfrm flipV="1">
            <a:off x="4062953" y="3223967"/>
            <a:ext cx="1319752" cy="339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8878A57-63E2-C348-CBDF-DB8D8F53E1CF}"/>
              </a:ext>
            </a:extLst>
          </p:cNvPr>
          <p:cNvSpPr/>
          <p:nvPr/>
        </p:nvSpPr>
        <p:spPr>
          <a:xfrm>
            <a:off x="5213808" y="2884602"/>
            <a:ext cx="1903429" cy="3393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89D61D-7F5D-F166-CAA8-1CBB33A8FCF0}"/>
              </a:ext>
            </a:extLst>
          </p:cNvPr>
          <p:cNvCxnSpPr/>
          <p:nvPr/>
        </p:nvCxnSpPr>
        <p:spPr>
          <a:xfrm>
            <a:off x="3091992" y="3799002"/>
            <a:ext cx="1847654" cy="612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BFD349F-62B3-9E6D-1E68-8FDFD4F308C0}"/>
              </a:ext>
            </a:extLst>
          </p:cNvPr>
          <p:cNvSpPr/>
          <p:nvPr/>
        </p:nvSpPr>
        <p:spPr>
          <a:xfrm>
            <a:off x="4939646" y="4282944"/>
            <a:ext cx="1903429" cy="612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of </a:t>
            </a:r>
            <a:r>
              <a:rPr lang="en-US" dirty="0" err="1"/>
              <a:t>unique_ptr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1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4825-A36D-A677-41DC-3BD001FC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move()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9BD34-768F-DBE8-EA84-1F5D48140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Int f1()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unique_ptr</a:t>
            </a:r>
            <a:r>
              <a:rPr lang="en-US" dirty="0"/>
              <a:t>&lt;int&gt; p1(new int(10));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unique_ptr</a:t>
            </a:r>
            <a:r>
              <a:rPr lang="en-US" dirty="0"/>
              <a:t>&lt;int&gt; p2;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*p1;   // 10</a:t>
            </a:r>
          </a:p>
          <a:p>
            <a:pPr marL="0" indent="0">
              <a:buNone/>
            </a:pPr>
            <a:r>
              <a:rPr lang="en-US" dirty="0"/>
              <a:t>   p2 = p1 ;  // error :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f1();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465AE-E1E2-5265-5EF4-33F21BC22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928" y="3348577"/>
            <a:ext cx="6848475" cy="98529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F53064-A457-0EEF-7ACE-D1E80306C93C}"/>
              </a:ext>
            </a:extLst>
          </p:cNvPr>
          <p:cNvCxnSpPr/>
          <p:nvPr/>
        </p:nvCxnSpPr>
        <p:spPr>
          <a:xfrm>
            <a:off x="3333750" y="3762375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46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53355-072B-19BA-7E50-22334C3C7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982"/>
          </a:xfrm>
        </p:spPr>
        <p:txBody>
          <a:bodyPr>
            <a:normAutofit fontScale="90000"/>
          </a:bodyPr>
          <a:lstStyle/>
          <a:p>
            <a:r>
              <a:rPr lang="en-US" dirty="0"/>
              <a:t>Internal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D2A7-ACCD-E960-799C-C6A946FBC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2108"/>
            <a:ext cx="10515600" cy="5224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#include &lt;iostream&gt;</a:t>
            </a:r>
          </a:p>
          <a:p>
            <a:pPr marL="0" indent="0">
              <a:buNone/>
            </a:pPr>
            <a:r>
              <a:rPr lang="en-US" sz="2000" dirty="0"/>
              <a:t>#include &lt;utility&gt; // For std::move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// Class Definition:</a:t>
            </a:r>
          </a:p>
          <a:p>
            <a:pPr marL="457200" lvl="1" indent="0">
              <a:buNone/>
            </a:pPr>
            <a:r>
              <a:rPr lang="en-US" sz="1600" dirty="0" err="1"/>
              <a:t>unique_ptr</a:t>
            </a:r>
            <a:r>
              <a:rPr lang="en-US" sz="1600" dirty="0"/>
              <a:t> is a class template that manages a single object of type T.</a:t>
            </a:r>
          </a:p>
          <a:p>
            <a:pPr marL="457200" lvl="1" indent="0">
              <a:buNone/>
            </a:pPr>
            <a:r>
              <a:rPr lang="en-US" sz="1600" dirty="0"/>
              <a:t>It has a private member variable to store the raw pointer.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template&lt;</a:t>
            </a:r>
            <a:r>
              <a:rPr lang="en-US" sz="2000" dirty="0" err="1"/>
              <a:t>typename</a:t>
            </a:r>
            <a:r>
              <a:rPr lang="en-US" sz="2000" dirty="0"/>
              <a:t> T&gt;</a:t>
            </a:r>
          </a:p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unique_ptr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    T* </a:t>
            </a:r>
            <a:r>
              <a:rPr lang="en-US" sz="2000" dirty="0" err="1"/>
              <a:t>mPtr</a:t>
            </a:r>
            <a:r>
              <a:rPr lang="en-US" sz="2000" dirty="0"/>
              <a:t>; // Raw pointer to the managed object</a:t>
            </a:r>
          </a:p>
          <a:p>
            <a:pPr marL="0" indent="0">
              <a:buNone/>
            </a:pPr>
            <a:r>
              <a:rPr lang="en-US" sz="2000" b="1"/>
              <a:t>//  </a:t>
            </a:r>
            <a:r>
              <a:rPr lang="en-US" sz="2000" b="1" dirty="0"/>
              <a:t>Constructors:</a:t>
            </a:r>
          </a:p>
          <a:p>
            <a:pPr lvl="1"/>
            <a:r>
              <a:rPr lang="en-US" sz="1600" dirty="0"/>
              <a:t>Default Constructor: Initializes the raw pointer to </a:t>
            </a:r>
            <a:r>
              <a:rPr lang="en-US" sz="1600" dirty="0" err="1"/>
              <a:t>nullptr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Parameterized Constructor: Takes a raw pointer and stores it.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195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F097-6EB4-E6E9-3796-8AE5F0F8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74510"/>
          </a:xfrm>
        </p:spPr>
        <p:txBody>
          <a:bodyPr>
            <a:noAutofit/>
          </a:bodyPr>
          <a:lstStyle/>
          <a:p>
            <a:r>
              <a:rPr lang="en-US" sz="2400" b="1" dirty="0"/>
              <a:t>//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9585-99B9-3201-EE21-AAC1B38A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17" y="801278"/>
            <a:ext cx="10515600" cy="55170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unique_ptr</a:t>
            </a:r>
            <a:r>
              <a:rPr lang="en-US" sz="1600" dirty="0"/>
              <a:t>() : </a:t>
            </a:r>
            <a:r>
              <a:rPr lang="en-US" sz="1600" dirty="0" err="1"/>
              <a:t>mPtr</a:t>
            </a:r>
            <a:r>
              <a:rPr lang="en-US" sz="1600" dirty="0"/>
              <a:t>(</a:t>
            </a:r>
            <a:r>
              <a:rPr lang="en-US" sz="1600" dirty="0" err="1"/>
              <a:t>nullptr</a:t>
            </a:r>
            <a:r>
              <a:rPr lang="en-US" sz="1600" dirty="0"/>
              <a:t>) {} // Default constructor</a:t>
            </a:r>
          </a:p>
          <a:p>
            <a:pPr marL="0" indent="0">
              <a:buNone/>
            </a:pPr>
            <a:r>
              <a:rPr lang="en-US" sz="1600" dirty="0"/>
              <a:t>    explicit </a:t>
            </a:r>
            <a:r>
              <a:rPr lang="en-US" sz="1600" dirty="0" err="1"/>
              <a:t>unique_ptr</a:t>
            </a:r>
            <a:r>
              <a:rPr lang="en-US" sz="1600" dirty="0"/>
              <a:t>(T* </a:t>
            </a:r>
            <a:r>
              <a:rPr lang="en-US" sz="1600" dirty="0" err="1"/>
              <a:t>ptr</a:t>
            </a:r>
            <a:r>
              <a:rPr lang="en-US" sz="1600" dirty="0"/>
              <a:t>) : </a:t>
            </a:r>
            <a:r>
              <a:rPr lang="en-US" sz="1600" dirty="0" err="1"/>
              <a:t>mPtr</a:t>
            </a:r>
            <a:r>
              <a:rPr lang="en-US" sz="1600" dirty="0"/>
              <a:t>(</a:t>
            </a:r>
            <a:r>
              <a:rPr lang="en-US" sz="1600" dirty="0" err="1"/>
              <a:t>ptr</a:t>
            </a:r>
            <a:r>
              <a:rPr lang="en-US" sz="1600" dirty="0"/>
              <a:t>) {} // Parameterized constructor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// Destructor:</a:t>
            </a:r>
          </a:p>
          <a:p>
            <a:pPr marL="0" indent="0">
              <a:buNone/>
            </a:pPr>
            <a:r>
              <a:rPr lang="en-US" sz="1600" dirty="0"/>
              <a:t>         Deletes the managed object when the </a:t>
            </a:r>
            <a:r>
              <a:rPr lang="en-US" sz="1600" dirty="0" err="1"/>
              <a:t>unique_ptr</a:t>
            </a:r>
            <a:r>
              <a:rPr lang="en-US" sz="1600" dirty="0"/>
              <a:t> goes out of scope, ensuring no memory leaks.</a:t>
            </a:r>
          </a:p>
          <a:p>
            <a:pPr marL="0" indent="0">
              <a:buNone/>
            </a:pPr>
            <a:r>
              <a:rPr lang="en-US" sz="1600" dirty="0"/>
              <a:t>     ~</a:t>
            </a:r>
            <a:r>
              <a:rPr lang="en-US" sz="1600" dirty="0" err="1"/>
              <a:t>unique_ptr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    delete </a:t>
            </a:r>
            <a:r>
              <a:rPr lang="en-US" sz="1600" dirty="0" err="1"/>
              <a:t>mPtr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//Move Constructor:</a:t>
            </a:r>
          </a:p>
          <a:p>
            <a:pPr marL="0" indent="0">
              <a:buNone/>
            </a:pPr>
            <a:r>
              <a:rPr lang="en-US" sz="1600" dirty="0"/>
              <a:t>	Transfers ownership from one </a:t>
            </a:r>
            <a:r>
              <a:rPr lang="en-US" sz="1600" dirty="0" err="1"/>
              <a:t>unique_ptr</a:t>
            </a:r>
            <a:r>
              <a:rPr lang="en-US" sz="1600" dirty="0"/>
              <a:t> to another.</a:t>
            </a:r>
          </a:p>
          <a:p>
            <a:pPr marL="0" indent="0">
              <a:buNone/>
            </a:pPr>
            <a:r>
              <a:rPr lang="en-US" sz="1600" dirty="0"/>
              <a:t>	The source </a:t>
            </a:r>
            <a:r>
              <a:rPr lang="en-US" sz="1600" dirty="0" err="1"/>
              <a:t>unique_ptr</a:t>
            </a:r>
            <a:r>
              <a:rPr lang="en-US" sz="1600" dirty="0"/>
              <a:t> is set to </a:t>
            </a:r>
            <a:r>
              <a:rPr lang="en-US" sz="1600" dirty="0" err="1"/>
              <a:t>nullptr</a:t>
            </a:r>
            <a:r>
              <a:rPr lang="en-US" sz="1600" dirty="0"/>
              <a:t> to prevent double deletion.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unique_ptr</a:t>
            </a:r>
            <a:r>
              <a:rPr lang="en-US" sz="1600" dirty="0"/>
              <a:t>(</a:t>
            </a:r>
            <a:r>
              <a:rPr lang="en-US" sz="1600" dirty="0" err="1"/>
              <a:t>unique_ptr</a:t>
            </a:r>
            <a:r>
              <a:rPr lang="en-US" sz="1600" dirty="0"/>
              <a:t>&amp;&amp; </a:t>
            </a:r>
            <a:r>
              <a:rPr lang="en-US" sz="1600" dirty="0" err="1"/>
              <a:t>src</a:t>
            </a:r>
            <a:r>
              <a:rPr lang="en-US" sz="1600" dirty="0"/>
              <a:t>) </a:t>
            </a:r>
            <a:r>
              <a:rPr lang="en-US" sz="1600" dirty="0" err="1"/>
              <a:t>noexcept</a:t>
            </a:r>
            <a:r>
              <a:rPr lang="en-US" sz="1600" dirty="0"/>
              <a:t> : </a:t>
            </a:r>
            <a:r>
              <a:rPr lang="en-US" sz="1600" dirty="0" err="1"/>
              <a:t>mPtr</a:t>
            </a:r>
            <a:r>
              <a:rPr lang="en-US" sz="1600" dirty="0"/>
              <a:t>(</a:t>
            </a:r>
            <a:r>
              <a:rPr lang="en-US" sz="1600" dirty="0" err="1"/>
              <a:t>src.mPtr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src.mPtr</a:t>
            </a:r>
            <a:r>
              <a:rPr lang="en-US" sz="1600" dirty="0"/>
              <a:t> = </a:t>
            </a:r>
            <a:r>
              <a:rPr lang="en-US" sz="1600" dirty="0" err="1"/>
              <a:t>nullptr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377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2080-8430-6061-7D21-FCB09F43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A7400-733E-8D6E-C9E7-F32F9543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6424"/>
            <a:ext cx="10515600" cy="6001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// </a:t>
            </a:r>
            <a:r>
              <a:rPr lang="en-US" sz="1600" b="1" dirty="0"/>
              <a:t>Move Assignment Operator:</a:t>
            </a:r>
          </a:p>
          <a:p>
            <a:pPr lvl="2"/>
            <a:r>
              <a:rPr lang="en-US" sz="1600" dirty="0"/>
              <a:t>Deletes the current object (if any), then transfers ownership from the source </a:t>
            </a:r>
            <a:r>
              <a:rPr lang="en-US" sz="1600" dirty="0" err="1"/>
              <a:t>unique_ptr</a:t>
            </a:r>
            <a:r>
              <a:rPr lang="en-US" sz="1600" dirty="0"/>
              <a:t>.</a:t>
            </a:r>
          </a:p>
          <a:p>
            <a:pPr lvl="2"/>
            <a:r>
              <a:rPr lang="en-US" sz="1600" dirty="0"/>
              <a:t>The source </a:t>
            </a:r>
            <a:r>
              <a:rPr lang="en-US" sz="1600" dirty="0" err="1"/>
              <a:t>unique_ptr</a:t>
            </a:r>
            <a:r>
              <a:rPr lang="en-US" sz="1600" dirty="0"/>
              <a:t> is set to </a:t>
            </a:r>
            <a:r>
              <a:rPr lang="en-US" sz="1600" dirty="0" err="1"/>
              <a:t>nullptr</a:t>
            </a:r>
            <a:r>
              <a:rPr lang="en-US" sz="1600" dirty="0"/>
              <a:t>.</a:t>
            </a:r>
          </a:p>
          <a:p>
            <a:pPr marL="914400" lvl="2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unique_ptr</a:t>
            </a:r>
            <a:r>
              <a:rPr lang="en-US" sz="1600" dirty="0"/>
              <a:t>&amp; operator=(</a:t>
            </a:r>
            <a:r>
              <a:rPr lang="en-US" sz="1600" dirty="0" err="1"/>
              <a:t>unique_ptr</a:t>
            </a:r>
            <a:r>
              <a:rPr lang="en-US" sz="1600" dirty="0"/>
              <a:t>&amp;&amp; </a:t>
            </a:r>
            <a:r>
              <a:rPr lang="en-US" sz="1600" dirty="0" err="1"/>
              <a:t>src</a:t>
            </a:r>
            <a:r>
              <a:rPr lang="en-US" sz="1600" dirty="0"/>
              <a:t>) </a:t>
            </a:r>
            <a:r>
              <a:rPr lang="en-US" sz="1600" dirty="0" err="1"/>
              <a:t>noexcept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  if (this != &amp;</a:t>
            </a:r>
            <a:r>
              <a:rPr lang="en-US" sz="1600" dirty="0" err="1"/>
              <a:t>src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    delete </a:t>
            </a:r>
            <a:r>
              <a:rPr lang="en-US" sz="1600" dirty="0" err="1"/>
              <a:t>mPtr</a:t>
            </a:r>
            <a:r>
              <a:rPr lang="en-US" sz="1600" dirty="0"/>
              <a:t>; // Clean up existing resources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mPtr</a:t>
            </a:r>
            <a:r>
              <a:rPr lang="en-US" sz="1600" dirty="0"/>
              <a:t> = </a:t>
            </a:r>
            <a:r>
              <a:rPr lang="en-US" sz="1600" dirty="0" err="1"/>
              <a:t>src.mPtr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src.mPtr</a:t>
            </a:r>
            <a:r>
              <a:rPr lang="en-US" sz="1600" dirty="0"/>
              <a:t> = </a:t>
            </a:r>
            <a:r>
              <a:rPr lang="en-US" sz="1600" dirty="0" err="1"/>
              <a:t>nullptr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    return *this;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b="1" dirty="0"/>
              <a:t>// Deleted Copy Operations:</a:t>
            </a:r>
          </a:p>
          <a:p>
            <a:pPr marL="0" indent="0">
              <a:buNone/>
            </a:pPr>
            <a:r>
              <a:rPr lang="en-US" sz="1800" dirty="0"/>
              <a:t>	Both the copy constructor and copy assignment operator are deleted to prevent copying.</a:t>
            </a:r>
          </a:p>
          <a:p>
            <a:pPr marL="0" indent="0">
              <a:buNone/>
            </a:pPr>
            <a:r>
              <a:rPr lang="en-US" sz="1800" dirty="0" err="1"/>
              <a:t>unique_ptr</a:t>
            </a:r>
            <a:r>
              <a:rPr lang="en-US" sz="1800" dirty="0"/>
              <a:t>(const </a:t>
            </a:r>
            <a:r>
              <a:rPr lang="en-US" sz="1800" dirty="0" err="1"/>
              <a:t>unique_ptr</a:t>
            </a:r>
            <a:r>
              <a:rPr lang="en-US" sz="1800" dirty="0"/>
              <a:t>&amp;) = delete;</a:t>
            </a:r>
          </a:p>
          <a:p>
            <a:pPr marL="0" indent="0">
              <a:buNone/>
            </a:pPr>
            <a:r>
              <a:rPr lang="en-US" sz="1800" dirty="0" err="1"/>
              <a:t>unique_ptr</a:t>
            </a:r>
            <a:r>
              <a:rPr lang="en-US" sz="1800" dirty="0"/>
              <a:t>&amp; operator=(const </a:t>
            </a:r>
            <a:r>
              <a:rPr lang="en-US" sz="1800" dirty="0" err="1"/>
              <a:t>unique_ptr</a:t>
            </a:r>
            <a:r>
              <a:rPr lang="en-US" sz="1800" dirty="0"/>
              <a:t>&amp;) = delete;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1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10FC-070C-E285-5E6C-659F33FC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421"/>
          </a:xfrm>
        </p:spPr>
        <p:txBody>
          <a:bodyPr>
            <a:noAutofit/>
          </a:bodyPr>
          <a:lstStyle/>
          <a:p>
            <a:r>
              <a:rPr lang="en-US" sz="1800" b="1" dirty="0"/>
              <a:t>Access Operators:</a:t>
            </a:r>
            <a:br>
              <a:rPr lang="en-US" sz="1800" b="1" dirty="0"/>
            </a:br>
            <a:r>
              <a:rPr lang="en-US" sz="1800" b="1" dirty="0"/>
              <a:t>                                      </a:t>
            </a:r>
            <a:r>
              <a:rPr lang="en-US" sz="1800" dirty="0"/>
              <a:t>Provides access to the managed object through operators like * and -&gt;.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778D5-EE52-D1B9-114D-7E9F1D69E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363"/>
            <a:ext cx="10515600" cy="5064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T* operator-&gt;() const {</a:t>
            </a:r>
          </a:p>
          <a:p>
            <a:pPr marL="0" indent="0">
              <a:buNone/>
            </a:pPr>
            <a:r>
              <a:rPr lang="en-US" sz="1800" dirty="0"/>
              <a:t>    return </a:t>
            </a:r>
            <a:r>
              <a:rPr lang="en-US" sz="1800" dirty="0" err="1"/>
              <a:t>mPtr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T&amp; operator*() const {</a:t>
            </a:r>
          </a:p>
          <a:p>
            <a:pPr marL="0" indent="0">
              <a:buNone/>
            </a:pPr>
            <a:r>
              <a:rPr lang="en-US" sz="1800" dirty="0"/>
              <a:t>    return *</a:t>
            </a:r>
            <a:r>
              <a:rPr lang="en-US" sz="1800" dirty="0" err="1"/>
              <a:t>mPtr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b="1" dirty="0"/>
              <a:t>// Get method to access the raw pointer</a:t>
            </a:r>
          </a:p>
          <a:p>
            <a:pPr marL="0" indent="0">
              <a:buNone/>
            </a:pPr>
            <a:r>
              <a:rPr lang="en-US" sz="1800" dirty="0"/>
              <a:t>    T* get() const {</a:t>
            </a:r>
          </a:p>
          <a:p>
            <a:pPr marL="0" indent="0">
              <a:buNone/>
            </a:pPr>
            <a:r>
              <a:rPr lang="en-US" sz="1800" dirty="0"/>
              <a:t>        return </a:t>
            </a:r>
            <a:r>
              <a:rPr lang="en-US" sz="1800" dirty="0" err="1"/>
              <a:t>mPtr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}; </a:t>
            </a:r>
            <a:r>
              <a:rPr lang="en-US" sz="1800" b="1" dirty="0"/>
              <a:t>// End of class</a:t>
            </a:r>
          </a:p>
        </p:txBody>
      </p:sp>
    </p:spTree>
    <p:extLst>
      <p:ext uri="{BB962C8B-B14F-4D97-AF65-F5344CB8AC3E}">
        <p14:creationId xmlns:p14="http://schemas.microsoft.com/office/powerpoint/2010/main" val="691021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C308-3100-FDE9-3430-4142BA6E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421"/>
          </a:xfrm>
        </p:spPr>
        <p:txBody>
          <a:bodyPr>
            <a:normAutofit fontScale="90000"/>
          </a:bodyPr>
          <a:lstStyle/>
          <a:p>
            <a:r>
              <a:rPr lang="en-US" dirty="0"/>
              <a:t>Main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00F46-E769-2B24-A2E5-76046B397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5546"/>
            <a:ext cx="10515600" cy="528141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unique_ptr</a:t>
            </a:r>
            <a:r>
              <a:rPr lang="en-US" dirty="0"/>
              <a:t>&lt;int&gt; ptr1(new int(10)); </a:t>
            </a:r>
            <a:r>
              <a:rPr lang="en-US" b="1" dirty="0"/>
              <a:t>// Create a </a:t>
            </a:r>
            <a:r>
              <a:rPr lang="en-US" b="1" dirty="0" err="1"/>
              <a:t>unique_ptr</a:t>
            </a:r>
            <a:r>
              <a:rPr lang="en-US" b="1" dirty="0"/>
              <a:t> managing an int</a:t>
            </a:r>
          </a:p>
          <a:p>
            <a:pPr marL="0" indent="0">
              <a:buNone/>
            </a:pPr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*ptr1 &lt;&lt; std::</a:t>
            </a:r>
            <a:r>
              <a:rPr lang="en-US" dirty="0" err="1"/>
              <a:t>endl</a:t>
            </a:r>
            <a:r>
              <a:rPr lang="en-US" dirty="0"/>
              <a:t>; </a:t>
            </a:r>
            <a:r>
              <a:rPr lang="en-US" b="1" dirty="0"/>
              <a:t>// Outputs: 10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unique_ptr</a:t>
            </a:r>
            <a:r>
              <a:rPr lang="en-US" dirty="0"/>
              <a:t>&lt;int&gt; ptr2 = std::move(ptr1); </a:t>
            </a:r>
            <a:r>
              <a:rPr lang="en-US" b="1" dirty="0"/>
              <a:t>// Move constructor</a:t>
            </a:r>
          </a:p>
          <a:p>
            <a:pPr marL="0" indent="0">
              <a:buNone/>
            </a:pPr>
            <a:r>
              <a:rPr lang="en-US" dirty="0"/>
              <a:t>    if (!ptr1.get()) {</a:t>
            </a:r>
          </a:p>
          <a:p>
            <a:pPr marL="0" indent="0">
              <a:buNone/>
            </a:pPr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b="1" dirty="0"/>
              <a:t>"ptr1 is now </a:t>
            </a:r>
            <a:r>
              <a:rPr lang="en-US" b="1" dirty="0" err="1"/>
              <a:t>nullptr</a:t>
            </a:r>
            <a:r>
              <a:rPr lang="en-US" dirty="0"/>
              <a:t>"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*ptr2 &lt;&lt; std::</a:t>
            </a:r>
            <a:r>
              <a:rPr lang="en-US" dirty="0" err="1"/>
              <a:t>endl</a:t>
            </a:r>
            <a:r>
              <a:rPr lang="en-US" dirty="0"/>
              <a:t>; </a:t>
            </a:r>
            <a:r>
              <a:rPr lang="en-US" b="1" dirty="0"/>
              <a:t>// Outputs: 10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unique_ptr</a:t>
            </a:r>
            <a:r>
              <a:rPr lang="en-US" dirty="0"/>
              <a:t>&lt;int&gt; ptr3;</a:t>
            </a:r>
          </a:p>
          <a:p>
            <a:pPr marL="0" indent="0">
              <a:buNone/>
            </a:pPr>
            <a:r>
              <a:rPr lang="en-US" dirty="0"/>
              <a:t>    ptr3 = std::move(ptr2); </a:t>
            </a:r>
            <a:r>
              <a:rPr lang="en-US" b="1" dirty="0"/>
              <a:t>// Move assignment operat</a:t>
            </a: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    if (!ptr2.get()) {</a:t>
            </a:r>
          </a:p>
          <a:p>
            <a:pPr marL="0" indent="0">
              <a:buNone/>
            </a:pPr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b="1" dirty="0"/>
              <a:t>ptr2 is now </a:t>
            </a:r>
            <a:r>
              <a:rPr lang="en-US" b="1" dirty="0" err="1"/>
              <a:t>nullptr</a:t>
            </a:r>
            <a:r>
              <a:rPr lang="en-US" b="1" dirty="0"/>
              <a:t>" </a:t>
            </a:r>
            <a:r>
              <a:rPr lang="en-US" dirty="0"/>
              <a:t>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*ptr3 &lt;&lt; std::</a:t>
            </a:r>
            <a:r>
              <a:rPr lang="en-US" dirty="0" err="1"/>
              <a:t>endl</a:t>
            </a:r>
            <a:r>
              <a:rPr lang="en-US" dirty="0"/>
              <a:t>; </a:t>
            </a:r>
            <a:r>
              <a:rPr lang="en-US" b="1" dirty="0"/>
              <a:t>// Outputs: 10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602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862</Words>
  <Application>Microsoft Office PowerPoint</Application>
  <PresentationFormat>Widescreen</PresentationFormat>
  <Paragraphs>132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Unique_ptr </vt:lpstr>
      <vt:lpstr>Key Point – When come’s to ownership </vt:lpstr>
      <vt:lpstr>Transfer ownership</vt:lpstr>
      <vt:lpstr>Example with move()</vt:lpstr>
      <vt:lpstr>Internal Implementation</vt:lpstr>
      <vt:lpstr>// Constructor</vt:lpstr>
      <vt:lpstr>PowerPoint Presentation</vt:lpstr>
      <vt:lpstr>Access Operators:                                       Provides access to the managed object through operators like * and -&gt;.</vt:lpstr>
      <vt:lpstr>Main Function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Sharma, Arpit (ADV D IN DTS DIGI E-IT EDI)</dc:creator>
  <cp:lastModifiedBy>Sharma, Arpit (ADV D IN DASS VS COMM-ART)</cp:lastModifiedBy>
  <cp:revision>9</cp:revision>
  <dcterms:created xsi:type="dcterms:W3CDTF">2024-08-27T11:41:00Z</dcterms:created>
  <dcterms:modified xsi:type="dcterms:W3CDTF">2024-08-28T11:09:17Z</dcterms:modified>
</cp:coreProperties>
</file>