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1189-7569-428A-BD25-A250A4AD0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2B313-6EBC-42EE-89AE-FBEF7B792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2A0E-9A2D-482F-AA0D-4C09AE8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4C010-DA2A-4331-8897-BCEF499F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4DEF-34DC-4E6A-874F-FC1C338B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8B49-975B-41C0-9501-E5B6F68B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2DC56-0846-414D-842E-788C5E63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1CBC-6991-42B2-BABD-C05A6F32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6A94E-912B-42A3-A323-1F5FC857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15C16-F2D8-43ED-B09A-B6C135B0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6B02A-9154-4563-9FF2-53B6684A7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53B40-EFD3-4218-92BA-BAF091A8C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530C6-A836-4D97-A43F-007022EC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4AD3-59FC-401D-9C7F-2DD3182F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3F35-5B54-4EAB-9E7D-0158FE64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3010-3523-4FEE-AA27-488D53CC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2EC9-4486-452C-AEE4-44DBEBE9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44F6-1DCC-4AF9-9985-3C4A221D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780B-3504-4BC5-BE43-7B78B05A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144B4-8CE1-4713-828A-9E581F4E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3CC1-8243-4ECE-9FDB-AFACE901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7EF37-C99D-4E54-ACDA-9C0DA340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4D3F-FEEB-40D0-A5CE-F3935E9C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87122-CDC8-43E1-82D3-B57F1234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F0FE-6E4A-4FA9-8B54-98FD95C9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4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7C38-6B5B-436B-9F09-8FD78445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3CC8-CDBA-43A8-8136-E134F1A3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44B45-1A35-4CAD-A2C7-BD4BDB2A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D35FC-0DAB-4473-83E6-BE434F4A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2C13-2D58-4466-8A5F-4E6F4325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C74F-3B32-4815-B4DB-A1D657DB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1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17C3-4FEE-4E67-86DB-60E2C8AC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31F21-A109-40F4-AA1D-9BD218FF9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7317E-091D-4E6A-9E50-E933398CC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3FB69-CD1F-4CD6-B235-EB8B3FB1E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618F4-E432-466E-8316-D1994B199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8A181-9794-482F-A2C6-07E0990A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E71BE-4DDC-405A-B072-F99E3AFB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4DA23-EE4E-4679-94D0-26EBD8F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F5BE-B4AE-4CDE-8C96-85FAC9A1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ACE20-4767-4801-B924-EAB4A805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FDB20-DA50-40E8-B56E-F5B47723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57755-7A59-4282-877C-4C2BEB3B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2EA64-6C0B-44B8-9798-8BEB5FB9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32E9F-CE71-46A4-BF2F-36A25D09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40D47-AF9B-4D90-9016-A705790E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B7C6-5DE0-49DA-9D03-EDE2048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C3D8-0467-4000-918C-751EDCAA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BA9F-E406-477A-9FAF-EC1DA2E0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60D4-DCC4-4AD6-8E79-68115E4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6F562-CFFC-47E6-A71D-D54A1174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28A14-2482-47BD-B137-4FF263BF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EBDB-3469-4B6A-85E0-48EBC626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8ABF9-F4EC-413F-8C16-AB3FD1EE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F6FFA-4BCF-41DA-8E91-3BA353A7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45EB-A0F3-4003-BA77-47F05D25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1E620-A1A0-498D-831A-5A5A446A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0AE86-900F-4298-9DDF-60FE6CF5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4B27F-0265-407B-81B6-FAE733D5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9B024-7F2A-4D6C-B990-5D6387991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2ED2-2962-4C87-8966-327E83BD2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B8A44-6111-43CE-8D38-DEAD4AEB7951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7877-D4F5-4D1A-8572-31BB8B628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32282-0F4B-47F6-AC06-8CA50EFCE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BDB1F-32C2-451C-88D0-267689E38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99A0-0DC2-4617-B030-A839E54E2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Real-Time 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41ED3-15BA-44BD-B9B1-608942DA7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7008" y="3602037"/>
            <a:ext cx="1843825" cy="2133599"/>
          </a:xfrm>
        </p:spPr>
        <p:txBody>
          <a:bodyPr>
            <a:noAutofit/>
          </a:bodyPr>
          <a:lstStyle/>
          <a:p>
            <a:pPr algn="l"/>
            <a:r>
              <a:rPr lang="en-US" sz="1200" b="1" dirty="0"/>
              <a:t>Group 6:</a:t>
            </a:r>
          </a:p>
          <a:p>
            <a:pPr algn="l"/>
            <a:r>
              <a:rPr lang="en-US" sz="1200" dirty="0"/>
              <a:t>Olivia Yang</a:t>
            </a:r>
          </a:p>
          <a:p>
            <a:pPr algn="l"/>
            <a:r>
              <a:rPr lang="en-US" sz="1200" dirty="0"/>
              <a:t>Yue Wu</a:t>
            </a:r>
          </a:p>
          <a:p>
            <a:pPr algn="l"/>
            <a:r>
              <a:rPr lang="en-US" sz="1200" dirty="0"/>
              <a:t>Ashley Mu</a:t>
            </a:r>
          </a:p>
          <a:p>
            <a:pPr algn="l"/>
            <a:r>
              <a:rPr lang="en-US" sz="1200" dirty="0"/>
              <a:t>Meredith Ma</a:t>
            </a:r>
          </a:p>
          <a:p>
            <a:pPr algn="l"/>
            <a:r>
              <a:rPr lang="en-US" sz="1200" dirty="0"/>
              <a:t>Rose Ro</a:t>
            </a:r>
          </a:p>
          <a:p>
            <a:pPr algn="l"/>
            <a:r>
              <a:rPr lang="en-US" sz="1200" dirty="0"/>
              <a:t>Arpit Parihar</a:t>
            </a:r>
          </a:p>
        </p:txBody>
      </p:sp>
    </p:spTree>
    <p:extLst>
      <p:ext uri="{BB962C8B-B14F-4D97-AF65-F5344CB8AC3E}">
        <p14:creationId xmlns:p14="http://schemas.microsoft.com/office/powerpoint/2010/main" val="162208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A59-EBE1-4719-A0BA-49B480E0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V5 description – training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2753-C9F0-4800-8B89-46DF18653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why GPUs are so much better for training and inference, why multiprocessing is so beneficial</a:t>
            </a:r>
          </a:p>
          <a:p>
            <a:r>
              <a:rPr lang="en-US" dirty="0"/>
              <a:t>How convolutions work</a:t>
            </a:r>
          </a:p>
          <a:p>
            <a:r>
              <a:rPr lang="en-US" dirty="0"/>
              <a:t>Anything else you </a:t>
            </a:r>
            <a:r>
              <a:rPr lang="en-US" dirty="0" err="1"/>
              <a:t>wanna</a:t>
            </a:r>
            <a:r>
              <a:rPr lang="en-US" dirty="0"/>
              <a:t> add</a:t>
            </a:r>
          </a:p>
        </p:txBody>
      </p:sp>
    </p:spTree>
    <p:extLst>
      <p:ext uri="{BB962C8B-B14F-4D97-AF65-F5344CB8AC3E}">
        <p14:creationId xmlns:p14="http://schemas.microsoft.com/office/powerpoint/2010/main" val="236055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0D0D-5022-45E7-9B7A-F6F1C5B3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1 – Model on cloud GPU </a:t>
            </a:r>
            <a:r>
              <a:rPr lang="en-US" dirty="0" err="1"/>
              <a:t>withour</a:t>
            </a:r>
            <a:r>
              <a:rPr lang="en-US" dirty="0"/>
              <a:t> PC being the local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85C2-3EF9-41A2-BD58-207F5FD9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pictures, 1 client communicating with a cloud server</a:t>
            </a:r>
          </a:p>
          <a:p>
            <a:r>
              <a:rPr lang="en-US" dirty="0"/>
              <a:t>Explain SSH</a:t>
            </a:r>
          </a:p>
          <a:p>
            <a:r>
              <a:rPr lang="en-US" dirty="0"/>
              <a:t>Pros – </a:t>
            </a:r>
          </a:p>
          <a:p>
            <a:pPr lvl="1"/>
            <a:r>
              <a:rPr lang="en-US" dirty="0"/>
              <a:t>Free GPU/TPU</a:t>
            </a:r>
          </a:p>
          <a:p>
            <a:r>
              <a:rPr lang="en-US" dirty="0"/>
              <a:t>Cons – </a:t>
            </a:r>
          </a:p>
          <a:p>
            <a:pPr lvl="1"/>
            <a:r>
              <a:rPr lang="en-US" dirty="0"/>
              <a:t>Limited availability, session shuts down after a few hours</a:t>
            </a:r>
          </a:p>
          <a:p>
            <a:pPr lvl="1"/>
            <a:r>
              <a:rPr lang="en-US" dirty="0"/>
              <a:t>Latency due to network issues</a:t>
            </a:r>
          </a:p>
          <a:p>
            <a:pPr lvl="1"/>
            <a:r>
              <a:rPr lang="en-US" dirty="0"/>
              <a:t>Hard to get around Google’s firewall for establishing connection</a:t>
            </a:r>
          </a:p>
        </p:txBody>
      </p:sp>
    </p:spTree>
    <p:extLst>
      <p:ext uri="{BB962C8B-B14F-4D97-AF65-F5344CB8AC3E}">
        <p14:creationId xmlns:p14="http://schemas.microsoft.com/office/powerpoint/2010/main" val="335330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0088-506B-4F9E-AF97-5377AB0A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2 – 1 server 1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90AC-A38A-4FBC-B210-1F5B626D3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some crap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Easy to implement, all processing happens centrally</a:t>
            </a:r>
          </a:p>
          <a:p>
            <a:pPr lvl="1"/>
            <a:r>
              <a:rPr lang="en-US" dirty="0"/>
              <a:t>Robust to errors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Server needs to be a powerful machine</a:t>
            </a:r>
          </a:p>
          <a:p>
            <a:pPr lvl="1"/>
            <a:r>
              <a:rPr lang="en-US" dirty="0"/>
              <a:t>Network and processing bottlenecks</a:t>
            </a:r>
          </a:p>
        </p:txBody>
      </p:sp>
    </p:spTree>
    <p:extLst>
      <p:ext uri="{BB962C8B-B14F-4D97-AF65-F5344CB8AC3E}">
        <p14:creationId xmlns:p14="http://schemas.microsoft.com/office/powerpoint/2010/main" val="250708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1C89-84AA-478C-A975-F9F98CD9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3 – 1 server, multiple clients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D5E6-0BB1-4D76-8111-51D76B43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Each client can run the model on their end, cutting down on processing power required by the server</a:t>
            </a:r>
          </a:p>
          <a:p>
            <a:pPr lvl="1"/>
            <a:r>
              <a:rPr lang="en-US" dirty="0"/>
              <a:t>Higher framerates even on CPUs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Latency</a:t>
            </a:r>
          </a:p>
          <a:p>
            <a:pPr lvl="1"/>
            <a:r>
              <a:rPr lang="en-US" dirty="0"/>
              <a:t>Not as robust, as multiple machines are involved</a:t>
            </a:r>
          </a:p>
        </p:txBody>
      </p:sp>
    </p:spTree>
    <p:extLst>
      <p:ext uri="{BB962C8B-B14F-4D97-AF65-F5344CB8AC3E}">
        <p14:creationId xmlns:p14="http://schemas.microsoft.com/office/powerpoint/2010/main" val="3260569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AAADE-CAEB-4AE7-9C81-E64B4F44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anything </a:t>
            </a:r>
            <a:r>
              <a:rPr lang="en-US"/>
              <a:t>I missed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7798-66A6-4267-B83C-B3FE468A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2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Real-Time Object Detection</vt:lpstr>
      <vt:lpstr>YOLO V5 description – training and inference</vt:lpstr>
      <vt:lpstr>Architecture 1 – Model on cloud GPU withour PC being the local client</vt:lpstr>
      <vt:lpstr>Architecture 2 – 1 server 1 client</vt:lpstr>
      <vt:lpstr>Architecture 3 – 1 server, multiple clients </vt:lpstr>
      <vt:lpstr>Add anything I missed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Object Detection</dc:title>
  <dc:creator>Arpit Parihar</dc:creator>
  <cp:lastModifiedBy>Arpit Parihar</cp:lastModifiedBy>
  <cp:revision>6</cp:revision>
  <dcterms:created xsi:type="dcterms:W3CDTF">2021-03-18T00:45:18Z</dcterms:created>
  <dcterms:modified xsi:type="dcterms:W3CDTF">2021-03-18T01:49:49Z</dcterms:modified>
</cp:coreProperties>
</file>