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CBCC8-8046-4145-93FB-A60812B82BEA}" v="68" dt="2021-03-15T11:55:52.401"/>
    <p1510:client id="{E4952D90-C1EE-4B0E-880B-DE9C865DFAC5}" v="705" dt="2021-03-15T20:26:45.769"/>
    <p1510:client id="{EF72AA18-351C-AF84-0D5F-0D8FC67D9073}" v="221" dt="2021-03-17T11:23:18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 Pandey" userId="S::arpit.pandey@taazaa.com::4f0ce2fe-8e7f-4c1c-944b-773348990d97" providerId="AD" clId="Web-{AC5CBCC8-8046-4145-93FB-A60812B82BEA}"/>
    <pc:docChg chg="addSld modSld">
      <pc:chgData name="Arpit Pandey" userId="S::arpit.pandey@taazaa.com::4f0ce2fe-8e7f-4c1c-944b-773348990d97" providerId="AD" clId="Web-{AC5CBCC8-8046-4145-93FB-A60812B82BEA}" dt="2021-03-15T11:55:52.401" v="35"/>
      <pc:docMkLst>
        <pc:docMk/>
      </pc:docMkLst>
      <pc:sldChg chg="modSp">
        <pc:chgData name="Arpit Pandey" userId="S::arpit.pandey@taazaa.com::4f0ce2fe-8e7f-4c1c-944b-773348990d97" providerId="AD" clId="Web-{AC5CBCC8-8046-4145-93FB-A60812B82BEA}" dt="2021-03-15T11:53:02.022" v="34" actId="14100"/>
        <pc:sldMkLst>
          <pc:docMk/>
          <pc:sldMk cId="553726541" sldId="256"/>
        </pc:sldMkLst>
        <pc:spChg chg="mod">
          <ac:chgData name="Arpit Pandey" userId="S::arpit.pandey@taazaa.com::4f0ce2fe-8e7f-4c1c-944b-773348990d97" providerId="AD" clId="Web-{AC5CBCC8-8046-4145-93FB-A60812B82BEA}" dt="2021-03-15T11:53:02.022" v="34" actId="14100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Arpit Pandey" userId="S::arpit.pandey@taazaa.com::4f0ce2fe-8e7f-4c1c-944b-773348990d97" providerId="AD" clId="Web-{AC5CBCC8-8046-4145-93FB-A60812B82BEA}" dt="2021-03-15T11:52:47.600" v="31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new">
        <pc:chgData name="Arpit Pandey" userId="S::arpit.pandey@taazaa.com::4f0ce2fe-8e7f-4c1c-944b-773348990d97" providerId="AD" clId="Web-{AC5CBCC8-8046-4145-93FB-A60812B82BEA}" dt="2021-03-15T11:55:52.401" v="35"/>
        <pc:sldMkLst>
          <pc:docMk/>
          <pc:sldMk cId="960360499" sldId="257"/>
        </pc:sldMkLst>
      </pc:sldChg>
    </pc:docChg>
  </pc:docChgLst>
  <pc:docChgLst>
    <pc:chgData name="Arpit Pandey" userId="S::arpit.pandey@taazaa.com::4f0ce2fe-8e7f-4c1c-944b-773348990d97" providerId="AD" clId="Web-{E4952D90-C1EE-4B0E-880B-DE9C865DFAC5}"/>
    <pc:docChg chg="addSld modSld">
      <pc:chgData name="Arpit Pandey" userId="S::arpit.pandey@taazaa.com::4f0ce2fe-8e7f-4c1c-944b-773348990d97" providerId="AD" clId="Web-{E4952D90-C1EE-4B0E-880B-DE9C865DFAC5}" dt="2021-03-15T20:26:45.769" v="359" actId="1076"/>
      <pc:docMkLst>
        <pc:docMk/>
      </pc:docMkLst>
      <pc:sldChg chg="modSp">
        <pc:chgData name="Arpit Pandey" userId="S::arpit.pandey@taazaa.com::4f0ce2fe-8e7f-4c1c-944b-773348990d97" providerId="AD" clId="Web-{E4952D90-C1EE-4B0E-880B-DE9C865DFAC5}" dt="2021-03-15T20:22:16.512" v="255" actId="20577"/>
        <pc:sldMkLst>
          <pc:docMk/>
          <pc:sldMk cId="553726541" sldId="256"/>
        </pc:sldMkLst>
        <pc:spChg chg="mod">
          <ac:chgData name="Arpit Pandey" userId="S::arpit.pandey@taazaa.com::4f0ce2fe-8e7f-4c1c-944b-773348990d97" providerId="AD" clId="Web-{E4952D90-C1EE-4B0E-880B-DE9C865DFAC5}" dt="2021-03-15T20:22:16.512" v="255" actId="20577"/>
          <ac:spMkLst>
            <pc:docMk/>
            <pc:sldMk cId="553726541" sldId="256"/>
            <ac:spMk id="2" creationId="{9FB28281-3783-403A-B1AB-0182A003DFE3}"/>
          </ac:spMkLst>
        </pc:spChg>
      </pc:sldChg>
      <pc:sldChg chg="modSp">
        <pc:chgData name="Arpit Pandey" userId="S::arpit.pandey@taazaa.com::4f0ce2fe-8e7f-4c1c-944b-773348990d97" providerId="AD" clId="Web-{E4952D90-C1EE-4B0E-880B-DE9C865DFAC5}" dt="2021-03-15T19:33:11.561" v="89" actId="20577"/>
        <pc:sldMkLst>
          <pc:docMk/>
          <pc:sldMk cId="960360499" sldId="257"/>
        </pc:sldMkLst>
        <pc:spChg chg="mod">
          <ac:chgData name="Arpit Pandey" userId="S::arpit.pandey@taazaa.com::4f0ce2fe-8e7f-4c1c-944b-773348990d97" providerId="AD" clId="Web-{E4952D90-C1EE-4B0E-880B-DE9C865DFAC5}" dt="2021-03-15T19:19:39.432" v="12" actId="20577"/>
          <ac:spMkLst>
            <pc:docMk/>
            <pc:sldMk cId="960360499" sldId="257"/>
            <ac:spMk id="2" creationId="{85551974-80B1-4936-B99A-4527C4CB7339}"/>
          </ac:spMkLst>
        </pc:spChg>
        <pc:spChg chg="mod">
          <ac:chgData name="Arpit Pandey" userId="S::arpit.pandey@taazaa.com::4f0ce2fe-8e7f-4c1c-944b-773348990d97" providerId="AD" clId="Web-{E4952D90-C1EE-4B0E-880B-DE9C865DFAC5}" dt="2021-03-15T19:33:11.561" v="89" actId="20577"/>
          <ac:spMkLst>
            <pc:docMk/>
            <pc:sldMk cId="960360499" sldId="257"/>
            <ac:spMk id="3" creationId="{9DAC8413-6336-4444-BCC5-B4EB23D12D17}"/>
          </ac:spMkLst>
        </pc:spChg>
      </pc:sldChg>
      <pc:sldChg chg="modSp add replId">
        <pc:chgData name="Arpit Pandey" userId="S::arpit.pandey@taazaa.com::4f0ce2fe-8e7f-4c1c-944b-773348990d97" providerId="AD" clId="Web-{E4952D90-C1EE-4B0E-880B-DE9C865DFAC5}" dt="2021-03-15T20:20:32.057" v="224" actId="20577"/>
        <pc:sldMkLst>
          <pc:docMk/>
          <pc:sldMk cId="1153758819" sldId="258"/>
        </pc:sldMkLst>
        <pc:spChg chg="mod">
          <ac:chgData name="Arpit Pandey" userId="S::arpit.pandey@taazaa.com::4f0ce2fe-8e7f-4c1c-944b-773348990d97" providerId="AD" clId="Web-{E4952D90-C1EE-4B0E-880B-DE9C865DFAC5}" dt="2021-03-15T19:34:02.327" v="108" actId="20577"/>
          <ac:spMkLst>
            <pc:docMk/>
            <pc:sldMk cId="1153758819" sldId="258"/>
            <ac:spMk id="2" creationId="{85551974-80B1-4936-B99A-4527C4CB7339}"/>
          </ac:spMkLst>
        </pc:spChg>
        <pc:spChg chg="mod">
          <ac:chgData name="Arpit Pandey" userId="S::arpit.pandey@taazaa.com::4f0ce2fe-8e7f-4c1c-944b-773348990d97" providerId="AD" clId="Web-{E4952D90-C1EE-4B0E-880B-DE9C865DFAC5}" dt="2021-03-15T20:20:32.057" v="224" actId="20577"/>
          <ac:spMkLst>
            <pc:docMk/>
            <pc:sldMk cId="1153758819" sldId="258"/>
            <ac:spMk id="3" creationId="{9DAC8413-6336-4444-BCC5-B4EB23D12D17}"/>
          </ac:spMkLst>
        </pc:spChg>
      </pc:sldChg>
      <pc:sldChg chg="modSp add replId">
        <pc:chgData name="Arpit Pandey" userId="S::arpit.pandey@taazaa.com::4f0ce2fe-8e7f-4c1c-944b-773348990d97" providerId="AD" clId="Web-{E4952D90-C1EE-4B0E-880B-DE9C865DFAC5}" dt="2021-03-15T20:23:10.639" v="288" actId="20577"/>
        <pc:sldMkLst>
          <pc:docMk/>
          <pc:sldMk cId="4205025128" sldId="259"/>
        </pc:sldMkLst>
        <pc:spChg chg="mod">
          <ac:chgData name="Arpit Pandey" userId="S::arpit.pandey@taazaa.com::4f0ce2fe-8e7f-4c1c-944b-773348990d97" providerId="AD" clId="Web-{E4952D90-C1EE-4B0E-880B-DE9C865DFAC5}" dt="2021-03-15T19:36:13.705" v="110" actId="20577"/>
          <ac:spMkLst>
            <pc:docMk/>
            <pc:sldMk cId="4205025128" sldId="259"/>
            <ac:spMk id="2" creationId="{85551974-80B1-4936-B99A-4527C4CB7339}"/>
          </ac:spMkLst>
        </pc:spChg>
        <pc:spChg chg="mod">
          <ac:chgData name="Arpit Pandey" userId="S::arpit.pandey@taazaa.com::4f0ce2fe-8e7f-4c1c-944b-773348990d97" providerId="AD" clId="Web-{E4952D90-C1EE-4B0E-880B-DE9C865DFAC5}" dt="2021-03-15T20:23:10.639" v="288" actId="20577"/>
          <ac:spMkLst>
            <pc:docMk/>
            <pc:sldMk cId="4205025128" sldId="259"/>
            <ac:spMk id="3" creationId="{9DAC8413-6336-4444-BCC5-B4EB23D12D17}"/>
          </ac:spMkLst>
        </pc:spChg>
      </pc:sldChg>
      <pc:sldChg chg="modSp add replId">
        <pc:chgData name="Arpit Pandey" userId="S::arpit.pandey@taazaa.com::4f0ce2fe-8e7f-4c1c-944b-773348990d97" providerId="AD" clId="Web-{E4952D90-C1EE-4B0E-880B-DE9C865DFAC5}" dt="2021-03-15T20:26:45.769" v="359" actId="1076"/>
        <pc:sldMkLst>
          <pc:docMk/>
          <pc:sldMk cId="3277570423" sldId="260"/>
        </pc:sldMkLst>
        <pc:spChg chg="mod">
          <ac:chgData name="Arpit Pandey" userId="S::arpit.pandey@taazaa.com::4f0ce2fe-8e7f-4c1c-944b-773348990d97" providerId="AD" clId="Web-{E4952D90-C1EE-4B0E-880B-DE9C865DFAC5}" dt="2021-03-15T19:36:37.284" v="119" actId="20577"/>
          <ac:spMkLst>
            <pc:docMk/>
            <pc:sldMk cId="3277570423" sldId="260"/>
            <ac:spMk id="2" creationId="{85551974-80B1-4936-B99A-4527C4CB7339}"/>
          </ac:spMkLst>
        </pc:spChg>
        <pc:spChg chg="mod">
          <ac:chgData name="Arpit Pandey" userId="S::arpit.pandey@taazaa.com::4f0ce2fe-8e7f-4c1c-944b-773348990d97" providerId="AD" clId="Web-{E4952D90-C1EE-4B0E-880B-DE9C865DFAC5}" dt="2021-03-15T20:26:45.769" v="359" actId="1076"/>
          <ac:spMkLst>
            <pc:docMk/>
            <pc:sldMk cId="3277570423" sldId="260"/>
            <ac:spMk id="3" creationId="{9DAC8413-6336-4444-BCC5-B4EB23D12D17}"/>
          </ac:spMkLst>
        </pc:spChg>
      </pc:sldChg>
    </pc:docChg>
  </pc:docChgLst>
  <pc:docChgLst>
    <pc:chgData name="Arpit Pandey" userId="S::arpit.pandey@taazaa.com::4f0ce2fe-8e7f-4c1c-944b-773348990d97" providerId="AD" clId="Web-{EF72AA18-351C-AF84-0D5F-0D8FC67D9073}"/>
    <pc:docChg chg="modSld addMainMaster delMainMaster">
      <pc:chgData name="Arpit Pandey" userId="S::arpit.pandey@taazaa.com::4f0ce2fe-8e7f-4c1c-944b-773348990d97" providerId="AD" clId="Web-{EF72AA18-351C-AF84-0D5F-0D8FC67D9073}" dt="2021-03-17T11:23:18.709" v="147"/>
      <pc:docMkLst>
        <pc:docMk/>
      </pc:docMkLst>
      <pc:sldChg chg="addSp delSp modSp mod setBg modClrScheme addAnim delAnim modAnim chgLayout">
        <pc:chgData name="Arpit Pandey" userId="S::arpit.pandey@taazaa.com::4f0ce2fe-8e7f-4c1c-944b-773348990d97" providerId="AD" clId="Web-{EF72AA18-351C-AF84-0D5F-0D8FC67D9073}" dt="2021-03-17T11:21:02.859" v="125"/>
        <pc:sldMkLst>
          <pc:docMk/>
          <pc:sldMk cId="553726541" sldId="256"/>
        </pc:sldMkLst>
        <pc:spChg chg="mod ord">
          <ac:chgData name="Arpit Pandey" userId="S::arpit.pandey@taazaa.com::4f0ce2fe-8e7f-4c1c-944b-773348990d97" providerId="AD" clId="Web-{EF72AA18-351C-AF84-0D5F-0D8FC67D9073}" dt="2021-03-17T10:57:57.077" v="30"/>
          <ac:spMkLst>
            <pc:docMk/>
            <pc:sldMk cId="553726541" sldId="256"/>
            <ac:spMk id="2" creationId="{9FB28281-3783-403A-B1AB-0182A003DFE3}"/>
          </ac:spMkLst>
        </pc:spChg>
        <pc:spChg chg="mod ord">
          <ac:chgData name="Arpit Pandey" userId="S::arpit.pandey@taazaa.com::4f0ce2fe-8e7f-4c1c-944b-773348990d97" providerId="AD" clId="Web-{EF72AA18-351C-AF84-0D5F-0D8FC67D9073}" dt="2021-03-17T10:57:57.077" v="30"/>
          <ac:spMkLst>
            <pc:docMk/>
            <pc:sldMk cId="553726541" sldId="256"/>
            <ac:spMk id="3" creationId="{C4542EAC-8BF3-4BFD-9891-145BC49409C2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17.841" v="20"/>
          <ac:spMkLst>
            <pc:docMk/>
            <pc:sldMk cId="553726541" sldId="256"/>
            <ac:spMk id="8" creationId="{5AB83C82-30AD-4DF2-A9AD-CE1547FDEDEA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17.841" v="20"/>
          <ac:spMkLst>
            <pc:docMk/>
            <pc:sldMk cId="553726541" sldId="256"/>
            <ac:spMk id="10" creationId="{B36D2DE0-0628-4A9A-A59D-7BA8B5EB3022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17.841" v="20"/>
          <ac:spMkLst>
            <pc:docMk/>
            <pc:sldMk cId="553726541" sldId="256"/>
            <ac:spMk id="12" creationId="{48E405C9-94BE-41DA-928C-DEC9A8550E9F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17.841" v="20"/>
          <ac:spMkLst>
            <pc:docMk/>
            <pc:sldMk cId="553726541" sldId="256"/>
            <ac:spMk id="14" creationId="{D2091A72-D5BB-42AC-8FD3-F7747D90861E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17.841" v="20"/>
          <ac:spMkLst>
            <pc:docMk/>
            <pc:sldMk cId="553726541" sldId="256"/>
            <ac:spMk id="16" creationId="{6ED12BFC-A737-46AF-8411-481112D54B0C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17.825" v="19"/>
          <ac:spMkLst>
            <pc:docMk/>
            <pc:sldMk cId="553726541" sldId="256"/>
            <ac:spMk id="18" creationId="{F6EF57EF-D042-41D3-83E8-41A1FE6C11EB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17.825" v="19"/>
          <ac:spMkLst>
            <pc:docMk/>
            <pc:sldMk cId="553726541" sldId="256"/>
            <ac:spMk id="19" creationId="{D00A59BB-A268-4F3E-9D41-CA265AF16870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17.825" v="19"/>
          <ac:spMkLst>
            <pc:docMk/>
            <pc:sldMk cId="553726541" sldId="256"/>
            <ac:spMk id="20" creationId="{63794DCE-9D34-40DF-AB3F-06DA8ACCDA97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13.028" v="17"/>
          <ac:spMkLst>
            <pc:docMk/>
            <pc:sldMk cId="553726541" sldId="256"/>
            <ac:spMk id="21" creationId="{35555856-9970-4BC3-9AA9-6A917F53AFBD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57.077" v="30"/>
          <ac:spMkLst>
            <pc:docMk/>
            <pc:sldMk cId="553726541" sldId="256"/>
            <ac:spMk id="22" creationId="{3E443FD7-A66B-4AA0-872D-B088B9BC5F17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57.077" v="30"/>
          <ac:spMkLst>
            <pc:docMk/>
            <pc:sldMk cId="553726541" sldId="256"/>
            <ac:spMk id="24" creationId="{C04BE0EF-3561-49B4-9A29-F283168A91C7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13.028" v="17"/>
          <ac:spMkLst>
            <pc:docMk/>
            <pc:sldMk cId="553726541" sldId="256"/>
            <ac:spMk id="25" creationId="{13722DD7-BA73-4776-93A3-94491FEF7260}"/>
          </ac:spMkLst>
        </pc:spChg>
        <pc:spChg chg="add">
          <ac:chgData name="Arpit Pandey" userId="S::arpit.pandey@taazaa.com::4f0ce2fe-8e7f-4c1c-944b-773348990d97" providerId="AD" clId="Web-{EF72AA18-351C-AF84-0D5F-0D8FC67D9073}" dt="2021-03-17T10:57:57.077" v="30"/>
          <ac:spMkLst>
            <pc:docMk/>
            <pc:sldMk cId="553726541" sldId="256"/>
            <ac:spMk id="26" creationId="{19D32F93-50AC-4C46-A5DB-291C60DDB7BD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17.825" v="19"/>
          <ac:spMkLst>
            <pc:docMk/>
            <pc:sldMk cId="553726541" sldId="256"/>
            <ac:spMk id="27" creationId="{45006452-918C-4282-A72C-C9692B669104}"/>
          </ac:spMkLst>
        </pc:spChg>
        <pc:spChg chg="add">
          <ac:chgData name="Arpit Pandey" userId="S::arpit.pandey@taazaa.com::4f0ce2fe-8e7f-4c1c-944b-773348990d97" providerId="AD" clId="Web-{EF72AA18-351C-AF84-0D5F-0D8FC67D9073}" dt="2021-03-17T10:57:57.077" v="30"/>
          <ac:spMkLst>
            <pc:docMk/>
            <pc:sldMk cId="553726541" sldId="256"/>
            <ac:spMk id="28" creationId="{827DC2C4-B485-428A-BF4A-472D2967F47F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57.061" v="29"/>
          <ac:spMkLst>
            <pc:docMk/>
            <pc:sldMk cId="553726541" sldId="256"/>
            <ac:spMk id="29" creationId="{3301E07F-4F79-4B58-8698-EF24DC1ECDBF}"/>
          </ac:spMkLst>
        </pc:spChg>
        <pc:spChg chg="add">
          <ac:chgData name="Arpit Pandey" userId="S::arpit.pandey@taazaa.com::4f0ce2fe-8e7f-4c1c-944b-773348990d97" providerId="AD" clId="Web-{EF72AA18-351C-AF84-0D5F-0D8FC67D9073}" dt="2021-03-17T10:57:57.077" v="30"/>
          <ac:spMkLst>
            <pc:docMk/>
            <pc:sldMk cId="553726541" sldId="256"/>
            <ac:spMk id="30" creationId="{EE04B5EB-F158-4507-90DD-BD23620C7CC9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57.061" v="29"/>
          <ac:spMkLst>
            <pc:docMk/>
            <pc:sldMk cId="553726541" sldId="256"/>
            <ac:spMk id="31" creationId="{E58B2195-5055-402F-A3E7-53FF0E4980C3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7:57.061" v="29"/>
          <ac:spMkLst>
            <pc:docMk/>
            <pc:sldMk cId="553726541" sldId="256"/>
            <ac:spMk id="33" creationId="{9EE6F773-742A-491A-9A00-A2A150DF500A}"/>
          </ac:spMkLst>
        </pc:spChg>
        <pc:picChg chg="add mod">
          <ac:chgData name="Arpit Pandey" userId="S::arpit.pandey@taazaa.com::4f0ce2fe-8e7f-4c1c-944b-773348990d97" providerId="AD" clId="Web-{EF72AA18-351C-AF84-0D5F-0D8FC67D9073}" dt="2021-03-17T10:57:57.077" v="30"/>
          <ac:picMkLst>
            <pc:docMk/>
            <pc:sldMk cId="553726541" sldId="256"/>
            <ac:picMk id="4" creationId="{35D66C42-10C8-40CF-8D08-A4326F9FE0A0}"/>
          </ac:picMkLst>
        </pc:picChg>
        <pc:picChg chg="add del">
          <ac:chgData name="Arpit Pandey" userId="S::arpit.pandey@taazaa.com::4f0ce2fe-8e7f-4c1c-944b-773348990d97" providerId="AD" clId="Web-{EF72AA18-351C-AF84-0D5F-0D8FC67D9073}" dt="2021-03-17T10:57:13.028" v="17"/>
          <ac:picMkLst>
            <pc:docMk/>
            <pc:sldMk cId="553726541" sldId="256"/>
            <ac:picMk id="23" creationId="{7F487851-BFAF-46D8-A1ED-50CAD6E46F59}"/>
          </ac:picMkLst>
        </pc:picChg>
      </pc:sldChg>
      <pc:sldChg chg="addSp delSp modSp mod setBg modClrScheme addAnim delAnim modAnim setClrOvrMap chgLayout">
        <pc:chgData name="Arpit Pandey" userId="S::arpit.pandey@taazaa.com::4f0ce2fe-8e7f-4c1c-944b-773348990d97" providerId="AD" clId="Web-{EF72AA18-351C-AF84-0D5F-0D8FC67D9073}" dt="2021-03-17T11:21:21.704" v="133"/>
        <pc:sldMkLst>
          <pc:docMk/>
          <pc:sldMk cId="960360499" sldId="257"/>
        </pc:sldMkLst>
        <pc:spChg chg="mod ord">
          <ac:chgData name="Arpit Pandey" userId="S::arpit.pandey@taazaa.com::4f0ce2fe-8e7f-4c1c-944b-773348990d97" providerId="AD" clId="Web-{EF72AA18-351C-AF84-0D5F-0D8FC67D9073}" dt="2021-03-17T11:04:39.668" v="93"/>
          <ac:spMkLst>
            <pc:docMk/>
            <pc:sldMk cId="960360499" sldId="257"/>
            <ac:spMk id="2" creationId="{85551974-80B1-4936-B99A-4527C4CB7339}"/>
          </ac:spMkLst>
        </pc:spChg>
        <pc:spChg chg="del mod ord">
          <ac:chgData name="Arpit Pandey" userId="S::arpit.pandey@taazaa.com::4f0ce2fe-8e7f-4c1c-944b-773348990d97" providerId="AD" clId="Web-{EF72AA18-351C-AF84-0D5F-0D8FC67D9073}" dt="2021-03-17T10:58:21.030" v="37"/>
          <ac:spMkLst>
            <pc:docMk/>
            <pc:sldMk cId="960360499" sldId="257"/>
            <ac:spMk id="3" creationId="{9DAC8413-6336-4444-BCC5-B4EB23D12D17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8:21.030" v="37"/>
          <ac:spMkLst>
            <pc:docMk/>
            <pc:sldMk cId="960360499" sldId="257"/>
            <ac:spMk id="8" creationId="{081EA652-8C6A-4E69-BEB9-170809474553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8:21.030" v="37"/>
          <ac:spMkLst>
            <pc:docMk/>
            <pc:sldMk cId="960360499" sldId="257"/>
            <ac:spMk id="10" creationId="{5298780A-33B9-4EA2-8F67-DE68AD62841B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0:58:21.030" v="37"/>
          <ac:spMkLst>
            <pc:docMk/>
            <pc:sldMk cId="960360499" sldId="257"/>
            <ac:spMk id="12" creationId="{7F488E8B-4E1E-4402-8935-D4E6C02615C7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1:04:39.668" v="93"/>
          <ac:spMkLst>
            <pc:docMk/>
            <pc:sldMk cId="960360499" sldId="257"/>
            <ac:spMk id="20" creationId="{08E89D5E-1885-4160-AC77-CC471DD1D0DB}"/>
          </ac:spMkLst>
        </pc:spChg>
        <pc:spChg chg="add">
          <ac:chgData name="Arpit Pandey" userId="S::arpit.pandey@taazaa.com::4f0ce2fe-8e7f-4c1c-944b-773348990d97" providerId="AD" clId="Web-{EF72AA18-351C-AF84-0D5F-0D8FC67D9073}" dt="2021-03-17T11:04:39.668" v="93"/>
          <ac:spMkLst>
            <pc:docMk/>
            <pc:sldMk cId="960360499" sldId="257"/>
            <ac:spMk id="27" creationId="{955A2079-FA98-4876-80F0-72364A7D2EA4}"/>
          </ac:spMkLst>
        </pc:spChg>
        <pc:graphicFrameChg chg="add mod modGraphic">
          <ac:chgData name="Arpit Pandey" userId="S::arpit.pandey@taazaa.com::4f0ce2fe-8e7f-4c1c-944b-773348990d97" providerId="AD" clId="Web-{EF72AA18-351C-AF84-0D5F-0D8FC67D9073}" dt="2021-03-17T11:04:39.668" v="93"/>
          <ac:graphicFrameMkLst>
            <pc:docMk/>
            <pc:sldMk cId="960360499" sldId="257"/>
            <ac:graphicFrameMk id="16" creationId="{FA77A5D2-36E7-488E-9884-8513D8BB588A}"/>
          </ac:graphicFrameMkLst>
        </pc:graphicFrameChg>
        <pc:cxnChg chg="add del">
          <ac:chgData name="Arpit Pandey" userId="S::arpit.pandey@taazaa.com::4f0ce2fe-8e7f-4c1c-944b-773348990d97" providerId="AD" clId="Web-{EF72AA18-351C-AF84-0D5F-0D8FC67D9073}" dt="2021-03-17T10:58:21.030" v="37"/>
          <ac:cxnSpMkLst>
            <pc:docMk/>
            <pc:sldMk cId="960360499" sldId="257"/>
            <ac:cxnSpMk id="14" creationId="{23AAC9B5-8015-485C-ACF9-A750390E9A56}"/>
          </ac:cxnSpMkLst>
        </pc:cxnChg>
        <pc:cxnChg chg="add del">
          <ac:chgData name="Arpit Pandey" userId="S::arpit.pandey@taazaa.com::4f0ce2fe-8e7f-4c1c-944b-773348990d97" providerId="AD" clId="Web-{EF72AA18-351C-AF84-0D5F-0D8FC67D9073}" dt="2021-03-17T11:04:39.668" v="93"/>
          <ac:cxnSpMkLst>
            <pc:docMk/>
            <pc:sldMk cId="960360499" sldId="257"/>
            <ac:cxnSpMk id="22" creationId="{EC15C128-8E68-44BD-BF94-FBA9CA4B0309}"/>
          </ac:cxnSpMkLst>
        </pc:cxnChg>
      </pc:sldChg>
      <pc:sldChg chg="addSp delSp modSp mod setBg modClrScheme addAnim modAnim setClrOvrMap chgLayout">
        <pc:chgData name="Arpit Pandey" userId="S::arpit.pandey@taazaa.com::4f0ce2fe-8e7f-4c1c-944b-773348990d97" providerId="AD" clId="Web-{EF72AA18-351C-AF84-0D5F-0D8FC67D9073}" dt="2021-03-17T11:21:51.002" v="136"/>
        <pc:sldMkLst>
          <pc:docMk/>
          <pc:sldMk cId="1153758819" sldId="258"/>
        </pc:sldMkLst>
        <pc:spChg chg="mod ord">
          <ac:chgData name="Arpit Pandey" userId="S::arpit.pandey@taazaa.com::4f0ce2fe-8e7f-4c1c-944b-773348990d97" providerId="AD" clId="Web-{EF72AA18-351C-AF84-0D5F-0D8FC67D9073}" dt="2021-03-17T11:04:34.653" v="92"/>
          <ac:spMkLst>
            <pc:docMk/>
            <pc:sldMk cId="1153758819" sldId="258"/>
            <ac:spMk id="2" creationId="{85551974-80B1-4936-B99A-4527C4CB7339}"/>
          </ac:spMkLst>
        </pc:spChg>
        <pc:spChg chg="del mod ord">
          <ac:chgData name="Arpit Pandey" userId="S::arpit.pandey@taazaa.com::4f0ce2fe-8e7f-4c1c-944b-773348990d97" providerId="AD" clId="Web-{EF72AA18-351C-AF84-0D5F-0D8FC67D9073}" dt="2021-03-17T10:58:49.656" v="58"/>
          <ac:spMkLst>
            <pc:docMk/>
            <pc:sldMk cId="1153758819" sldId="258"/>
            <ac:spMk id="3" creationId="{9DAC8413-6336-4444-BCC5-B4EB23D12D17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1:04:34.653" v="92"/>
          <ac:spMkLst>
            <pc:docMk/>
            <pc:sldMk cId="1153758819" sldId="258"/>
            <ac:spMk id="9" creationId="{08E89D5E-1885-4160-AC77-CC471DD1D0DB}"/>
          </ac:spMkLst>
        </pc:spChg>
        <pc:spChg chg="add">
          <ac:chgData name="Arpit Pandey" userId="S::arpit.pandey@taazaa.com::4f0ce2fe-8e7f-4c1c-944b-773348990d97" providerId="AD" clId="Web-{EF72AA18-351C-AF84-0D5F-0D8FC67D9073}" dt="2021-03-17T11:04:34.653" v="92"/>
          <ac:spMkLst>
            <pc:docMk/>
            <pc:sldMk cId="1153758819" sldId="258"/>
            <ac:spMk id="16" creationId="{122F9423-F4B1-45D4-8445-E9991ECCBCCF}"/>
          </ac:spMkLst>
        </pc:spChg>
        <pc:grpChg chg="add">
          <ac:chgData name="Arpit Pandey" userId="S::arpit.pandey@taazaa.com::4f0ce2fe-8e7f-4c1c-944b-773348990d97" providerId="AD" clId="Web-{EF72AA18-351C-AF84-0D5F-0D8FC67D9073}" dt="2021-03-17T11:04:34.653" v="92"/>
          <ac:grpSpMkLst>
            <pc:docMk/>
            <pc:sldMk cId="1153758819" sldId="258"/>
            <ac:grpSpMk id="18" creationId="{770AE191-D2EA-45C9-A44D-830C188F74CB}"/>
          </ac:grpSpMkLst>
        </pc:grpChg>
        <pc:graphicFrameChg chg="add mod modGraphic">
          <ac:chgData name="Arpit Pandey" userId="S::arpit.pandey@taazaa.com::4f0ce2fe-8e7f-4c1c-944b-773348990d97" providerId="AD" clId="Web-{EF72AA18-351C-AF84-0D5F-0D8FC67D9073}" dt="2021-03-17T11:04:34.653" v="92"/>
          <ac:graphicFrameMkLst>
            <pc:docMk/>
            <pc:sldMk cId="1153758819" sldId="258"/>
            <ac:graphicFrameMk id="5" creationId="{3DC5D508-5508-484B-BA48-43A33C2C378A}"/>
          </ac:graphicFrameMkLst>
        </pc:graphicFrameChg>
        <pc:cxnChg chg="add del">
          <ac:chgData name="Arpit Pandey" userId="S::arpit.pandey@taazaa.com::4f0ce2fe-8e7f-4c1c-944b-773348990d97" providerId="AD" clId="Web-{EF72AA18-351C-AF84-0D5F-0D8FC67D9073}" dt="2021-03-17T11:04:34.653" v="92"/>
          <ac:cxnSpMkLst>
            <pc:docMk/>
            <pc:sldMk cId="1153758819" sldId="258"/>
            <ac:cxnSpMk id="11" creationId="{EC15C128-8E68-44BD-BF94-FBA9CA4B0309}"/>
          </ac:cxnSpMkLst>
        </pc:cxnChg>
      </pc:sldChg>
      <pc:sldChg chg="addSp delSp modSp mod setBg modClrScheme addAnim delAnim modAnim setClrOvrMap chgLayout">
        <pc:chgData name="Arpit Pandey" userId="S::arpit.pandey@taazaa.com::4f0ce2fe-8e7f-4c1c-944b-773348990d97" providerId="AD" clId="Web-{EF72AA18-351C-AF84-0D5F-0D8FC67D9073}" dt="2021-03-17T11:22:47.770" v="143"/>
        <pc:sldMkLst>
          <pc:docMk/>
          <pc:sldMk cId="4205025128" sldId="259"/>
        </pc:sldMkLst>
        <pc:spChg chg="mod ord">
          <ac:chgData name="Arpit Pandey" userId="S::arpit.pandey@taazaa.com::4f0ce2fe-8e7f-4c1c-944b-773348990d97" providerId="AD" clId="Web-{EF72AA18-351C-AF84-0D5F-0D8FC67D9073}" dt="2021-03-17T11:02:49.258" v="88"/>
          <ac:spMkLst>
            <pc:docMk/>
            <pc:sldMk cId="4205025128" sldId="259"/>
            <ac:spMk id="2" creationId="{85551974-80B1-4936-B99A-4527C4CB7339}"/>
          </ac:spMkLst>
        </pc:spChg>
        <pc:spChg chg="del mod ord">
          <ac:chgData name="Arpit Pandey" userId="S::arpit.pandey@taazaa.com::4f0ce2fe-8e7f-4c1c-944b-773348990d97" providerId="AD" clId="Web-{EF72AA18-351C-AF84-0D5F-0D8FC67D9073}" dt="2021-03-17T10:59:17.376" v="73"/>
          <ac:spMkLst>
            <pc:docMk/>
            <pc:sldMk cId="4205025128" sldId="259"/>
            <ac:spMk id="3" creationId="{9DAC8413-6336-4444-BCC5-B4EB23D12D17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1:02:49.258" v="88"/>
          <ac:spMkLst>
            <pc:docMk/>
            <pc:sldMk cId="4205025128" sldId="259"/>
            <ac:spMk id="9" creationId="{08E89D5E-1885-4160-AC77-CC471DD1D0DB}"/>
          </ac:spMkLst>
        </pc:spChg>
        <pc:spChg chg="add">
          <ac:chgData name="Arpit Pandey" userId="S::arpit.pandey@taazaa.com::4f0ce2fe-8e7f-4c1c-944b-773348990d97" providerId="AD" clId="Web-{EF72AA18-351C-AF84-0D5F-0D8FC67D9073}" dt="2021-03-17T11:02:49.258" v="88"/>
          <ac:spMkLst>
            <pc:docMk/>
            <pc:sldMk cId="4205025128" sldId="259"/>
            <ac:spMk id="16" creationId="{6C4028FD-8BAA-4A19-BFDE-594D991B7552}"/>
          </ac:spMkLst>
        </pc:spChg>
        <pc:graphicFrameChg chg="add mod modGraphic">
          <ac:chgData name="Arpit Pandey" userId="S::arpit.pandey@taazaa.com::4f0ce2fe-8e7f-4c1c-944b-773348990d97" providerId="AD" clId="Web-{EF72AA18-351C-AF84-0D5F-0D8FC67D9073}" dt="2021-03-17T11:04:24.434" v="91" actId="20577"/>
          <ac:graphicFrameMkLst>
            <pc:docMk/>
            <pc:sldMk cId="4205025128" sldId="259"/>
            <ac:graphicFrameMk id="5" creationId="{28D8FADC-F2A4-45BD-9D4D-28B166B8735B}"/>
          </ac:graphicFrameMkLst>
        </pc:graphicFrameChg>
        <pc:cxnChg chg="add del">
          <ac:chgData name="Arpit Pandey" userId="S::arpit.pandey@taazaa.com::4f0ce2fe-8e7f-4c1c-944b-773348990d97" providerId="AD" clId="Web-{EF72AA18-351C-AF84-0D5F-0D8FC67D9073}" dt="2021-03-17T11:02:49.258" v="88"/>
          <ac:cxnSpMkLst>
            <pc:docMk/>
            <pc:sldMk cId="4205025128" sldId="259"/>
            <ac:cxnSpMk id="11" creationId="{EC15C128-8E68-44BD-BF94-FBA9CA4B0309}"/>
          </ac:cxnSpMkLst>
        </pc:cxnChg>
      </pc:sldChg>
      <pc:sldChg chg="addSp delSp modSp mod setBg modClrScheme addAnim modAnim chgLayout">
        <pc:chgData name="Arpit Pandey" userId="S::arpit.pandey@taazaa.com::4f0ce2fe-8e7f-4c1c-944b-773348990d97" providerId="AD" clId="Web-{EF72AA18-351C-AF84-0D5F-0D8FC67D9073}" dt="2021-03-17T11:23:18.709" v="147"/>
        <pc:sldMkLst>
          <pc:docMk/>
          <pc:sldMk cId="3277570423" sldId="260"/>
        </pc:sldMkLst>
        <pc:spChg chg="mod ord">
          <ac:chgData name="Arpit Pandey" userId="S::arpit.pandey@taazaa.com::4f0ce2fe-8e7f-4c1c-944b-773348990d97" providerId="AD" clId="Web-{EF72AA18-351C-AF84-0D5F-0D8FC67D9073}" dt="2021-03-17T11:10:33.209" v="115" actId="14100"/>
          <ac:spMkLst>
            <pc:docMk/>
            <pc:sldMk cId="3277570423" sldId="260"/>
            <ac:spMk id="2" creationId="{85551974-80B1-4936-B99A-4527C4CB7339}"/>
          </ac:spMkLst>
        </pc:spChg>
        <pc:spChg chg="add del mod ord">
          <ac:chgData name="Arpit Pandey" userId="S::arpit.pandey@taazaa.com::4f0ce2fe-8e7f-4c1c-944b-773348990d97" providerId="AD" clId="Web-{EF72AA18-351C-AF84-0D5F-0D8FC67D9073}" dt="2021-03-17T11:14:39.938" v="116" actId="1076"/>
          <ac:spMkLst>
            <pc:docMk/>
            <pc:sldMk cId="3277570423" sldId="260"/>
            <ac:spMk id="3" creationId="{9DAC8413-6336-4444-BCC5-B4EB23D12D17}"/>
          </ac:spMkLst>
        </pc:spChg>
        <pc:spChg chg="add">
          <ac:chgData name="Arpit Pandey" userId="S::arpit.pandey@taazaa.com::4f0ce2fe-8e7f-4c1c-944b-773348990d97" providerId="AD" clId="Web-{EF72AA18-351C-AF84-0D5F-0D8FC67D9073}" dt="2021-03-17T11:05:08.310" v="96"/>
          <ac:spMkLst>
            <pc:docMk/>
            <pc:sldMk cId="3277570423" sldId="260"/>
            <ac:spMk id="8" creationId="{081EA652-8C6A-4E69-BEB9-170809474553}"/>
          </ac:spMkLst>
        </pc:spChg>
        <pc:spChg chg="add del">
          <ac:chgData name="Arpit Pandey" userId="S::arpit.pandey@taazaa.com::4f0ce2fe-8e7f-4c1c-944b-773348990d97" providerId="AD" clId="Web-{EF72AA18-351C-AF84-0D5F-0D8FC67D9073}" dt="2021-03-17T11:05:08.310" v="95"/>
          <ac:spMkLst>
            <pc:docMk/>
            <pc:sldMk cId="3277570423" sldId="260"/>
            <ac:spMk id="9" creationId="{122F9423-F4B1-45D4-8445-E9991ECCBCCF}"/>
          </ac:spMkLst>
        </pc:spChg>
        <pc:spChg chg="add">
          <ac:chgData name="Arpit Pandey" userId="S::arpit.pandey@taazaa.com::4f0ce2fe-8e7f-4c1c-944b-773348990d97" providerId="AD" clId="Web-{EF72AA18-351C-AF84-0D5F-0D8FC67D9073}" dt="2021-03-17T11:05:08.310" v="96"/>
          <ac:spMkLst>
            <pc:docMk/>
            <pc:sldMk cId="3277570423" sldId="260"/>
            <ac:spMk id="10" creationId="{5298780A-33B9-4EA2-8F67-DE68AD62841B}"/>
          </ac:spMkLst>
        </pc:spChg>
        <pc:spChg chg="add">
          <ac:chgData name="Arpit Pandey" userId="S::arpit.pandey@taazaa.com::4f0ce2fe-8e7f-4c1c-944b-773348990d97" providerId="AD" clId="Web-{EF72AA18-351C-AF84-0D5F-0D8FC67D9073}" dt="2021-03-17T11:05:08.310" v="96"/>
          <ac:spMkLst>
            <pc:docMk/>
            <pc:sldMk cId="3277570423" sldId="260"/>
            <ac:spMk id="12" creationId="{7F488E8B-4E1E-4402-8935-D4E6C02615C7}"/>
          </ac:spMkLst>
        </pc:spChg>
        <pc:grpChg chg="add del">
          <ac:chgData name="Arpit Pandey" userId="S::arpit.pandey@taazaa.com::4f0ce2fe-8e7f-4c1c-944b-773348990d97" providerId="AD" clId="Web-{EF72AA18-351C-AF84-0D5F-0D8FC67D9073}" dt="2021-03-17T11:05:08.310" v="95"/>
          <ac:grpSpMkLst>
            <pc:docMk/>
            <pc:sldMk cId="3277570423" sldId="260"/>
            <ac:grpSpMk id="11" creationId="{770AE191-D2EA-45C9-A44D-830C188F74CB}"/>
          </ac:grpSpMkLst>
        </pc:grpChg>
        <pc:graphicFrameChg chg="add del">
          <ac:chgData name="Arpit Pandey" userId="S::arpit.pandey@taazaa.com::4f0ce2fe-8e7f-4c1c-944b-773348990d97" providerId="AD" clId="Web-{EF72AA18-351C-AF84-0D5F-0D8FC67D9073}" dt="2021-03-17T11:05:08.310" v="95"/>
          <ac:graphicFrameMkLst>
            <pc:docMk/>
            <pc:sldMk cId="3277570423" sldId="260"/>
            <ac:graphicFrameMk id="5" creationId="{3E87C664-2A34-4C16-8BA5-4D477B791480}"/>
          </ac:graphicFrameMkLst>
        </pc:graphicFrameChg>
      </pc:sldChg>
      <pc:sldMasterChg chg="del delSldLayout">
        <pc:chgData name="Arpit Pandey" userId="S::arpit.pandey@taazaa.com::4f0ce2fe-8e7f-4c1c-944b-773348990d97" providerId="AD" clId="Web-{EF72AA18-351C-AF84-0D5F-0D8FC67D9073}" dt="2021-03-17T10:54:37.538" v="0"/>
        <pc:sldMasterMkLst>
          <pc:docMk/>
          <pc:sldMasterMk cId="2371758177" sldId="2147483660"/>
        </pc:sldMasterMkLst>
        <pc:sldLayoutChg chg="del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2371758177" sldId="2147483660"/>
            <pc:sldLayoutMk cId="3129878285" sldId="2147483661"/>
          </pc:sldLayoutMkLst>
        </pc:sldLayoutChg>
        <pc:sldLayoutChg chg="del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2371758177" sldId="2147483660"/>
            <pc:sldLayoutMk cId="572029412" sldId="2147483662"/>
          </pc:sldLayoutMkLst>
        </pc:sldLayoutChg>
        <pc:sldLayoutChg chg="del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2371758177" sldId="2147483660"/>
            <pc:sldLayoutMk cId="3636461385" sldId="2147483663"/>
          </pc:sldLayoutMkLst>
        </pc:sldLayoutChg>
        <pc:sldLayoutChg chg="del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2371758177" sldId="2147483660"/>
            <pc:sldLayoutMk cId="3626050071" sldId="2147483664"/>
          </pc:sldLayoutMkLst>
        </pc:sldLayoutChg>
        <pc:sldLayoutChg chg="del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2371758177" sldId="2147483660"/>
            <pc:sldLayoutMk cId="4223613637" sldId="2147483665"/>
          </pc:sldLayoutMkLst>
        </pc:sldLayoutChg>
        <pc:sldLayoutChg chg="del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2371758177" sldId="2147483660"/>
            <pc:sldLayoutMk cId="986665687" sldId="2147483666"/>
          </pc:sldLayoutMkLst>
        </pc:sldLayoutChg>
        <pc:sldLayoutChg chg="del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2371758177" sldId="2147483660"/>
            <pc:sldLayoutMk cId="2924672457" sldId="2147483667"/>
          </pc:sldLayoutMkLst>
        </pc:sldLayoutChg>
        <pc:sldLayoutChg chg="del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2371758177" sldId="2147483660"/>
            <pc:sldLayoutMk cId="1650365514" sldId="2147483668"/>
          </pc:sldLayoutMkLst>
        </pc:sldLayoutChg>
        <pc:sldLayoutChg chg="del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2371758177" sldId="2147483660"/>
            <pc:sldLayoutMk cId="746702124" sldId="2147483669"/>
          </pc:sldLayoutMkLst>
        </pc:sldLayoutChg>
        <pc:sldLayoutChg chg="del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2371758177" sldId="2147483660"/>
            <pc:sldLayoutMk cId="61784523" sldId="2147483670"/>
          </pc:sldLayoutMkLst>
        </pc:sldLayoutChg>
        <pc:sldLayoutChg chg="del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2371758177" sldId="2147483660"/>
            <pc:sldLayoutMk cId="1164236222" sldId="2147483671"/>
          </pc:sldLayoutMkLst>
        </pc:sldLayoutChg>
      </pc:sldMasterChg>
      <pc:sldMasterChg chg="add addSldLayout modSldLayout">
        <pc:chgData name="Arpit Pandey" userId="S::arpit.pandey@taazaa.com::4f0ce2fe-8e7f-4c1c-944b-773348990d97" providerId="AD" clId="Web-{EF72AA18-351C-AF84-0D5F-0D8FC67D9073}" dt="2021-03-17T10:54:37.538" v="0"/>
        <pc:sldMasterMkLst>
          <pc:docMk/>
          <pc:sldMasterMk cId="3193829867" sldId="2147483672"/>
        </pc:sldMasterMkLst>
        <pc:sldLayoutChg chg="add mod replId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3193829867" sldId="2147483672"/>
            <pc:sldLayoutMk cId="525475425" sldId="2147483673"/>
          </pc:sldLayoutMkLst>
        </pc:sldLayoutChg>
        <pc:sldLayoutChg chg="add mod replId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3193829867" sldId="2147483672"/>
            <pc:sldLayoutMk cId="4214028599" sldId="2147483674"/>
          </pc:sldLayoutMkLst>
        </pc:sldLayoutChg>
        <pc:sldLayoutChg chg="add mod replId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3193829867" sldId="2147483672"/>
            <pc:sldLayoutMk cId="2944924804" sldId="2147483675"/>
          </pc:sldLayoutMkLst>
        </pc:sldLayoutChg>
        <pc:sldLayoutChg chg="add mod replId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3193829867" sldId="2147483672"/>
            <pc:sldLayoutMk cId="1545971506" sldId="2147483676"/>
          </pc:sldLayoutMkLst>
        </pc:sldLayoutChg>
        <pc:sldLayoutChg chg="add mod replId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3193829867" sldId="2147483672"/>
            <pc:sldLayoutMk cId="1689380893" sldId="2147483677"/>
          </pc:sldLayoutMkLst>
        </pc:sldLayoutChg>
        <pc:sldLayoutChg chg="add mod replId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3193829867" sldId="2147483672"/>
            <pc:sldLayoutMk cId="120763558" sldId="2147483678"/>
          </pc:sldLayoutMkLst>
        </pc:sldLayoutChg>
        <pc:sldLayoutChg chg="add mod replId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3193829867" sldId="2147483672"/>
            <pc:sldLayoutMk cId="1508038689" sldId="2147483679"/>
          </pc:sldLayoutMkLst>
        </pc:sldLayoutChg>
        <pc:sldLayoutChg chg="add mod replId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3193829867" sldId="2147483672"/>
            <pc:sldLayoutMk cId="646304173" sldId="2147483680"/>
          </pc:sldLayoutMkLst>
        </pc:sldLayoutChg>
        <pc:sldLayoutChg chg="add mod replId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3193829867" sldId="2147483672"/>
            <pc:sldLayoutMk cId="3231026301" sldId="2147483681"/>
          </pc:sldLayoutMkLst>
        </pc:sldLayoutChg>
        <pc:sldLayoutChg chg="add mod replId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3193829867" sldId="2147483672"/>
            <pc:sldLayoutMk cId="3301328836" sldId="2147483682"/>
          </pc:sldLayoutMkLst>
        </pc:sldLayoutChg>
        <pc:sldLayoutChg chg="add mod replId">
          <pc:chgData name="Arpit Pandey" userId="S::arpit.pandey@taazaa.com::4f0ce2fe-8e7f-4c1c-944b-773348990d97" providerId="AD" clId="Web-{EF72AA18-351C-AF84-0D5F-0D8FC67D9073}" dt="2021-03-17T10:54:37.538" v="0"/>
          <pc:sldLayoutMkLst>
            <pc:docMk/>
            <pc:sldMasterMk cId="3193829867" sldId="2147483672"/>
            <pc:sldLayoutMk cId="1441897032" sldId="214748368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51FB9-A6C7-4B71-AB54-2A7B6D3882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15ECEC0-B01A-48E7-BDBC-F1D73632EA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global object</a:t>
          </a:r>
        </a:p>
      </dgm:t>
    </dgm:pt>
    <dgm:pt modelId="{4B9B792A-1EA6-4CF5-8820-D3DE96AC594B}" type="parTrans" cxnId="{2C50E4CC-9C7A-4063-8CEC-955EF4AA14E2}">
      <dgm:prSet/>
      <dgm:spPr/>
      <dgm:t>
        <a:bodyPr/>
        <a:lstStyle/>
        <a:p>
          <a:endParaRPr lang="en-US"/>
        </a:p>
      </dgm:t>
    </dgm:pt>
    <dgm:pt modelId="{525E826B-38D3-4866-AA98-7CF279A447D4}" type="sibTrans" cxnId="{2C50E4CC-9C7A-4063-8CEC-955EF4AA14E2}">
      <dgm:prSet/>
      <dgm:spPr/>
      <dgm:t>
        <a:bodyPr/>
        <a:lstStyle/>
        <a:p>
          <a:endParaRPr lang="en-US"/>
        </a:p>
      </dgm:t>
    </dgm:pt>
    <dgm:pt modelId="{596D1392-6F99-419D-9263-327E7BE092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also called function invocation pattern.</a:t>
          </a:r>
        </a:p>
      </dgm:t>
    </dgm:pt>
    <dgm:pt modelId="{965B288F-0C44-4D49-8841-C7BBF269B7EC}" type="parTrans" cxnId="{222D7152-DB07-43FE-A5D9-3A1C34B31AE7}">
      <dgm:prSet/>
      <dgm:spPr/>
      <dgm:t>
        <a:bodyPr/>
        <a:lstStyle/>
        <a:p>
          <a:endParaRPr lang="en-US"/>
        </a:p>
      </dgm:t>
    </dgm:pt>
    <dgm:pt modelId="{E6C6B156-D867-4C86-B5D2-C0D68C3EF701}" type="sibTrans" cxnId="{222D7152-DB07-43FE-A5D9-3A1C34B31AE7}">
      <dgm:prSet/>
      <dgm:spPr/>
      <dgm:t>
        <a:bodyPr/>
        <a:lstStyle/>
        <a:p>
          <a:endParaRPr lang="en-US"/>
        </a:p>
      </dgm:t>
    </dgm:pt>
    <dgm:pt modelId="{57764F3E-67BD-4A5B-8F95-380C91B035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Return is not ignored, and function behaves as it is.</a:t>
          </a:r>
        </a:p>
      </dgm:t>
    </dgm:pt>
    <dgm:pt modelId="{8CAF88B8-90DC-4836-86B6-5D1FAAFEA4CB}" type="parTrans" cxnId="{BF9D4A94-25BB-4E2B-9137-90932337545D}">
      <dgm:prSet/>
      <dgm:spPr/>
      <dgm:t>
        <a:bodyPr/>
        <a:lstStyle/>
        <a:p>
          <a:endParaRPr lang="en-US"/>
        </a:p>
      </dgm:t>
    </dgm:pt>
    <dgm:pt modelId="{777C07DE-DE24-4029-A2B2-94970779F83B}" type="sibTrans" cxnId="{BF9D4A94-25BB-4E2B-9137-90932337545D}">
      <dgm:prSet/>
      <dgm:spPr/>
      <dgm:t>
        <a:bodyPr/>
        <a:lstStyle/>
        <a:p>
          <a:endParaRPr lang="en-US"/>
        </a:p>
      </dgm:t>
    </dgm:pt>
    <dgm:pt modelId="{7070DCC2-894C-4279-B8DC-5A3D75A1A7C8}" type="pres">
      <dgm:prSet presAssocID="{71B51FB9-A6C7-4B71-AB54-2A7B6D388256}" presName="root" presStyleCnt="0">
        <dgm:presLayoutVars>
          <dgm:dir/>
          <dgm:resizeHandles val="exact"/>
        </dgm:presLayoutVars>
      </dgm:prSet>
      <dgm:spPr/>
    </dgm:pt>
    <dgm:pt modelId="{D6F2CA37-157A-4733-AC3D-2E30CD61CBD7}" type="pres">
      <dgm:prSet presAssocID="{615ECEC0-B01A-48E7-BDBC-F1D73632EAB0}" presName="compNode" presStyleCnt="0"/>
      <dgm:spPr/>
    </dgm:pt>
    <dgm:pt modelId="{9C9C6232-C7D7-4595-966E-3118D90C0EBA}" type="pres">
      <dgm:prSet presAssocID="{615ECEC0-B01A-48E7-BDBC-F1D73632EAB0}" presName="bgRect" presStyleLbl="bgShp" presStyleIdx="0" presStyleCnt="3"/>
      <dgm:spPr/>
    </dgm:pt>
    <dgm:pt modelId="{FF6E5116-BC11-48A5-ABD6-CF27F1D14E72}" type="pres">
      <dgm:prSet presAssocID="{615ECEC0-B01A-48E7-BDBC-F1D73632EA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CD19F79-2CA1-489A-BD03-5E4065E87B41}" type="pres">
      <dgm:prSet presAssocID="{615ECEC0-B01A-48E7-BDBC-F1D73632EAB0}" presName="spaceRect" presStyleCnt="0"/>
      <dgm:spPr/>
    </dgm:pt>
    <dgm:pt modelId="{34C6DD73-0B2F-4960-96C9-DE37BECFD46F}" type="pres">
      <dgm:prSet presAssocID="{615ECEC0-B01A-48E7-BDBC-F1D73632EAB0}" presName="parTx" presStyleLbl="revTx" presStyleIdx="0" presStyleCnt="3">
        <dgm:presLayoutVars>
          <dgm:chMax val="0"/>
          <dgm:chPref val="0"/>
        </dgm:presLayoutVars>
      </dgm:prSet>
      <dgm:spPr/>
    </dgm:pt>
    <dgm:pt modelId="{C26A6BCB-C21F-48D3-B470-30F39D954A47}" type="pres">
      <dgm:prSet presAssocID="{525E826B-38D3-4866-AA98-7CF279A447D4}" presName="sibTrans" presStyleCnt="0"/>
      <dgm:spPr/>
    </dgm:pt>
    <dgm:pt modelId="{E5BFC34A-79E3-4FC8-B831-0F61FB2C309C}" type="pres">
      <dgm:prSet presAssocID="{596D1392-6F99-419D-9263-327E7BE092F5}" presName="compNode" presStyleCnt="0"/>
      <dgm:spPr/>
    </dgm:pt>
    <dgm:pt modelId="{8E2B7E99-6087-447D-B763-F7A27BCD625B}" type="pres">
      <dgm:prSet presAssocID="{596D1392-6F99-419D-9263-327E7BE092F5}" presName="bgRect" presStyleLbl="bgShp" presStyleIdx="1" presStyleCnt="3"/>
      <dgm:spPr/>
    </dgm:pt>
    <dgm:pt modelId="{E34C64B1-6D18-46F4-A499-2534F771B42B}" type="pres">
      <dgm:prSet presAssocID="{596D1392-6F99-419D-9263-327E7BE092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D0895A18-17C8-4A6B-AB72-35D163A3C37F}" type="pres">
      <dgm:prSet presAssocID="{596D1392-6F99-419D-9263-327E7BE092F5}" presName="spaceRect" presStyleCnt="0"/>
      <dgm:spPr/>
    </dgm:pt>
    <dgm:pt modelId="{6C3FD54A-F191-4A94-B307-0D29C2968248}" type="pres">
      <dgm:prSet presAssocID="{596D1392-6F99-419D-9263-327E7BE092F5}" presName="parTx" presStyleLbl="revTx" presStyleIdx="1" presStyleCnt="3">
        <dgm:presLayoutVars>
          <dgm:chMax val="0"/>
          <dgm:chPref val="0"/>
        </dgm:presLayoutVars>
      </dgm:prSet>
      <dgm:spPr/>
    </dgm:pt>
    <dgm:pt modelId="{1C7D3FFE-0393-4F42-BF04-5E844BF5B497}" type="pres">
      <dgm:prSet presAssocID="{E6C6B156-D867-4C86-B5D2-C0D68C3EF701}" presName="sibTrans" presStyleCnt="0"/>
      <dgm:spPr/>
    </dgm:pt>
    <dgm:pt modelId="{4C68C9ED-5036-4C12-B0FB-82DD311025DC}" type="pres">
      <dgm:prSet presAssocID="{57764F3E-67BD-4A5B-8F95-380C91B035C5}" presName="compNode" presStyleCnt="0"/>
      <dgm:spPr/>
    </dgm:pt>
    <dgm:pt modelId="{708BB389-2631-4AC4-875B-696CA403DE93}" type="pres">
      <dgm:prSet presAssocID="{57764F3E-67BD-4A5B-8F95-380C91B035C5}" presName="bgRect" presStyleLbl="bgShp" presStyleIdx="2" presStyleCnt="3"/>
      <dgm:spPr/>
    </dgm:pt>
    <dgm:pt modelId="{BEE4D93C-6848-4831-8A27-D3BA619D673A}" type="pres">
      <dgm:prSet presAssocID="{57764F3E-67BD-4A5B-8F95-380C91B035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64BFCB0-9279-40B6-8BE6-42A1198DCA9F}" type="pres">
      <dgm:prSet presAssocID="{57764F3E-67BD-4A5B-8F95-380C91B035C5}" presName="spaceRect" presStyleCnt="0"/>
      <dgm:spPr/>
    </dgm:pt>
    <dgm:pt modelId="{18BAEE8C-5FB4-447C-81A0-F82AE3B2FD85}" type="pres">
      <dgm:prSet presAssocID="{57764F3E-67BD-4A5B-8F95-380C91B035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F84923-2770-464F-8DA8-5CDCE367CB81}" type="presOf" srcId="{71B51FB9-A6C7-4B71-AB54-2A7B6D388256}" destId="{7070DCC2-894C-4279-B8DC-5A3D75A1A7C8}" srcOrd="0" destOrd="0" presId="urn:microsoft.com/office/officeart/2018/2/layout/IconVerticalSolidList"/>
    <dgm:cxn modelId="{DCE4A94B-25E1-4C8A-AABC-86EE465FB452}" type="presOf" srcId="{615ECEC0-B01A-48E7-BDBC-F1D73632EAB0}" destId="{34C6DD73-0B2F-4960-96C9-DE37BECFD46F}" srcOrd="0" destOrd="0" presId="urn:microsoft.com/office/officeart/2018/2/layout/IconVerticalSolidList"/>
    <dgm:cxn modelId="{5375B76B-5430-4292-97F5-685E5813E3A0}" type="presOf" srcId="{57764F3E-67BD-4A5B-8F95-380C91B035C5}" destId="{18BAEE8C-5FB4-447C-81A0-F82AE3B2FD85}" srcOrd="0" destOrd="0" presId="urn:microsoft.com/office/officeart/2018/2/layout/IconVerticalSolidList"/>
    <dgm:cxn modelId="{222D7152-DB07-43FE-A5D9-3A1C34B31AE7}" srcId="{71B51FB9-A6C7-4B71-AB54-2A7B6D388256}" destId="{596D1392-6F99-419D-9263-327E7BE092F5}" srcOrd="1" destOrd="0" parTransId="{965B288F-0C44-4D49-8841-C7BBF269B7EC}" sibTransId="{E6C6B156-D867-4C86-B5D2-C0D68C3EF701}"/>
    <dgm:cxn modelId="{BF9D4A94-25BB-4E2B-9137-90932337545D}" srcId="{71B51FB9-A6C7-4B71-AB54-2A7B6D388256}" destId="{57764F3E-67BD-4A5B-8F95-380C91B035C5}" srcOrd="2" destOrd="0" parTransId="{8CAF88B8-90DC-4836-86B6-5D1FAAFEA4CB}" sibTransId="{777C07DE-DE24-4029-A2B2-94970779F83B}"/>
    <dgm:cxn modelId="{433971B2-5DA5-4640-AF9C-C65DDA93BE25}" type="presOf" srcId="{596D1392-6F99-419D-9263-327E7BE092F5}" destId="{6C3FD54A-F191-4A94-B307-0D29C2968248}" srcOrd="0" destOrd="0" presId="urn:microsoft.com/office/officeart/2018/2/layout/IconVerticalSolidList"/>
    <dgm:cxn modelId="{2C50E4CC-9C7A-4063-8CEC-955EF4AA14E2}" srcId="{71B51FB9-A6C7-4B71-AB54-2A7B6D388256}" destId="{615ECEC0-B01A-48E7-BDBC-F1D73632EAB0}" srcOrd="0" destOrd="0" parTransId="{4B9B792A-1EA6-4CF5-8820-D3DE96AC594B}" sibTransId="{525E826B-38D3-4866-AA98-7CF279A447D4}"/>
    <dgm:cxn modelId="{30D9B170-24E3-4487-AC81-E49280D285C2}" type="presParOf" srcId="{7070DCC2-894C-4279-B8DC-5A3D75A1A7C8}" destId="{D6F2CA37-157A-4733-AC3D-2E30CD61CBD7}" srcOrd="0" destOrd="0" presId="urn:microsoft.com/office/officeart/2018/2/layout/IconVerticalSolidList"/>
    <dgm:cxn modelId="{68FFA431-ED28-4DF9-922F-CDA2D1ABB074}" type="presParOf" srcId="{D6F2CA37-157A-4733-AC3D-2E30CD61CBD7}" destId="{9C9C6232-C7D7-4595-966E-3118D90C0EBA}" srcOrd="0" destOrd="0" presId="urn:microsoft.com/office/officeart/2018/2/layout/IconVerticalSolidList"/>
    <dgm:cxn modelId="{173B7180-96DB-4EF6-85A5-74D43D876750}" type="presParOf" srcId="{D6F2CA37-157A-4733-AC3D-2E30CD61CBD7}" destId="{FF6E5116-BC11-48A5-ABD6-CF27F1D14E72}" srcOrd="1" destOrd="0" presId="urn:microsoft.com/office/officeart/2018/2/layout/IconVerticalSolidList"/>
    <dgm:cxn modelId="{F0BF1CBE-9176-455D-815C-44631A025E8E}" type="presParOf" srcId="{D6F2CA37-157A-4733-AC3D-2E30CD61CBD7}" destId="{BCD19F79-2CA1-489A-BD03-5E4065E87B41}" srcOrd="2" destOrd="0" presId="urn:microsoft.com/office/officeart/2018/2/layout/IconVerticalSolidList"/>
    <dgm:cxn modelId="{EAC57CD7-80B7-438A-853D-7F24990556FA}" type="presParOf" srcId="{D6F2CA37-157A-4733-AC3D-2E30CD61CBD7}" destId="{34C6DD73-0B2F-4960-96C9-DE37BECFD46F}" srcOrd="3" destOrd="0" presId="urn:microsoft.com/office/officeart/2018/2/layout/IconVerticalSolidList"/>
    <dgm:cxn modelId="{ED970F85-201D-4F7C-A588-21CCB76DC090}" type="presParOf" srcId="{7070DCC2-894C-4279-B8DC-5A3D75A1A7C8}" destId="{C26A6BCB-C21F-48D3-B470-30F39D954A47}" srcOrd="1" destOrd="0" presId="urn:microsoft.com/office/officeart/2018/2/layout/IconVerticalSolidList"/>
    <dgm:cxn modelId="{A4815221-4766-4F81-9219-3427C8EEA8FC}" type="presParOf" srcId="{7070DCC2-894C-4279-B8DC-5A3D75A1A7C8}" destId="{E5BFC34A-79E3-4FC8-B831-0F61FB2C309C}" srcOrd="2" destOrd="0" presId="urn:microsoft.com/office/officeart/2018/2/layout/IconVerticalSolidList"/>
    <dgm:cxn modelId="{62806B65-EBE4-43D2-A3A0-9322AE817944}" type="presParOf" srcId="{E5BFC34A-79E3-4FC8-B831-0F61FB2C309C}" destId="{8E2B7E99-6087-447D-B763-F7A27BCD625B}" srcOrd="0" destOrd="0" presId="urn:microsoft.com/office/officeart/2018/2/layout/IconVerticalSolidList"/>
    <dgm:cxn modelId="{899520B6-C618-4E99-BE88-D4FB066F990B}" type="presParOf" srcId="{E5BFC34A-79E3-4FC8-B831-0F61FB2C309C}" destId="{E34C64B1-6D18-46F4-A499-2534F771B42B}" srcOrd="1" destOrd="0" presId="urn:microsoft.com/office/officeart/2018/2/layout/IconVerticalSolidList"/>
    <dgm:cxn modelId="{88A7B23D-C85B-4455-BCA4-F5B6CD2356B0}" type="presParOf" srcId="{E5BFC34A-79E3-4FC8-B831-0F61FB2C309C}" destId="{D0895A18-17C8-4A6B-AB72-35D163A3C37F}" srcOrd="2" destOrd="0" presId="urn:microsoft.com/office/officeart/2018/2/layout/IconVerticalSolidList"/>
    <dgm:cxn modelId="{CAE0C145-D1F6-4B0D-82AE-79D8F65255C2}" type="presParOf" srcId="{E5BFC34A-79E3-4FC8-B831-0F61FB2C309C}" destId="{6C3FD54A-F191-4A94-B307-0D29C2968248}" srcOrd="3" destOrd="0" presId="urn:microsoft.com/office/officeart/2018/2/layout/IconVerticalSolidList"/>
    <dgm:cxn modelId="{16E2F8F0-559B-4BD3-95B5-E6F03CD918D7}" type="presParOf" srcId="{7070DCC2-894C-4279-B8DC-5A3D75A1A7C8}" destId="{1C7D3FFE-0393-4F42-BF04-5E844BF5B497}" srcOrd="3" destOrd="0" presId="urn:microsoft.com/office/officeart/2018/2/layout/IconVerticalSolidList"/>
    <dgm:cxn modelId="{9FE45014-669B-44CC-858E-5D48E57E2507}" type="presParOf" srcId="{7070DCC2-894C-4279-B8DC-5A3D75A1A7C8}" destId="{4C68C9ED-5036-4C12-B0FB-82DD311025DC}" srcOrd="4" destOrd="0" presId="urn:microsoft.com/office/officeart/2018/2/layout/IconVerticalSolidList"/>
    <dgm:cxn modelId="{76184D2B-ED03-42A0-8559-295CD2BFEC1C}" type="presParOf" srcId="{4C68C9ED-5036-4C12-B0FB-82DD311025DC}" destId="{708BB389-2631-4AC4-875B-696CA403DE93}" srcOrd="0" destOrd="0" presId="urn:microsoft.com/office/officeart/2018/2/layout/IconVerticalSolidList"/>
    <dgm:cxn modelId="{FF0C1539-4434-42A1-88E7-C9BAEFB0EC2D}" type="presParOf" srcId="{4C68C9ED-5036-4C12-B0FB-82DD311025DC}" destId="{BEE4D93C-6848-4831-8A27-D3BA619D673A}" srcOrd="1" destOrd="0" presId="urn:microsoft.com/office/officeart/2018/2/layout/IconVerticalSolidList"/>
    <dgm:cxn modelId="{047DCAD0-B962-4B5D-A84A-BB08D287B1C6}" type="presParOf" srcId="{4C68C9ED-5036-4C12-B0FB-82DD311025DC}" destId="{C64BFCB0-9279-40B6-8BE6-42A1198DCA9F}" srcOrd="2" destOrd="0" presId="urn:microsoft.com/office/officeart/2018/2/layout/IconVerticalSolidList"/>
    <dgm:cxn modelId="{2F38D7B1-ACEF-47D9-B1AF-4CF235C3A3B9}" type="presParOf" srcId="{4C68C9ED-5036-4C12-B0FB-82DD311025DC}" destId="{18BAEE8C-5FB4-447C-81A0-F82AE3B2FD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C0F7E3-B7DE-4072-BE8A-6DB2590F6A4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FD8410-300F-4FA8-ACEA-28F16555AC1B}">
      <dgm:prSet/>
      <dgm:spPr/>
      <dgm:t>
        <a:bodyPr/>
        <a:lstStyle/>
        <a:p>
          <a:r>
            <a:rPr lang="en-US"/>
            <a:t>This is newly created object</a:t>
          </a:r>
        </a:p>
      </dgm:t>
    </dgm:pt>
    <dgm:pt modelId="{53CD5292-B1D4-426F-BB10-AAE565DEA86F}" type="parTrans" cxnId="{36764EEB-A490-48DE-9134-2D021F068783}">
      <dgm:prSet/>
      <dgm:spPr/>
      <dgm:t>
        <a:bodyPr/>
        <a:lstStyle/>
        <a:p>
          <a:endParaRPr lang="en-US"/>
        </a:p>
      </dgm:t>
    </dgm:pt>
    <dgm:pt modelId="{BFC26029-D9EC-4D5F-BA80-9C2D0E505A77}" type="sibTrans" cxnId="{36764EEB-A490-48DE-9134-2D021F068783}">
      <dgm:prSet/>
      <dgm:spPr/>
      <dgm:t>
        <a:bodyPr/>
        <a:lstStyle/>
        <a:p>
          <a:endParaRPr lang="en-US"/>
        </a:p>
      </dgm:t>
    </dgm:pt>
    <dgm:pt modelId="{DB8CE28B-3B85-4510-A398-92110D01FB94}">
      <dgm:prSet/>
      <dgm:spPr/>
      <dgm:t>
        <a:bodyPr/>
        <a:lstStyle/>
        <a:p>
          <a:r>
            <a:rPr lang="en-US"/>
            <a:t>It is also called constructor invocation pattern.</a:t>
          </a:r>
        </a:p>
      </dgm:t>
    </dgm:pt>
    <dgm:pt modelId="{8720FFF6-2B49-432D-BF9D-FEFDFD7802C7}" type="parTrans" cxnId="{029BDD07-2009-483A-9FBD-9903B35187C2}">
      <dgm:prSet/>
      <dgm:spPr/>
      <dgm:t>
        <a:bodyPr/>
        <a:lstStyle/>
        <a:p>
          <a:endParaRPr lang="en-US"/>
        </a:p>
      </dgm:t>
    </dgm:pt>
    <dgm:pt modelId="{81328144-DAB0-4D37-83F0-F6AC36CBE3A8}" type="sibTrans" cxnId="{029BDD07-2009-483A-9FBD-9903B35187C2}">
      <dgm:prSet/>
      <dgm:spPr/>
      <dgm:t>
        <a:bodyPr/>
        <a:lstStyle/>
        <a:p>
          <a:endParaRPr lang="en-US"/>
        </a:p>
      </dgm:t>
    </dgm:pt>
    <dgm:pt modelId="{8D1F36DA-5FF3-4D92-8CB9-CD43D450E939}">
      <dgm:prSet/>
      <dgm:spPr/>
      <dgm:t>
        <a:bodyPr/>
        <a:lstStyle/>
        <a:p>
          <a:r>
            <a:rPr lang="en-US"/>
            <a:t>Return is ignored, even if it is there or not</a:t>
          </a:r>
        </a:p>
      </dgm:t>
    </dgm:pt>
    <dgm:pt modelId="{A9ABF92B-987B-49F2-BB55-C7AC4F404FF7}" type="parTrans" cxnId="{1B2DD031-6D35-47B1-99D2-D0EE4E8E6204}">
      <dgm:prSet/>
      <dgm:spPr/>
      <dgm:t>
        <a:bodyPr/>
        <a:lstStyle/>
        <a:p>
          <a:endParaRPr lang="en-US"/>
        </a:p>
      </dgm:t>
    </dgm:pt>
    <dgm:pt modelId="{900B7FE5-DB5B-45B9-8F98-5D5E200A2D5A}" type="sibTrans" cxnId="{1B2DD031-6D35-47B1-99D2-D0EE4E8E6204}">
      <dgm:prSet/>
      <dgm:spPr/>
      <dgm:t>
        <a:bodyPr/>
        <a:lstStyle/>
        <a:p>
          <a:endParaRPr lang="en-US"/>
        </a:p>
      </dgm:t>
    </dgm:pt>
    <dgm:pt modelId="{3C6726C1-8926-4BA8-9976-E60E982EA630}" type="pres">
      <dgm:prSet presAssocID="{6CC0F7E3-B7DE-4072-BE8A-6DB2590F6A4C}" presName="outerComposite" presStyleCnt="0">
        <dgm:presLayoutVars>
          <dgm:chMax val="5"/>
          <dgm:dir/>
          <dgm:resizeHandles val="exact"/>
        </dgm:presLayoutVars>
      </dgm:prSet>
      <dgm:spPr/>
    </dgm:pt>
    <dgm:pt modelId="{DFF44401-BC71-4BDE-9FCD-538E85ADD853}" type="pres">
      <dgm:prSet presAssocID="{6CC0F7E3-B7DE-4072-BE8A-6DB2590F6A4C}" presName="dummyMaxCanvas" presStyleCnt="0">
        <dgm:presLayoutVars/>
      </dgm:prSet>
      <dgm:spPr/>
    </dgm:pt>
    <dgm:pt modelId="{58266539-91E0-42D1-A094-6DB4982CF759}" type="pres">
      <dgm:prSet presAssocID="{6CC0F7E3-B7DE-4072-BE8A-6DB2590F6A4C}" presName="ThreeNodes_1" presStyleLbl="node1" presStyleIdx="0" presStyleCnt="3">
        <dgm:presLayoutVars>
          <dgm:bulletEnabled val="1"/>
        </dgm:presLayoutVars>
      </dgm:prSet>
      <dgm:spPr/>
    </dgm:pt>
    <dgm:pt modelId="{1C1C31F3-E9F9-4B8E-8B2D-F6B32176C263}" type="pres">
      <dgm:prSet presAssocID="{6CC0F7E3-B7DE-4072-BE8A-6DB2590F6A4C}" presName="ThreeNodes_2" presStyleLbl="node1" presStyleIdx="1" presStyleCnt="3">
        <dgm:presLayoutVars>
          <dgm:bulletEnabled val="1"/>
        </dgm:presLayoutVars>
      </dgm:prSet>
      <dgm:spPr/>
    </dgm:pt>
    <dgm:pt modelId="{D4CDBC44-BA85-46EA-BDE1-6FB6EC928D1C}" type="pres">
      <dgm:prSet presAssocID="{6CC0F7E3-B7DE-4072-BE8A-6DB2590F6A4C}" presName="ThreeNodes_3" presStyleLbl="node1" presStyleIdx="2" presStyleCnt="3">
        <dgm:presLayoutVars>
          <dgm:bulletEnabled val="1"/>
        </dgm:presLayoutVars>
      </dgm:prSet>
      <dgm:spPr/>
    </dgm:pt>
    <dgm:pt modelId="{B60127D0-36E3-4012-B2BF-98A4CDE4EB9D}" type="pres">
      <dgm:prSet presAssocID="{6CC0F7E3-B7DE-4072-BE8A-6DB2590F6A4C}" presName="ThreeConn_1-2" presStyleLbl="fgAccFollowNode1" presStyleIdx="0" presStyleCnt="2">
        <dgm:presLayoutVars>
          <dgm:bulletEnabled val="1"/>
        </dgm:presLayoutVars>
      </dgm:prSet>
      <dgm:spPr/>
    </dgm:pt>
    <dgm:pt modelId="{C97173BD-339B-49E8-B600-AF53CC626A41}" type="pres">
      <dgm:prSet presAssocID="{6CC0F7E3-B7DE-4072-BE8A-6DB2590F6A4C}" presName="ThreeConn_2-3" presStyleLbl="fgAccFollowNode1" presStyleIdx="1" presStyleCnt="2">
        <dgm:presLayoutVars>
          <dgm:bulletEnabled val="1"/>
        </dgm:presLayoutVars>
      </dgm:prSet>
      <dgm:spPr/>
    </dgm:pt>
    <dgm:pt modelId="{6A5B4F15-4AD5-4F91-99B6-E6DBE100DD7F}" type="pres">
      <dgm:prSet presAssocID="{6CC0F7E3-B7DE-4072-BE8A-6DB2590F6A4C}" presName="ThreeNodes_1_text" presStyleLbl="node1" presStyleIdx="2" presStyleCnt="3">
        <dgm:presLayoutVars>
          <dgm:bulletEnabled val="1"/>
        </dgm:presLayoutVars>
      </dgm:prSet>
      <dgm:spPr/>
    </dgm:pt>
    <dgm:pt modelId="{E35E0F3B-7027-4704-B0DD-8DC7BB7F5D93}" type="pres">
      <dgm:prSet presAssocID="{6CC0F7E3-B7DE-4072-BE8A-6DB2590F6A4C}" presName="ThreeNodes_2_text" presStyleLbl="node1" presStyleIdx="2" presStyleCnt="3">
        <dgm:presLayoutVars>
          <dgm:bulletEnabled val="1"/>
        </dgm:presLayoutVars>
      </dgm:prSet>
      <dgm:spPr/>
    </dgm:pt>
    <dgm:pt modelId="{4A83342F-FFF2-42EC-A802-4EF3AACFF67C}" type="pres">
      <dgm:prSet presAssocID="{6CC0F7E3-B7DE-4072-BE8A-6DB2590F6A4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198A701-FDBE-412C-BE10-890CCD971AD7}" type="presOf" srcId="{BFC26029-D9EC-4D5F-BA80-9C2D0E505A77}" destId="{B60127D0-36E3-4012-B2BF-98A4CDE4EB9D}" srcOrd="0" destOrd="0" presId="urn:microsoft.com/office/officeart/2005/8/layout/vProcess5"/>
    <dgm:cxn modelId="{029BDD07-2009-483A-9FBD-9903B35187C2}" srcId="{6CC0F7E3-B7DE-4072-BE8A-6DB2590F6A4C}" destId="{DB8CE28B-3B85-4510-A398-92110D01FB94}" srcOrd="1" destOrd="0" parTransId="{8720FFF6-2B49-432D-BF9D-FEFDFD7802C7}" sibTransId="{81328144-DAB0-4D37-83F0-F6AC36CBE3A8}"/>
    <dgm:cxn modelId="{7681F60F-DCB1-47D6-95B3-110387B94235}" type="presOf" srcId="{8D1F36DA-5FF3-4D92-8CB9-CD43D450E939}" destId="{D4CDBC44-BA85-46EA-BDE1-6FB6EC928D1C}" srcOrd="0" destOrd="0" presId="urn:microsoft.com/office/officeart/2005/8/layout/vProcess5"/>
    <dgm:cxn modelId="{57CCD11A-0D34-41BF-8AA7-C152B740882C}" type="presOf" srcId="{54FD8410-300F-4FA8-ACEA-28F16555AC1B}" destId="{6A5B4F15-4AD5-4F91-99B6-E6DBE100DD7F}" srcOrd="1" destOrd="0" presId="urn:microsoft.com/office/officeart/2005/8/layout/vProcess5"/>
    <dgm:cxn modelId="{54D09730-731B-4A41-8E6A-A5F6D4340E59}" type="presOf" srcId="{81328144-DAB0-4D37-83F0-F6AC36CBE3A8}" destId="{C97173BD-339B-49E8-B600-AF53CC626A41}" srcOrd="0" destOrd="0" presId="urn:microsoft.com/office/officeart/2005/8/layout/vProcess5"/>
    <dgm:cxn modelId="{1B2DD031-6D35-47B1-99D2-D0EE4E8E6204}" srcId="{6CC0F7E3-B7DE-4072-BE8A-6DB2590F6A4C}" destId="{8D1F36DA-5FF3-4D92-8CB9-CD43D450E939}" srcOrd="2" destOrd="0" parTransId="{A9ABF92B-987B-49F2-BB55-C7AC4F404FF7}" sibTransId="{900B7FE5-DB5B-45B9-8F98-5D5E200A2D5A}"/>
    <dgm:cxn modelId="{A780426C-7D88-4278-AC87-AC7B52AE577C}" type="presOf" srcId="{8D1F36DA-5FF3-4D92-8CB9-CD43D450E939}" destId="{4A83342F-FFF2-42EC-A802-4EF3AACFF67C}" srcOrd="1" destOrd="0" presId="urn:microsoft.com/office/officeart/2005/8/layout/vProcess5"/>
    <dgm:cxn modelId="{593C4151-74A1-4507-881B-FE783D0C5F65}" type="presOf" srcId="{54FD8410-300F-4FA8-ACEA-28F16555AC1B}" destId="{58266539-91E0-42D1-A094-6DB4982CF759}" srcOrd="0" destOrd="0" presId="urn:microsoft.com/office/officeart/2005/8/layout/vProcess5"/>
    <dgm:cxn modelId="{9A0F4582-CC5B-445C-A5DE-B33C7C6D30F8}" type="presOf" srcId="{DB8CE28B-3B85-4510-A398-92110D01FB94}" destId="{E35E0F3B-7027-4704-B0DD-8DC7BB7F5D93}" srcOrd="1" destOrd="0" presId="urn:microsoft.com/office/officeart/2005/8/layout/vProcess5"/>
    <dgm:cxn modelId="{B7265BD8-6D9A-4BD6-81BE-2343F8FF8EC4}" type="presOf" srcId="{DB8CE28B-3B85-4510-A398-92110D01FB94}" destId="{1C1C31F3-E9F9-4B8E-8B2D-F6B32176C263}" srcOrd="0" destOrd="0" presId="urn:microsoft.com/office/officeart/2005/8/layout/vProcess5"/>
    <dgm:cxn modelId="{9E6FF6E7-ECE7-4223-9E7C-7CFBDF3B11BA}" type="presOf" srcId="{6CC0F7E3-B7DE-4072-BE8A-6DB2590F6A4C}" destId="{3C6726C1-8926-4BA8-9976-E60E982EA630}" srcOrd="0" destOrd="0" presId="urn:microsoft.com/office/officeart/2005/8/layout/vProcess5"/>
    <dgm:cxn modelId="{36764EEB-A490-48DE-9134-2D021F068783}" srcId="{6CC0F7E3-B7DE-4072-BE8A-6DB2590F6A4C}" destId="{54FD8410-300F-4FA8-ACEA-28F16555AC1B}" srcOrd="0" destOrd="0" parTransId="{53CD5292-B1D4-426F-BB10-AAE565DEA86F}" sibTransId="{BFC26029-D9EC-4D5F-BA80-9C2D0E505A77}"/>
    <dgm:cxn modelId="{32562BFC-5508-4ED2-9379-3F5C451A6676}" type="presParOf" srcId="{3C6726C1-8926-4BA8-9976-E60E982EA630}" destId="{DFF44401-BC71-4BDE-9FCD-538E85ADD853}" srcOrd="0" destOrd="0" presId="urn:microsoft.com/office/officeart/2005/8/layout/vProcess5"/>
    <dgm:cxn modelId="{BCAA3D71-33D9-49EE-A688-0393163FDC55}" type="presParOf" srcId="{3C6726C1-8926-4BA8-9976-E60E982EA630}" destId="{58266539-91E0-42D1-A094-6DB4982CF759}" srcOrd="1" destOrd="0" presId="urn:microsoft.com/office/officeart/2005/8/layout/vProcess5"/>
    <dgm:cxn modelId="{7D9ECD87-E3A5-482A-9325-335921BD2E84}" type="presParOf" srcId="{3C6726C1-8926-4BA8-9976-E60E982EA630}" destId="{1C1C31F3-E9F9-4B8E-8B2D-F6B32176C263}" srcOrd="2" destOrd="0" presId="urn:microsoft.com/office/officeart/2005/8/layout/vProcess5"/>
    <dgm:cxn modelId="{DE496071-0AA6-4EF8-AD41-53E2ED5AA2C4}" type="presParOf" srcId="{3C6726C1-8926-4BA8-9976-E60E982EA630}" destId="{D4CDBC44-BA85-46EA-BDE1-6FB6EC928D1C}" srcOrd="3" destOrd="0" presId="urn:microsoft.com/office/officeart/2005/8/layout/vProcess5"/>
    <dgm:cxn modelId="{6C84DA43-DFAF-432B-A265-9E7BBFF7517A}" type="presParOf" srcId="{3C6726C1-8926-4BA8-9976-E60E982EA630}" destId="{B60127D0-36E3-4012-B2BF-98A4CDE4EB9D}" srcOrd="4" destOrd="0" presId="urn:microsoft.com/office/officeart/2005/8/layout/vProcess5"/>
    <dgm:cxn modelId="{565035BE-4EF4-4A92-8F7D-68403224022B}" type="presParOf" srcId="{3C6726C1-8926-4BA8-9976-E60E982EA630}" destId="{C97173BD-339B-49E8-B600-AF53CC626A41}" srcOrd="5" destOrd="0" presId="urn:microsoft.com/office/officeart/2005/8/layout/vProcess5"/>
    <dgm:cxn modelId="{F0D4F7F6-62C1-44DD-944C-1BA1AE64F7EF}" type="presParOf" srcId="{3C6726C1-8926-4BA8-9976-E60E982EA630}" destId="{6A5B4F15-4AD5-4F91-99B6-E6DBE100DD7F}" srcOrd="6" destOrd="0" presId="urn:microsoft.com/office/officeart/2005/8/layout/vProcess5"/>
    <dgm:cxn modelId="{8A964055-5051-4C09-BC53-C6B784FDA658}" type="presParOf" srcId="{3C6726C1-8926-4BA8-9976-E60E982EA630}" destId="{E35E0F3B-7027-4704-B0DD-8DC7BB7F5D93}" srcOrd="7" destOrd="0" presId="urn:microsoft.com/office/officeart/2005/8/layout/vProcess5"/>
    <dgm:cxn modelId="{527B71AC-178B-4B7F-B333-24B525980C8A}" type="presParOf" srcId="{3C6726C1-8926-4BA8-9976-E60E982EA630}" destId="{4A83342F-FFF2-42EC-A802-4EF3AACFF6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825377-E9D8-489E-8F98-AA7B09AC324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934610-51D8-411B-A992-59C2FBC90343}">
      <dgm:prSet/>
      <dgm:spPr/>
      <dgm:t>
        <a:bodyPr/>
        <a:lstStyle/>
        <a:p>
          <a:r>
            <a:rPr lang="en-US" dirty="0"/>
            <a:t>This is always object which is being used to called the method or before </a:t>
          </a:r>
          <a:r>
            <a:rPr lang="en-US" dirty="0">
              <a:latin typeface="Calibri Light" panose="020F0302020204030204"/>
            </a:rPr>
            <a:t>(.)</a:t>
          </a:r>
          <a:r>
            <a:rPr lang="en-US" dirty="0"/>
            <a:t>dot and it should have to be the part of the object.</a:t>
          </a:r>
        </a:p>
      </dgm:t>
    </dgm:pt>
    <dgm:pt modelId="{D63D3764-B094-4506-8A40-EDF3D3635939}" type="parTrans" cxnId="{8E9234E2-08E5-4F57-9C08-F211AE9E6D90}">
      <dgm:prSet/>
      <dgm:spPr/>
      <dgm:t>
        <a:bodyPr/>
        <a:lstStyle/>
        <a:p>
          <a:endParaRPr lang="en-US"/>
        </a:p>
      </dgm:t>
    </dgm:pt>
    <dgm:pt modelId="{2B2AB49D-5D3C-43DB-A0AC-F4195568C85B}" type="sibTrans" cxnId="{8E9234E2-08E5-4F57-9C08-F211AE9E6D90}">
      <dgm:prSet/>
      <dgm:spPr/>
      <dgm:t>
        <a:bodyPr/>
        <a:lstStyle/>
        <a:p>
          <a:endParaRPr lang="en-US"/>
        </a:p>
      </dgm:t>
    </dgm:pt>
    <dgm:pt modelId="{3441A25C-66FA-41B3-B947-B0A82C41ACB4}">
      <dgm:prSet/>
      <dgm:spPr/>
      <dgm:t>
        <a:bodyPr/>
        <a:lstStyle/>
        <a:p>
          <a:r>
            <a:rPr lang="en-US" dirty="0"/>
            <a:t>It is also called method invocation pattern.</a:t>
          </a:r>
        </a:p>
      </dgm:t>
    </dgm:pt>
    <dgm:pt modelId="{3D646EFF-C90C-4211-8243-906615244E7F}" type="parTrans" cxnId="{7CFF378C-540D-4FFC-8D45-867E2B0280E1}">
      <dgm:prSet/>
      <dgm:spPr/>
      <dgm:t>
        <a:bodyPr/>
        <a:lstStyle/>
        <a:p>
          <a:endParaRPr lang="en-US"/>
        </a:p>
      </dgm:t>
    </dgm:pt>
    <dgm:pt modelId="{05D18EFB-9FA5-4DBA-8677-E265D0E038EE}" type="sibTrans" cxnId="{7CFF378C-540D-4FFC-8D45-867E2B0280E1}">
      <dgm:prSet/>
      <dgm:spPr/>
      <dgm:t>
        <a:bodyPr/>
        <a:lstStyle/>
        <a:p>
          <a:endParaRPr lang="en-US"/>
        </a:p>
      </dgm:t>
    </dgm:pt>
    <dgm:pt modelId="{11ECB803-7A76-44F5-9DD4-905DFD68F887}">
      <dgm:prSet/>
      <dgm:spPr/>
      <dgm:t>
        <a:bodyPr/>
        <a:lstStyle/>
        <a:p>
          <a:r>
            <a:rPr lang="en-US" dirty="0"/>
            <a:t>Return is not ignored.</a:t>
          </a:r>
        </a:p>
      </dgm:t>
    </dgm:pt>
    <dgm:pt modelId="{53D1CE1E-C93A-45C6-8C86-D1BD043B7555}" type="parTrans" cxnId="{B99A97F4-834C-45D9-91DD-E64A38AA47DD}">
      <dgm:prSet/>
      <dgm:spPr/>
      <dgm:t>
        <a:bodyPr/>
        <a:lstStyle/>
        <a:p>
          <a:endParaRPr lang="en-US"/>
        </a:p>
      </dgm:t>
    </dgm:pt>
    <dgm:pt modelId="{10E35FC7-EBA7-44EF-A346-FB0951BC4AFA}" type="sibTrans" cxnId="{B99A97F4-834C-45D9-91DD-E64A38AA47DD}">
      <dgm:prSet/>
      <dgm:spPr/>
      <dgm:t>
        <a:bodyPr/>
        <a:lstStyle/>
        <a:p>
          <a:endParaRPr lang="en-US"/>
        </a:p>
      </dgm:t>
    </dgm:pt>
    <dgm:pt modelId="{77415CC5-DA44-4430-B472-DBF35A5C2CF6}" type="pres">
      <dgm:prSet presAssocID="{AA825377-E9D8-489E-8F98-AA7B09AC324F}" presName="outerComposite" presStyleCnt="0">
        <dgm:presLayoutVars>
          <dgm:chMax val="5"/>
          <dgm:dir/>
          <dgm:resizeHandles val="exact"/>
        </dgm:presLayoutVars>
      </dgm:prSet>
      <dgm:spPr/>
    </dgm:pt>
    <dgm:pt modelId="{570C7EF9-DD38-4920-A572-4F745404A99E}" type="pres">
      <dgm:prSet presAssocID="{AA825377-E9D8-489E-8F98-AA7B09AC324F}" presName="dummyMaxCanvas" presStyleCnt="0">
        <dgm:presLayoutVars/>
      </dgm:prSet>
      <dgm:spPr/>
    </dgm:pt>
    <dgm:pt modelId="{1B841825-E7B6-4A07-B299-403578CECE77}" type="pres">
      <dgm:prSet presAssocID="{AA825377-E9D8-489E-8F98-AA7B09AC324F}" presName="ThreeNodes_1" presStyleLbl="node1" presStyleIdx="0" presStyleCnt="3">
        <dgm:presLayoutVars>
          <dgm:bulletEnabled val="1"/>
        </dgm:presLayoutVars>
      </dgm:prSet>
      <dgm:spPr/>
    </dgm:pt>
    <dgm:pt modelId="{30FEF9FC-E563-4124-BD54-5A20CBB7BF53}" type="pres">
      <dgm:prSet presAssocID="{AA825377-E9D8-489E-8F98-AA7B09AC324F}" presName="ThreeNodes_2" presStyleLbl="node1" presStyleIdx="1" presStyleCnt="3">
        <dgm:presLayoutVars>
          <dgm:bulletEnabled val="1"/>
        </dgm:presLayoutVars>
      </dgm:prSet>
      <dgm:spPr/>
    </dgm:pt>
    <dgm:pt modelId="{56592553-D3F8-48D5-829A-917829795F91}" type="pres">
      <dgm:prSet presAssocID="{AA825377-E9D8-489E-8F98-AA7B09AC324F}" presName="ThreeNodes_3" presStyleLbl="node1" presStyleIdx="2" presStyleCnt="3">
        <dgm:presLayoutVars>
          <dgm:bulletEnabled val="1"/>
        </dgm:presLayoutVars>
      </dgm:prSet>
      <dgm:spPr/>
    </dgm:pt>
    <dgm:pt modelId="{3648FF18-961B-44AB-8C13-6A2743B342A0}" type="pres">
      <dgm:prSet presAssocID="{AA825377-E9D8-489E-8F98-AA7B09AC324F}" presName="ThreeConn_1-2" presStyleLbl="fgAccFollowNode1" presStyleIdx="0" presStyleCnt="2">
        <dgm:presLayoutVars>
          <dgm:bulletEnabled val="1"/>
        </dgm:presLayoutVars>
      </dgm:prSet>
      <dgm:spPr/>
    </dgm:pt>
    <dgm:pt modelId="{7A4459A7-368C-4F5A-A0A6-9678015EDC82}" type="pres">
      <dgm:prSet presAssocID="{AA825377-E9D8-489E-8F98-AA7B09AC324F}" presName="ThreeConn_2-3" presStyleLbl="fgAccFollowNode1" presStyleIdx="1" presStyleCnt="2">
        <dgm:presLayoutVars>
          <dgm:bulletEnabled val="1"/>
        </dgm:presLayoutVars>
      </dgm:prSet>
      <dgm:spPr/>
    </dgm:pt>
    <dgm:pt modelId="{9C02AD7F-3326-4C47-892F-7277D66DA492}" type="pres">
      <dgm:prSet presAssocID="{AA825377-E9D8-489E-8F98-AA7B09AC324F}" presName="ThreeNodes_1_text" presStyleLbl="node1" presStyleIdx="2" presStyleCnt="3">
        <dgm:presLayoutVars>
          <dgm:bulletEnabled val="1"/>
        </dgm:presLayoutVars>
      </dgm:prSet>
      <dgm:spPr/>
    </dgm:pt>
    <dgm:pt modelId="{C896BACE-33CF-4852-B14B-D3729CC7C711}" type="pres">
      <dgm:prSet presAssocID="{AA825377-E9D8-489E-8F98-AA7B09AC324F}" presName="ThreeNodes_2_text" presStyleLbl="node1" presStyleIdx="2" presStyleCnt="3">
        <dgm:presLayoutVars>
          <dgm:bulletEnabled val="1"/>
        </dgm:presLayoutVars>
      </dgm:prSet>
      <dgm:spPr/>
    </dgm:pt>
    <dgm:pt modelId="{B96B459A-9468-4A7C-B6A8-1D95E4EBB48C}" type="pres">
      <dgm:prSet presAssocID="{AA825377-E9D8-489E-8F98-AA7B09AC32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9072601-2F16-4A99-B9BC-9F3CA8169790}" type="presOf" srcId="{7E934610-51D8-411B-A992-59C2FBC90343}" destId="{1B841825-E7B6-4A07-B299-403578CECE77}" srcOrd="0" destOrd="0" presId="urn:microsoft.com/office/officeart/2005/8/layout/vProcess5"/>
    <dgm:cxn modelId="{C9ACD406-EBF3-4B38-A195-065831508567}" type="presOf" srcId="{AA825377-E9D8-489E-8F98-AA7B09AC324F}" destId="{77415CC5-DA44-4430-B472-DBF35A5C2CF6}" srcOrd="0" destOrd="0" presId="urn:microsoft.com/office/officeart/2005/8/layout/vProcess5"/>
    <dgm:cxn modelId="{87AD742B-355A-48E9-8DA5-E6C4C63AC2BF}" type="presOf" srcId="{7E934610-51D8-411B-A992-59C2FBC90343}" destId="{9C02AD7F-3326-4C47-892F-7277D66DA492}" srcOrd="1" destOrd="0" presId="urn:microsoft.com/office/officeart/2005/8/layout/vProcess5"/>
    <dgm:cxn modelId="{600C992E-66A5-421C-8D0B-776CEBD2DFBA}" type="presOf" srcId="{3441A25C-66FA-41B3-B947-B0A82C41ACB4}" destId="{30FEF9FC-E563-4124-BD54-5A20CBB7BF53}" srcOrd="0" destOrd="0" presId="urn:microsoft.com/office/officeart/2005/8/layout/vProcess5"/>
    <dgm:cxn modelId="{55FB2C38-1364-47B4-9D26-7575A04520E2}" type="presOf" srcId="{05D18EFB-9FA5-4DBA-8677-E265D0E038EE}" destId="{7A4459A7-368C-4F5A-A0A6-9678015EDC82}" srcOrd="0" destOrd="0" presId="urn:microsoft.com/office/officeart/2005/8/layout/vProcess5"/>
    <dgm:cxn modelId="{2FC2DD4B-A499-4853-B2D5-06C03180E24D}" type="presOf" srcId="{3441A25C-66FA-41B3-B947-B0A82C41ACB4}" destId="{C896BACE-33CF-4852-B14B-D3729CC7C711}" srcOrd="1" destOrd="0" presId="urn:microsoft.com/office/officeart/2005/8/layout/vProcess5"/>
    <dgm:cxn modelId="{7CFF378C-540D-4FFC-8D45-867E2B0280E1}" srcId="{AA825377-E9D8-489E-8F98-AA7B09AC324F}" destId="{3441A25C-66FA-41B3-B947-B0A82C41ACB4}" srcOrd="1" destOrd="0" parTransId="{3D646EFF-C90C-4211-8243-906615244E7F}" sibTransId="{05D18EFB-9FA5-4DBA-8677-E265D0E038EE}"/>
    <dgm:cxn modelId="{8E9234E2-08E5-4F57-9C08-F211AE9E6D90}" srcId="{AA825377-E9D8-489E-8F98-AA7B09AC324F}" destId="{7E934610-51D8-411B-A992-59C2FBC90343}" srcOrd="0" destOrd="0" parTransId="{D63D3764-B094-4506-8A40-EDF3D3635939}" sibTransId="{2B2AB49D-5D3C-43DB-A0AC-F4195568C85B}"/>
    <dgm:cxn modelId="{0424C7E5-FA03-4069-9651-B57B3765626F}" type="presOf" srcId="{11ECB803-7A76-44F5-9DD4-905DFD68F887}" destId="{B96B459A-9468-4A7C-B6A8-1D95E4EBB48C}" srcOrd="1" destOrd="0" presId="urn:microsoft.com/office/officeart/2005/8/layout/vProcess5"/>
    <dgm:cxn modelId="{6C4B63EC-D179-48D4-835E-AA073E98D91F}" type="presOf" srcId="{2B2AB49D-5D3C-43DB-A0AC-F4195568C85B}" destId="{3648FF18-961B-44AB-8C13-6A2743B342A0}" srcOrd="0" destOrd="0" presId="urn:microsoft.com/office/officeart/2005/8/layout/vProcess5"/>
    <dgm:cxn modelId="{B99A97F4-834C-45D9-91DD-E64A38AA47DD}" srcId="{AA825377-E9D8-489E-8F98-AA7B09AC324F}" destId="{11ECB803-7A76-44F5-9DD4-905DFD68F887}" srcOrd="2" destOrd="0" parTransId="{53D1CE1E-C93A-45C6-8C86-D1BD043B7555}" sibTransId="{10E35FC7-EBA7-44EF-A346-FB0951BC4AFA}"/>
    <dgm:cxn modelId="{0EF654FE-696C-4BBD-8F05-CB4A1BA23C35}" type="presOf" srcId="{11ECB803-7A76-44F5-9DD4-905DFD68F887}" destId="{56592553-D3F8-48D5-829A-917829795F91}" srcOrd="0" destOrd="0" presId="urn:microsoft.com/office/officeart/2005/8/layout/vProcess5"/>
    <dgm:cxn modelId="{B8520CFE-1DC6-4566-8097-0943B6F6381C}" type="presParOf" srcId="{77415CC5-DA44-4430-B472-DBF35A5C2CF6}" destId="{570C7EF9-DD38-4920-A572-4F745404A99E}" srcOrd="0" destOrd="0" presId="urn:microsoft.com/office/officeart/2005/8/layout/vProcess5"/>
    <dgm:cxn modelId="{8FE2139A-E9C4-4AE4-B46C-2B528A1F068D}" type="presParOf" srcId="{77415CC5-DA44-4430-B472-DBF35A5C2CF6}" destId="{1B841825-E7B6-4A07-B299-403578CECE77}" srcOrd="1" destOrd="0" presId="urn:microsoft.com/office/officeart/2005/8/layout/vProcess5"/>
    <dgm:cxn modelId="{FC86D89F-A9EA-4F54-91A9-08EF31CDF98B}" type="presParOf" srcId="{77415CC5-DA44-4430-B472-DBF35A5C2CF6}" destId="{30FEF9FC-E563-4124-BD54-5A20CBB7BF53}" srcOrd="2" destOrd="0" presId="urn:microsoft.com/office/officeart/2005/8/layout/vProcess5"/>
    <dgm:cxn modelId="{235D4B8B-F136-417A-B3B2-CB90DF7D7FAB}" type="presParOf" srcId="{77415CC5-DA44-4430-B472-DBF35A5C2CF6}" destId="{56592553-D3F8-48D5-829A-917829795F91}" srcOrd="3" destOrd="0" presId="urn:microsoft.com/office/officeart/2005/8/layout/vProcess5"/>
    <dgm:cxn modelId="{B8910A2F-724C-4220-97F8-65A44CD9A6ED}" type="presParOf" srcId="{77415CC5-DA44-4430-B472-DBF35A5C2CF6}" destId="{3648FF18-961B-44AB-8C13-6A2743B342A0}" srcOrd="4" destOrd="0" presId="urn:microsoft.com/office/officeart/2005/8/layout/vProcess5"/>
    <dgm:cxn modelId="{3974257C-A373-4B81-B250-22A2BFD7FE12}" type="presParOf" srcId="{77415CC5-DA44-4430-B472-DBF35A5C2CF6}" destId="{7A4459A7-368C-4F5A-A0A6-9678015EDC82}" srcOrd="5" destOrd="0" presId="urn:microsoft.com/office/officeart/2005/8/layout/vProcess5"/>
    <dgm:cxn modelId="{42D6AADA-CC4F-4F7F-9917-A19EC3352E20}" type="presParOf" srcId="{77415CC5-DA44-4430-B472-DBF35A5C2CF6}" destId="{9C02AD7F-3326-4C47-892F-7277D66DA492}" srcOrd="6" destOrd="0" presId="urn:microsoft.com/office/officeart/2005/8/layout/vProcess5"/>
    <dgm:cxn modelId="{1AAC7F2F-B712-47E2-8550-2A8A2DBF0EC7}" type="presParOf" srcId="{77415CC5-DA44-4430-B472-DBF35A5C2CF6}" destId="{C896BACE-33CF-4852-B14B-D3729CC7C711}" srcOrd="7" destOrd="0" presId="urn:microsoft.com/office/officeart/2005/8/layout/vProcess5"/>
    <dgm:cxn modelId="{84359CAA-C5C4-4F8E-AED5-4EA86780F7D6}" type="presParOf" srcId="{77415CC5-DA44-4430-B472-DBF35A5C2CF6}" destId="{B96B459A-9468-4A7C-B6A8-1D95E4EBB48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C6232-C7D7-4595-966E-3118D90C0EBA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E5116-BC11-48A5-ABD6-CF27F1D14E72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6DD73-0B2F-4960-96C9-DE37BECFD46F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is global object</a:t>
          </a:r>
        </a:p>
      </dsp:txBody>
      <dsp:txXfrm>
        <a:off x="1435988" y="531"/>
        <a:ext cx="9079611" cy="1243280"/>
      </dsp:txXfrm>
    </dsp:sp>
    <dsp:sp modelId="{8E2B7E99-6087-447D-B763-F7A27BCD625B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C64B1-6D18-46F4-A499-2534F771B42B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FD54A-F191-4A94-B307-0D29C2968248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is also called function invocation pattern.</a:t>
          </a:r>
        </a:p>
      </dsp:txBody>
      <dsp:txXfrm>
        <a:off x="1435988" y="1554631"/>
        <a:ext cx="9079611" cy="1243280"/>
      </dsp:txXfrm>
    </dsp:sp>
    <dsp:sp modelId="{708BB389-2631-4AC4-875B-696CA403DE93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4D93C-6848-4831-8A27-D3BA619D673A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AEE8C-5FB4-447C-81A0-F82AE3B2FD85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Return is not ignored, and function behaves as it is.</a:t>
          </a:r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66539-91E0-42D1-A094-6DB4982CF759}">
      <dsp:nvSpPr>
        <dsp:cNvPr id="0" name=""/>
        <dsp:cNvSpPr/>
      </dsp:nvSpPr>
      <dsp:spPr>
        <a:xfrm>
          <a:off x="0" y="0"/>
          <a:ext cx="9271366" cy="12284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This is newly created object</a:t>
          </a:r>
        </a:p>
      </dsp:txBody>
      <dsp:txXfrm>
        <a:off x="35981" y="35981"/>
        <a:ext cx="7945743" cy="1156514"/>
      </dsp:txXfrm>
    </dsp:sp>
    <dsp:sp modelId="{1C1C31F3-E9F9-4B8E-8B2D-F6B32176C263}">
      <dsp:nvSpPr>
        <dsp:cNvPr id="0" name=""/>
        <dsp:cNvSpPr/>
      </dsp:nvSpPr>
      <dsp:spPr>
        <a:xfrm>
          <a:off x="818061" y="1433223"/>
          <a:ext cx="9271366" cy="12284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It is also called constructor invocation pattern.</a:t>
          </a:r>
        </a:p>
      </dsp:txBody>
      <dsp:txXfrm>
        <a:off x="854042" y="1469204"/>
        <a:ext cx="7582832" cy="1156514"/>
      </dsp:txXfrm>
    </dsp:sp>
    <dsp:sp modelId="{D4CDBC44-BA85-46EA-BDE1-6FB6EC928D1C}">
      <dsp:nvSpPr>
        <dsp:cNvPr id="0" name=""/>
        <dsp:cNvSpPr/>
      </dsp:nvSpPr>
      <dsp:spPr>
        <a:xfrm>
          <a:off x="1636123" y="2866446"/>
          <a:ext cx="9271366" cy="12284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Return is ignored, even if it is there or not</a:t>
          </a:r>
        </a:p>
      </dsp:txBody>
      <dsp:txXfrm>
        <a:off x="1672104" y="2902427"/>
        <a:ext cx="7582832" cy="1156514"/>
      </dsp:txXfrm>
    </dsp:sp>
    <dsp:sp modelId="{B60127D0-36E3-4012-B2BF-98A4CDE4EB9D}">
      <dsp:nvSpPr>
        <dsp:cNvPr id="0" name=""/>
        <dsp:cNvSpPr/>
      </dsp:nvSpPr>
      <dsp:spPr>
        <a:xfrm>
          <a:off x="8472856" y="931594"/>
          <a:ext cx="798509" cy="7985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2521" y="931594"/>
        <a:ext cx="439179" cy="600878"/>
      </dsp:txXfrm>
    </dsp:sp>
    <dsp:sp modelId="{C97173BD-339B-49E8-B600-AF53CC626A41}">
      <dsp:nvSpPr>
        <dsp:cNvPr id="0" name=""/>
        <dsp:cNvSpPr/>
      </dsp:nvSpPr>
      <dsp:spPr>
        <a:xfrm>
          <a:off x="9290918" y="2356628"/>
          <a:ext cx="798509" cy="7985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0583" y="2356628"/>
        <a:ext cx="439179" cy="600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41825-E7B6-4A07-B299-403578CECE77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is always object which is being used to called the method or before </a:t>
          </a:r>
          <a:r>
            <a:rPr lang="en-US" sz="2400" kern="1200" dirty="0">
              <a:latin typeface="Calibri Light" panose="020F0302020204030204"/>
            </a:rPr>
            <a:t>(.)</a:t>
          </a:r>
          <a:r>
            <a:rPr lang="en-US" sz="2400" kern="1200" dirty="0"/>
            <a:t>dot and it should have to be the part of the object.</a:t>
          </a:r>
        </a:p>
      </dsp:txBody>
      <dsp:txXfrm>
        <a:off x="38234" y="38234"/>
        <a:ext cx="7529629" cy="1228933"/>
      </dsp:txXfrm>
    </dsp:sp>
    <dsp:sp modelId="{30FEF9FC-E563-4124-BD54-5A20CBB7BF53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is also called method invocation pattern.</a:t>
          </a:r>
        </a:p>
      </dsp:txBody>
      <dsp:txXfrm>
        <a:off x="826903" y="1561202"/>
        <a:ext cx="7224611" cy="1228933"/>
      </dsp:txXfrm>
    </dsp:sp>
    <dsp:sp modelId="{56592553-D3F8-48D5-829A-917829795F91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Return is not ignored.</a:t>
          </a:r>
        </a:p>
      </dsp:txBody>
      <dsp:txXfrm>
        <a:off x="1615573" y="3084170"/>
        <a:ext cx="7224611" cy="1228933"/>
      </dsp:txXfrm>
    </dsp:sp>
    <dsp:sp modelId="{3648FF18-961B-44AB-8C13-6A2743B342A0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7A4459A7-368C-4F5A-A0A6-9678015EDC82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7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2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9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2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8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3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2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3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tr-TR" sz="7400">
                <a:cs typeface="Arial"/>
              </a:rPr>
              <a:t>INVOCATION OF FUNCTIONS IN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2" algn="r"/>
            <a:r>
              <a:rPr lang="tr-TR" dirty="0" err="1">
                <a:cs typeface="Arial"/>
              </a:rPr>
              <a:t>By</a:t>
            </a:r>
            <a:r>
              <a:rPr lang="tr-TR" dirty="0">
                <a:cs typeface="Arial"/>
              </a:rPr>
              <a:t> :- ARPIT PANDEY</a:t>
            </a:r>
            <a:endParaRPr lang="en-US">
              <a:cs typeface="Calibri"/>
            </a:endParaRPr>
          </a:p>
          <a:p>
            <a:pPr lvl="2" algn="r"/>
            <a:r>
              <a:rPr lang="tr-TR" dirty="0">
                <a:cs typeface="Arial"/>
              </a:rPr>
              <a:t>(ASET) TAAZAA</a:t>
            </a:r>
            <a:endParaRPr lang="tr-TR">
              <a:cs typeface="Calibri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35D66C42-10C8-40CF-8D08-A4326F9F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62" y="2798739"/>
            <a:ext cx="2621772" cy="13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51974-80B1-4936-B99A-4527C4CB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u="sng">
                <a:cs typeface="Arial" panose="020B0604020202020204"/>
              </a:rPr>
              <a:t>CALLING A FUNCTION AS A FUNCTION:</a:t>
            </a:r>
            <a:endParaRPr lang="en-US" sz="52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A77A5D2-36E7-488E-9884-8513D8BB5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16569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36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51974-80B1-4936-B99A-4527C4CB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u="sng">
                <a:cs typeface="Arial" panose="020B0604020202020204"/>
              </a:rPr>
              <a:t>CALLING A FUNCTION AS NEWLY CREATED OBJECT: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C5D508-5508-484B-BA48-43A33C2C3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615121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75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51974-80B1-4936-B99A-4527C4CB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u="sng">
                <a:cs typeface="Arial" panose="020B0604020202020204"/>
              </a:rPr>
              <a:t>CALLING A FUNCTION AS METHOD: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D8FADC-F2A4-45BD-9D4D-28B166B87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7647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0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51974-80B1-4936-B99A-4527C4CB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702" y="904057"/>
            <a:ext cx="8787968" cy="1618489"/>
          </a:xfrm>
        </p:spPr>
        <p:txBody>
          <a:bodyPr anchor="ctr">
            <a:normAutofit/>
          </a:bodyPr>
          <a:lstStyle/>
          <a:p>
            <a:pPr algn="just"/>
            <a:r>
              <a:rPr lang="en-US" sz="5000" u="sng" dirty="0">
                <a:cs typeface="Arial" panose="020B0604020202020204"/>
              </a:rPr>
              <a:t>CALLING FUNCTION INDIRECTLY: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8413-6336-4444-BCC5-B4EB23D1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086" y="2549392"/>
            <a:ext cx="8074815" cy="2800395"/>
          </a:xfrm>
        </p:spPr>
        <p:txBody>
          <a:bodyPr anchor="t">
            <a:normAutofit lnSpcReduction="10000"/>
          </a:bodyPr>
          <a:lstStyle/>
          <a:p>
            <a:pPr marL="342900" indent="-342900"/>
            <a:r>
              <a:rPr lang="en-US" sz="2200" dirty="0">
                <a:cs typeface="Arial" panose="020B0604020202020204"/>
              </a:rPr>
              <a:t>There are three methods used to implement </a:t>
            </a:r>
            <a:r>
              <a:rPr lang="en-US" sz="2200" dirty="0" err="1">
                <a:cs typeface="Arial" panose="020B0604020202020204"/>
              </a:rPr>
              <a:t>js</a:t>
            </a:r>
            <a:r>
              <a:rPr lang="en-US" sz="2200" dirty="0">
                <a:cs typeface="Arial" panose="020B0604020202020204"/>
              </a:rPr>
              <a:t> function indirectly</a:t>
            </a:r>
            <a:endParaRPr lang="en-US" sz="220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200" dirty="0">
                <a:cs typeface="Arial" panose="020B0604020202020204"/>
              </a:rPr>
              <a:t>Apply()</a:t>
            </a:r>
          </a:p>
          <a:p>
            <a:pPr marL="457200" indent="-457200">
              <a:buAutoNum type="arabicPeriod"/>
            </a:pPr>
            <a:r>
              <a:rPr lang="en-US" sz="2200" dirty="0">
                <a:cs typeface="Arial" panose="020B0604020202020204"/>
              </a:rPr>
              <a:t>Bind()</a:t>
            </a:r>
          </a:p>
          <a:p>
            <a:pPr marL="457200" indent="-457200">
              <a:buAutoNum type="arabicPeriod"/>
            </a:pPr>
            <a:r>
              <a:rPr lang="en-US" sz="2200" dirty="0">
                <a:cs typeface="Arial" panose="020B0604020202020204"/>
              </a:rPr>
              <a:t>Call()</a:t>
            </a:r>
          </a:p>
          <a:p>
            <a:pPr marL="344170" indent="-344170"/>
            <a:r>
              <a:rPr lang="en-US" sz="2200" dirty="0">
                <a:cs typeface="Arial" panose="020B0604020202020204"/>
              </a:rPr>
              <a:t>It is also called indirect invocation pattern.</a:t>
            </a:r>
          </a:p>
          <a:p>
            <a:pPr marL="344170" indent="-344170"/>
            <a:r>
              <a:rPr lang="en-US" sz="2200" dirty="0">
                <a:cs typeface="Arial" panose="020B0604020202020204"/>
              </a:rPr>
              <a:t>Value of this is manually entered. </a:t>
            </a:r>
          </a:p>
          <a:p>
            <a:pPr marL="344170" indent="-344170"/>
            <a:r>
              <a:rPr lang="en-US" sz="2200" dirty="0">
                <a:cs typeface="Arial" panose="020B0604020202020204"/>
              </a:rPr>
              <a:t>Return is not ignored.</a:t>
            </a:r>
          </a:p>
          <a:p>
            <a:pPr marL="0" indent="0">
              <a:buNone/>
            </a:pPr>
            <a:endParaRPr lang="en-US" sz="2200">
              <a:cs typeface="Arial" panose="020B0604020202020204"/>
            </a:endParaRPr>
          </a:p>
          <a:p>
            <a:pPr marL="0" indent="0">
              <a:buNone/>
            </a:pPr>
            <a:endParaRPr lang="en-US" sz="2200">
              <a:cs typeface="Arial" panose="020B0604020202020204"/>
            </a:endParaRPr>
          </a:p>
          <a:p>
            <a:pPr marL="0" indent="0">
              <a:buNone/>
            </a:pPr>
            <a:endParaRPr lang="en-US" sz="22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7757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INVOCATION OF FUNCTIONS IN JS</vt:lpstr>
      <vt:lpstr>CALLING A FUNCTION AS A FUNCTION:</vt:lpstr>
      <vt:lpstr>CALLING A FUNCTION AS NEWLY CREATED OBJECT:</vt:lpstr>
      <vt:lpstr>CALLING A FUNCTION AS METHOD:</vt:lpstr>
      <vt:lpstr>CALLING FUNCTION INDIRECTLY: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151</cp:revision>
  <dcterms:created xsi:type="dcterms:W3CDTF">2021-03-15T11:48:47Z</dcterms:created>
  <dcterms:modified xsi:type="dcterms:W3CDTF">2021-03-17T11:23:19Z</dcterms:modified>
</cp:coreProperties>
</file>