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Conceptual </a:t>
            </a:r>
            <a:r>
              <a:rPr lang="en-US" dirty="0"/>
              <a:t>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7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8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Conceptual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1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conceptual data model identifies the highest-level relationships between the different entities. Features of conceptual data model include:</a:t>
            </a:r>
          </a:p>
          <a:p>
            <a:r>
              <a:rPr lang="en-US" dirty="0"/>
              <a:t>Includes the important entities and the relationships among them.</a:t>
            </a:r>
          </a:p>
          <a:p>
            <a:r>
              <a:rPr lang="en-US" dirty="0"/>
              <a:t>No attribute is specified.</a:t>
            </a:r>
          </a:p>
          <a:p>
            <a:r>
              <a:rPr lang="en-US" dirty="0"/>
              <a:t>No primary key is specified.</a:t>
            </a:r>
          </a:p>
          <a:p>
            <a:r>
              <a:rPr lang="en-US" dirty="0"/>
              <a:t>Conceptual Model describes the </a:t>
            </a:r>
            <a:r>
              <a:rPr lang="en-US" b="1" dirty="0">
                <a:solidFill>
                  <a:srgbClr val="7030A0"/>
                </a:solidFill>
              </a:rPr>
              <a:t>Semantics</a:t>
            </a:r>
            <a:r>
              <a:rPr lang="en-US" dirty="0"/>
              <a:t> of the Organization or of that Business Domain</a:t>
            </a:r>
          </a:p>
          <a:p>
            <a:r>
              <a:rPr lang="en-US" dirty="0"/>
              <a:t>Designed and developed by </a:t>
            </a:r>
            <a:r>
              <a:rPr lang="en-US" b="1" dirty="0"/>
              <a:t>Business Analyst </a:t>
            </a:r>
            <a:r>
              <a:rPr lang="en-US" dirty="0"/>
              <a:t>primarily for a </a:t>
            </a:r>
            <a:r>
              <a:rPr lang="en-US" b="1" dirty="0"/>
              <a:t>business audience</a:t>
            </a:r>
          </a:p>
          <a:p>
            <a:r>
              <a:rPr lang="en-US" dirty="0">
                <a:solidFill>
                  <a:srgbClr val="7030A0"/>
                </a:solidFill>
              </a:rPr>
              <a:t>Designed and developed to be independent of DBMS, data storage locations or technologies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9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2484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42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83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Conceptual Model</vt:lpstr>
      <vt:lpstr>Conceptual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10</cp:revision>
  <dcterms:created xsi:type="dcterms:W3CDTF">2006-08-16T00:00:00Z</dcterms:created>
  <dcterms:modified xsi:type="dcterms:W3CDTF">2020-08-08T06:57:09Z</dcterms:modified>
</cp:coreProperties>
</file>