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08-Aug-20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Logical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35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Logical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logical model describes the data in as much detail as possible, without regard to how they will be physical implemented in the database. Features of a logical data model include:</a:t>
            </a:r>
          </a:p>
          <a:p>
            <a:r>
              <a:rPr lang="en-US" dirty="0"/>
              <a:t>Includes all entities and relationships among them.</a:t>
            </a:r>
          </a:p>
          <a:p>
            <a:r>
              <a:rPr lang="en-US" dirty="0"/>
              <a:t>All attributes for each entity are specified.</a:t>
            </a:r>
          </a:p>
          <a:p>
            <a:r>
              <a:rPr lang="en-US" dirty="0"/>
              <a:t>The primary key for each entity is specified.</a:t>
            </a:r>
          </a:p>
          <a:p>
            <a:r>
              <a:rPr lang="en-US" dirty="0"/>
              <a:t>Foreign keys (keys identifying the relationship between different entities) are specified.</a:t>
            </a:r>
          </a:p>
          <a:p>
            <a:r>
              <a:rPr lang="en-US" dirty="0"/>
              <a:t>Normalization occurs at this level.</a:t>
            </a:r>
          </a:p>
          <a:p>
            <a:r>
              <a:rPr lang="en-US" dirty="0"/>
              <a:t>Designed and Developed by an </a:t>
            </a:r>
            <a:r>
              <a:rPr lang="en-US" b="1" dirty="0"/>
              <a:t>Data Modeler</a:t>
            </a:r>
            <a:r>
              <a:rPr lang="en-US" dirty="0"/>
              <a:t>, and intended for </a:t>
            </a:r>
            <a:r>
              <a:rPr lang="en-US" b="1" dirty="0"/>
              <a:t>Database Developers </a:t>
            </a:r>
            <a:r>
              <a:rPr lang="en-US" dirty="0"/>
              <a:t>and </a:t>
            </a:r>
            <a:r>
              <a:rPr lang="en-US" b="1" dirty="0"/>
              <a:t>DBA </a:t>
            </a:r>
          </a:p>
          <a:p>
            <a:r>
              <a:rPr lang="en-US" dirty="0">
                <a:solidFill>
                  <a:srgbClr val="7030A0"/>
                </a:solidFill>
              </a:rPr>
              <a:t>Designed and developed to be independent of DBMS, data storage locations or technologies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Steps for Logical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Specify primary keys for all entities.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relationships between different entities.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all attributes for each entity.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many-to-many relationships.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Normalization.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4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524000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442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Vs. Logical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a logical model, primary keys are present, whereas in a conceptual model, no primary key is present.</a:t>
            </a:r>
          </a:p>
          <a:p>
            <a:r>
              <a:rPr lang="en-US" dirty="0"/>
              <a:t>In a logical model, all attributes are specified within an entity. No attributes are specified in a conceptual model.</a:t>
            </a:r>
          </a:p>
          <a:p>
            <a:r>
              <a:rPr lang="en-US" dirty="0"/>
              <a:t>Relationships between entities are specified using primary keys and foreign keys in a logical model. In a conceptual model, the relationships are simply stated, not specified, so we simply know that two entities are related, but we do not specify what attributes are used for this relationship.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15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251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Logical Model</vt:lpstr>
      <vt:lpstr>What is Logical Model?</vt:lpstr>
      <vt:lpstr> Steps for Logical Model </vt:lpstr>
      <vt:lpstr>PowerPoint Presentation</vt:lpstr>
      <vt:lpstr>Conceptual Vs. Logical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Administrator</cp:lastModifiedBy>
  <cp:revision>14</cp:revision>
  <dcterms:created xsi:type="dcterms:W3CDTF">2006-08-16T00:00:00Z</dcterms:created>
  <dcterms:modified xsi:type="dcterms:W3CDTF">2020-08-08T04:29:00Z</dcterms:modified>
</cp:coreProperties>
</file>