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Comparing Conceptual, Logical &amp; Physical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17261"/>
          <a:ext cx="8229600" cy="3322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Conceptual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Logical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Physical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Entity Relationships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Attributes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Primary Keys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Foreign Keys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Column Names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Column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0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Data Models!!!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599"/>
            <a:ext cx="7696200" cy="4367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6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to Logical, And Logical to Physical Models </a:t>
            </a:r>
            <a:r>
              <a:rPr lang="en-US" dirty="0">
                <a:sym typeface="Wingdings" panose="05000000000000000000" pitchFamily="2" charset="2"/>
              </a:rPr>
              <a:t>…..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see that the </a:t>
            </a:r>
            <a:r>
              <a:rPr lang="en-US" b="1" dirty="0">
                <a:solidFill>
                  <a:srgbClr val="FF0000"/>
                </a:solidFill>
              </a:rPr>
              <a:t>complexity increases </a:t>
            </a:r>
            <a:r>
              <a:rPr lang="en-US" dirty="0"/>
              <a:t>from </a:t>
            </a:r>
            <a:r>
              <a:rPr lang="en-US" b="1" dirty="0">
                <a:solidFill>
                  <a:srgbClr val="7030A0"/>
                </a:solidFill>
              </a:rPr>
              <a:t>conceptual to logical </a:t>
            </a:r>
            <a:r>
              <a:rPr lang="en-US" dirty="0"/>
              <a:t>and from </a:t>
            </a:r>
            <a:r>
              <a:rPr lang="en-US" b="1" dirty="0">
                <a:solidFill>
                  <a:srgbClr val="C00000"/>
                </a:solidFill>
              </a:rPr>
              <a:t>logical to physical.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This is why we always first start with the </a:t>
            </a:r>
            <a:r>
              <a:rPr lang="en-US" b="1" dirty="0"/>
              <a:t>Conceptual Model </a:t>
            </a:r>
            <a:r>
              <a:rPr lang="en-US" dirty="0"/>
              <a:t>(so we understand at </a:t>
            </a:r>
            <a:r>
              <a:rPr lang="en-US" u="sng" dirty="0"/>
              <a:t>high level </a:t>
            </a:r>
            <a:r>
              <a:rPr lang="en-US" dirty="0"/>
              <a:t>what are the different entities in our data and how they relate to one another).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Then move on to the </a:t>
            </a:r>
            <a:r>
              <a:rPr lang="en-US" b="1" dirty="0"/>
              <a:t>Logical Model </a:t>
            </a:r>
            <a:r>
              <a:rPr lang="en-US" dirty="0"/>
              <a:t>(so we understand the details of our data without worrying about how they will actually implemented).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And finally the </a:t>
            </a:r>
            <a:r>
              <a:rPr lang="en-US" b="1" dirty="0"/>
              <a:t>Physical Model </a:t>
            </a:r>
            <a:r>
              <a:rPr lang="en-US" dirty="0"/>
              <a:t>(so we know exactly how to implement our data model in the </a:t>
            </a:r>
            <a:r>
              <a:rPr lang="en-US" u="sng" dirty="0"/>
              <a:t>database</a:t>
            </a:r>
            <a:r>
              <a:rPr lang="en-US" dirty="0"/>
              <a:t> of choice). </a:t>
            </a:r>
          </a:p>
        </p:txBody>
      </p:sp>
    </p:spTree>
    <p:extLst>
      <p:ext uri="{BB962C8B-B14F-4D97-AF65-F5344CB8AC3E}">
        <p14:creationId xmlns:p14="http://schemas.microsoft.com/office/powerpoint/2010/main" val="39367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166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Comparing Conceptual, Logical &amp; Physical Models</vt:lpstr>
      <vt:lpstr>PowerPoint Presentation</vt:lpstr>
      <vt:lpstr>All the Data Models!!!</vt:lpstr>
      <vt:lpstr>Conceptual to Logical, And Logical to Physical Models …..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10</cp:revision>
  <dcterms:created xsi:type="dcterms:W3CDTF">2006-08-16T00:00:00Z</dcterms:created>
  <dcterms:modified xsi:type="dcterms:W3CDTF">2020-08-10T12:16:01Z</dcterms:modified>
</cp:coreProperties>
</file>